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44_410D6564.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42_33CAE41A.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48" r:id="rId5"/>
    <p:sldMasterId id="2147483688" r:id="rId6"/>
    <p:sldMasterId id="2147483700" r:id="rId7"/>
    <p:sldMasterId id="2147483713" r:id="rId8"/>
  </p:sldMasterIdLst>
  <p:notesMasterIdLst>
    <p:notesMasterId r:id="rId45"/>
  </p:notesMasterIdLst>
  <p:sldIdLst>
    <p:sldId id="356" r:id="rId9"/>
    <p:sldId id="357" r:id="rId10"/>
    <p:sldId id="358" r:id="rId11"/>
    <p:sldId id="319" r:id="rId12"/>
    <p:sldId id="324" r:id="rId13"/>
    <p:sldId id="317" r:id="rId14"/>
    <p:sldId id="320" r:id="rId15"/>
    <p:sldId id="321" r:id="rId16"/>
    <p:sldId id="325" r:id="rId17"/>
    <p:sldId id="322" r:id="rId18"/>
    <p:sldId id="323" r:id="rId19"/>
    <p:sldId id="326" r:id="rId20"/>
    <p:sldId id="332" r:id="rId21"/>
    <p:sldId id="363" r:id="rId22"/>
    <p:sldId id="351" r:id="rId23"/>
    <p:sldId id="366" r:id="rId24"/>
    <p:sldId id="352" r:id="rId25"/>
    <p:sldId id="848" r:id="rId26"/>
    <p:sldId id="836" r:id="rId27"/>
    <p:sldId id="849" r:id="rId28"/>
    <p:sldId id="853" r:id="rId29"/>
    <p:sldId id="841" r:id="rId30"/>
    <p:sldId id="837" r:id="rId31"/>
    <p:sldId id="844" r:id="rId32"/>
    <p:sldId id="840" r:id="rId33"/>
    <p:sldId id="839" r:id="rId34"/>
    <p:sldId id="843" r:id="rId35"/>
    <p:sldId id="846" r:id="rId36"/>
    <p:sldId id="852" r:id="rId37"/>
    <p:sldId id="851" r:id="rId38"/>
    <p:sldId id="850" r:id="rId39"/>
    <p:sldId id="842" r:id="rId40"/>
    <p:sldId id="847" r:id="rId41"/>
    <p:sldId id="329" r:id="rId42"/>
    <p:sldId id="331" r:id="rId43"/>
    <p:sldId id="36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DAFF56-55EE-09E8-A6DA-6777CD5486C0}" name="Marissa Medeiros" initials="MM" userId="S::m.medeiros@health.nv.gov::2fed1711-78ad-4354-a8d7-11645c278bb7" providerId="AD"/>
  <p188:author id="{086494DF-AAA5-1F1A-E093-020A3F160DCC}" name="Vickie S. Ives" initials="VI" userId="S::vives@health.nv.gov::400cddd8-2b1b-47a5-bbf3-439e74d530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anna Gill" initials="BG" lastIdx="1" clrIdx="6">
    <p:extLst>
      <p:ext uri="{19B8F6BF-5375-455C-9EA6-DF929625EA0E}">
        <p15:presenceInfo xmlns:p15="http://schemas.microsoft.com/office/powerpoint/2012/main" userId="S::bngill@health.nv.gov::70df41d9-59dd-4939-902d-0c6693ae3433" providerId="AD"/>
      </p:ext>
    </p:extLst>
  </p:cmAuthor>
  <p:cmAuthor id="1" name="Brittney Rosiles" initials="BR" lastIdx="10" clrIdx="0">
    <p:extLst>
      <p:ext uri="{19B8F6BF-5375-455C-9EA6-DF929625EA0E}">
        <p15:presenceInfo xmlns:p15="http://schemas.microsoft.com/office/powerpoint/2012/main" userId="S::brosiles@health.nv.gov::0b90943f-d0a9-449d-8f78-dd84f56a1d5b" providerId="AD"/>
      </p:ext>
    </p:extLst>
  </p:cmAuthor>
  <p:cmAuthor id="2" name="Cathy Looc" initials="CL" lastIdx="1" clrIdx="1">
    <p:extLst>
      <p:ext uri="{19B8F6BF-5375-455C-9EA6-DF929625EA0E}">
        <p15:presenceInfo xmlns:p15="http://schemas.microsoft.com/office/powerpoint/2012/main" userId="S::clooc@health.nv.gov::c44b1af9-2217-4e94-a4e2-ad59c6e38f66" providerId="AD"/>
      </p:ext>
    </p:extLst>
  </p:cmAuthor>
  <p:cmAuthor id="3" name="Katherine Strain" initials="KS" lastIdx="2" clrIdx="2">
    <p:extLst>
      <p:ext uri="{19B8F6BF-5375-455C-9EA6-DF929625EA0E}">
        <p15:presenceInfo xmlns:p15="http://schemas.microsoft.com/office/powerpoint/2012/main" userId="S::kstrain@health.nv.gov::6875c666-5146-4409-9bea-607173696ebd" providerId="AD"/>
      </p:ext>
    </p:extLst>
  </p:cmAuthor>
  <p:cmAuthor id="4" name="Winter Tucker" initials="WT" lastIdx="1" clrIdx="3">
    <p:extLst>
      <p:ext uri="{19B8F6BF-5375-455C-9EA6-DF929625EA0E}">
        <p15:presenceInfo xmlns:p15="http://schemas.microsoft.com/office/powerpoint/2012/main" userId="S::wtucker@health.nv.gov::d0669702-eda4-48d0-b1e2-d83042e740d5" providerId="AD"/>
      </p:ext>
    </p:extLst>
  </p:cmAuthor>
  <p:cmAuthor id="5" name="Sarah  Smith" initials="SS" lastIdx="1" clrIdx="4">
    <p:extLst>
      <p:ext uri="{19B8F6BF-5375-455C-9EA6-DF929625EA0E}">
        <p15:presenceInfo xmlns:p15="http://schemas.microsoft.com/office/powerpoint/2012/main" userId="S::sjsmith@health.nv.gov::3fe71418-8b33-4c5c-87e9-4b1b0f2f6ff2" providerId="AD"/>
      </p:ext>
    </p:extLst>
  </p:cmAuthor>
  <p:cmAuthor id="6" name="Sabra Arias" initials="SA" lastIdx="1" clrIdx="5">
    <p:extLst>
      <p:ext uri="{19B8F6BF-5375-455C-9EA6-DF929625EA0E}">
        <p15:presenceInfo xmlns:p15="http://schemas.microsoft.com/office/powerpoint/2012/main" userId="S::s.arias@health.nv.gov::d544a245-fa8a-4163-90f7-ba77ca1df5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6B"/>
    <a:srgbClr val="4764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C518A-6A6A-4E6E-A58A-5D7928709B1A}" v="8" dt="2022-08-05T20:26:42.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Carny" userId="77db4565-bb5f-4fcc-83e9-d400045fb36e" providerId="ADAL" clId="{E8FC518A-6A6A-4E6E-A58A-5D7928709B1A}"/>
    <pc:docChg chg="undo custSel addSld delSld modSld sldOrd">
      <pc:chgData name="Natasha Carny" userId="77db4565-bb5f-4fcc-83e9-d400045fb36e" providerId="ADAL" clId="{E8FC518A-6A6A-4E6E-A58A-5D7928709B1A}" dt="2022-08-05T20:26:42.547" v="21"/>
      <pc:docMkLst>
        <pc:docMk/>
      </pc:docMkLst>
      <pc:sldChg chg="addSp delSp add del">
        <pc:chgData name="Natasha Carny" userId="77db4565-bb5f-4fcc-83e9-d400045fb36e" providerId="ADAL" clId="{E8FC518A-6A6A-4E6E-A58A-5D7928709B1A}" dt="2022-08-05T20:25:36.883" v="14" actId="47"/>
        <pc:sldMkLst>
          <pc:docMk/>
          <pc:sldMk cId="4257660589" sldId="332"/>
        </pc:sldMkLst>
        <pc:picChg chg="add del">
          <ac:chgData name="Natasha Carny" userId="77db4565-bb5f-4fcc-83e9-d400045fb36e" providerId="ADAL" clId="{E8FC518A-6A6A-4E6E-A58A-5D7928709B1A}" dt="2022-08-05T20:25:24.622" v="11"/>
          <ac:picMkLst>
            <pc:docMk/>
            <pc:sldMk cId="4257660589" sldId="332"/>
            <ac:picMk id="3" creationId="{CF2D99A6-3CA0-2621-1A47-5F501B9793B3}"/>
          </ac:picMkLst>
        </pc:picChg>
      </pc:sldChg>
      <pc:sldChg chg="add del setBg">
        <pc:chgData name="Natasha Carny" userId="77db4565-bb5f-4fcc-83e9-d400045fb36e" providerId="ADAL" clId="{E8FC518A-6A6A-4E6E-A58A-5D7928709B1A}" dt="2022-08-05T20:25:29.175" v="12"/>
        <pc:sldMkLst>
          <pc:docMk/>
          <pc:sldMk cId="3459742094" sldId="351"/>
        </pc:sldMkLst>
      </pc:sldChg>
      <pc:sldChg chg="add del setBg">
        <pc:chgData name="Natasha Carny" userId="77db4565-bb5f-4fcc-83e9-d400045fb36e" providerId="ADAL" clId="{E8FC518A-6A6A-4E6E-A58A-5D7928709B1A}" dt="2022-08-05T20:25:29.175" v="12"/>
        <pc:sldMkLst>
          <pc:docMk/>
          <pc:sldMk cId="748204815" sldId="352"/>
        </pc:sldMkLst>
      </pc:sldChg>
      <pc:sldChg chg="add">
        <pc:chgData name="Natasha Carny" userId="77db4565-bb5f-4fcc-83e9-d400045fb36e" providerId="ADAL" clId="{E8FC518A-6A6A-4E6E-A58A-5D7928709B1A}" dt="2022-08-05T20:26:11.385" v="18"/>
        <pc:sldMkLst>
          <pc:docMk/>
          <pc:sldMk cId="0" sldId="356"/>
        </pc:sldMkLst>
      </pc:sldChg>
      <pc:sldChg chg="add">
        <pc:chgData name="Natasha Carny" userId="77db4565-bb5f-4fcc-83e9-d400045fb36e" providerId="ADAL" clId="{E8FC518A-6A6A-4E6E-A58A-5D7928709B1A}" dt="2022-08-05T20:26:11.385" v="18"/>
        <pc:sldMkLst>
          <pc:docMk/>
          <pc:sldMk cId="0" sldId="357"/>
        </pc:sldMkLst>
      </pc:sldChg>
      <pc:sldChg chg="add">
        <pc:chgData name="Natasha Carny" userId="77db4565-bb5f-4fcc-83e9-d400045fb36e" providerId="ADAL" clId="{E8FC518A-6A6A-4E6E-A58A-5D7928709B1A}" dt="2022-08-05T20:26:42.547" v="21"/>
        <pc:sldMkLst>
          <pc:docMk/>
          <pc:sldMk cId="2514947245" sldId="358"/>
        </pc:sldMkLst>
      </pc:sldChg>
      <pc:sldChg chg="add">
        <pc:chgData name="Natasha Carny" userId="77db4565-bb5f-4fcc-83e9-d400045fb36e" providerId="ADAL" clId="{E8FC518A-6A6A-4E6E-A58A-5D7928709B1A}" dt="2022-08-05T20:26:30.031" v="20"/>
        <pc:sldMkLst>
          <pc:docMk/>
          <pc:sldMk cId="4000959962" sldId="360"/>
        </pc:sldMkLst>
      </pc:sldChg>
      <pc:sldChg chg="modSp add del mod setBg">
        <pc:chgData name="Natasha Carny" userId="77db4565-bb5f-4fcc-83e9-d400045fb36e" providerId="ADAL" clId="{E8FC518A-6A6A-4E6E-A58A-5D7928709B1A}" dt="2022-08-05T20:25:29.175" v="12"/>
        <pc:sldMkLst>
          <pc:docMk/>
          <pc:sldMk cId="3340033910" sldId="363"/>
        </pc:sldMkLst>
        <pc:spChg chg="mod">
          <ac:chgData name="Natasha Carny" userId="77db4565-bb5f-4fcc-83e9-d400045fb36e" providerId="ADAL" clId="{E8FC518A-6A6A-4E6E-A58A-5D7928709B1A}" dt="2022-08-05T20:25:14.383" v="9"/>
          <ac:spMkLst>
            <pc:docMk/>
            <pc:sldMk cId="3340033910" sldId="363"/>
            <ac:spMk id="4" creationId="{B7D6A5D4-FAE5-9A48-8A86-694DD140ACF9}"/>
          </ac:spMkLst>
        </pc:spChg>
      </pc:sldChg>
      <pc:sldChg chg="add del setBg">
        <pc:chgData name="Natasha Carny" userId="77db4565-bb5f-4fcc-83e9-d400045fb36e" providerId="ADAL" clId="{E8FC518A-6A6A-4E6E-A58A-5D7928709B1A}" dt="2022-08-05T20:25:29.175" v="12"/>
        <pc:sldMkLst>
          <pc:docMk/>
          <pc:sldMk cId="3108254790" sldId="366"/>
        </pc:sldMkLst>
      </pc:sldChg>
      <pc:sldChg chg="modSp add del mod">
        <pc:chgData name="Natasha Carny" userId="77db4565-bb5f-4fcc-83e9-d400045fb36e" providerId="ADAL" clId="{E8FC518A-6A6A-4E6E-A58A-5D7928709B1A}" dt="2022-08-05T20:25:29.175" v="12"/>
        <pc:sldMkLst>
          <pc:docMk/>
          <pc:sldMk cId="3471404470" sldId="836"/>
        </pc:sldMkLst>
        <pc:spChg chg="mod">
          <ac:chgData name="Natasha Carny" userId="77db4565-bb5f-4fcc-83e9-d400045fb36e" providerId="ADAL" clId="{E8FC518A-6A6A-4E6E-A58A-5D7928709B1A}" dt="2022-08-05T20:25:14.383" v="9"/>
          <ac:spMkLst>
            <pc:docMk/>
            <pc:sldMk cId="3471404470" sldId="836"/>
            <ac:spMk id="7" creationId="{6CD0A1AB-56A9-4433-212D-799F5F68C2C8}"/>
          </ac:spMkLst>
        </pc:spChg>
      </pc:sldChg>
      <pc:sldChg chg="add del">
        <pc:chgData name="Natasha Carny" userId="77db4565-bb5f-4fcc-83e9-d400045fb36e" providerId="ADAL" clId="{E8FC518A-6A6A-4E6E-A58A-5D7928709B1A}" dt="2022-08-05T20:25:29.175" v="12"/>
        <pc:sldMkLst>
          <pc:docMk/>
          <pc:sldMk cId="3430683189" sldId="837"/>
        </pc:sldMkLst>
      </pc:sldChg>
      <pc:sldChg chg="add del">
        <pc:chgData name="Natasha Carny" userId="77db4565-bb5f-4fcc-83e9-d400045fb36e" providerId="ADAL" clId="{E8FC518A-6A6A-4E6E-A58A-5D7928709B1A}" dt="2022-08-05T20:25:29.175" v="12"/>
        <pc:sldMkLst>
          <pc:docMk/>
          <pc:sldMk cId="2055706429" sldId="839"/>
        </pc:sldMkLst>
      </pc:sldChg>
      <pc:sldChg chg="add del">
        <pc:chgData name="Natasha Carny" userId="77db4565-bb5f-4fcc-83e9-d400045fb36e" providerId="ADAL" clId="{E8FC518A-6A6A-4E6E-A58A-5D7928709B1A}" dt="2022-08-05T20:25:29.175" v="12"/>
        <pc:sldMkLst>
          <pc:docMk/>
          <pc:sldMk cId="2244097131" sldId="840"/>
        </pc:sldMkLst>
      </pc:sldChg>
      <pc:sldChg chg="add del">
        <pc:chgData name="Natasha Carny" userId="77db4565-bb5f-4fcc-83e9-d400045fb36e" providerId="ADAL" clId="{E8FC518A-6A6A-4E6E-A58A-5D7928709B1A}" dt="2022-08-05T20:25:29.175" v="12"/>
        <pc:sldMkLst>
          <pc:docMk/>
          <pc:sldMk cId="3711514690" sldId="841"/>
        </pc:sldMkLst>
      </pc:sldChg>
      <pc:sldChg chg="modSp add del mod">
        <pc:chgData name="Natasha Carny" userId="77db4565-bb5f-4fcc-83e9-d400045fb36e" providerId="ADAL" clId="{E8FC518A-6A6A-4E6E-A58A-5D7928709B1A}" dt="2022-08-05T20:25:29.175" v="12"/>
        <pc:sldMkLst>
          <pc:docMk/>
          <pc:sldMk cId="2786179885" sldId="842"/>
        </pc:sldMkLst>
        <pc:spChg chg="mod">
          <ac:chgData name="Natasha Carny" userId="77db4565-bb5f-4fcc-83e9-d400045fb36e" providerId="ADAL" clId="{E8FC518A-6A6A-4E6E-A58A-5D7928709B1A}" dt="2022-08-05T20:25:14.383" v="9"/>
          <ac:spMkLst>
            <pc:docMk/>
            <pc:sldMk cId="2786179885" sldId="842"/>
            <ac:spMk id="6" creationId="{1348036B-9D56-9097-66B1-56FEF4FA0DFA}"/>
          </ac:spMkLst>
        </pc:spChg>
      </pc:sldChg>
      <pc:sldChg chg="add del">
        <pc:chgData name="Natasha Carny" userId="77db4565-bb5f-4fcc-83e9-d400045fb36e" providerId="ADAL" clId="{E8FC518A-6A6A-4E6E-A58A-5D7928709B1A}" dt="2022-08-05T20:25:29.175" v="12"/>
        <pc:sldMkLst>
          <pc:docMk/>
          <pc:sldMk cId="3383073902" sldId="843"/>
        </pc:sldMkLst>
      </pc:sldChg>
      <pc:sldChg chg="modSp add del mod">
        <pc:chgData name="Natasha Carny" userId="77db4565-bb5f-4fcc-83e9-d400045fb36e" providerId="ADAL" clId="{E8FC518A-6A6A-4E6E-A58A-5D7928709B1A}" dt="2022-08-05T20:25:29.175" v="12"/>
        <pc:sldMkLst>
          <pc:docMk/>
          <pc:sldMk cId="4160601194" sldId="844"/>
        </pc:sldMkLst>
        <pc:spChg chg="mod">
          <ac:chgData name="Natasha Carny" userId="77db4565-bb5f-4fcc-83e9-d400045fb36e" providerId="ADAL" clId="{E8FC518A-6A6A-4E6E-A58A-5D7928709B1A}" dt="2022-08-05T20:25:14.383" v="9"/>
          <ac:spMkLst>
            <pc:docMk/>
            <pc:sldMk cId="4160601194" sldId="844"/>
            <ac:spMk id="5" creationId="{47A39590-8575-7D87-E17F-A6CF23FBB52E}"/>
          </ac:spMkLst>
        </pc:spChg>
      </pc:sldChg>
      <pc:sldChg chg="add del">
        <pc:chgData name="Natasha Carny" userId="77db4565-bb5f-4fcc-83e9-d400045fb36e" providerId="ADAL" clId="{E8FC518A-6A6A-4E6E-A58A-5D7928709B1A}" dt="2022-08-05T20:25:29.175" v="12"/>
        <pc:sldMkLst>
          <pc:docMk/>
          <pc:sldMk cId="917365623" sldId="846"/>
        </pc:sldMkLst>
      </pc:sldChg>
      <pc:sldChg chg="modSp add del mod">
        <pc:chgData name="Natasha Carny" userId="77db4565-bb5f-4fcc-83e9-d400045fb36e" providerId="ADAL" clId="{E8FC518A-6A6A-4E6E-A58A-5D7928709B1A}" dt="2022-08-05T20:25:29.175" v="12"/>
        <pc:sldMkLst>
          <pc:docMk/>
          <pc:sldMk cId="1517261596" sldId="847"/>
        </pc:sldMkLst>
        <pc:spChg chg="mod">
          <ac:chgData name="Natasha Carny" userId="77db4565-bb5f-4fcc-83e9-d400045fb36e" providerId="ADAL" clId="{E8FC518A-6A6A-4E6E-A58A-5D7928709B1A}" dt="2022-08-05T20:25:14.383" v="9"/>
          <ac:spMkLst>
            <pc:docMk/>
            <pc:sldMk cId="1517261596" sldId="847"/>
            <ac:spMk id="6" creationId="{1348036B-9D56-9097-66B1-56FEF4FA0DFA}"/>
          </ac:spMkLst>
        </pc:spChg>
      </pc:sldChg>
      <pc:sldChg chg="modSp add del mod">
        <pc:chgData name="Natasha Carny" userId="77db4565-bb5f-4fcc-83e9-d400045fb36e" providerId="ADAL" clId="{E8FC518A-6A6A-4E6E-A58A-5D7928709B1A}" dt="2022-08-05T20:25:29.175" v="12"/>
        <pc:sldMkLst>
          <pc:docMk/>
          <pc:sldMk cId="424932482" sldId="848"/>
        </pc:sldMkLst>
        <pc:spChg chg="mod">
          <ac:chgData name="Natasha Carny" userId="77db4565-bb5f-4fcc-83e9-d400045fb36e" providerId="ADAL" clId="{E8FC518A-6A6A-4E6E-A58A-5D7928709B1A}" dt="2022-08-05T20:25:14.383" v="9"/>
          <ac:spMkLst>
            <pc:docMk/>
            <pc:sldMk cId="424932482" sldId="848"/>
            <ac:spMk id="7" creationId="{6CD0A1AB-56A9-4433-212D-799F5F68C2C8}"/>
          </ac:spMkLst>
        </pc:spChg>
      </pc:sldChg>
      <pc:sldChg chg="modSp add del mod">
        <pc:chgData name="Natasha Carny" userId="77db4565-bb5f-4fcc-83e9-d400045fb36e" providerId="ADAL" clId="{E8FC518A-6A6A-4E6E-A58A-5D7928709B1A}" dt="2022-08-05T20:25:29.175" v="12"/>
        <pc:sldMkLst>
          <pc:docMk/>
          <pc:sldMk cId="455771107" sldId="849"/>
        </pc:sldMkLst>
        <pc:spChg chg="mod">
          <ac:chgData name="Natasha Carny" userId="77db4565-bb5f-4fcc-83e9-d400045fb36e" providerId="ADAL" clId="{E8FC518A-6A6A-4E6E-A58A-5D7928709B1A}" dt="2022-08-05T20:25:14.383" v="9"/>
          <ac:spMkLst>
            <pc:docMk/>
            <pc:sldMk cId="455771107" sldId="849"/>
            <ac:spMk id="3" creationId="{832C71C1-077D-5988-9CD7-F85A75B4B319}"/>
          </ac:spMkLst>
        </pc:spChg>
      </pc:sldChg>
      <pc:sldChg chg="add del">
        <pc:chgData name="Natasha Carny" userId="77db4565-bb5f-4fcc-83e9-d400045fb36e" providerId="ADAL" clId="{E8FC518A-6A6A-4E6E-A58A-5D7928709B1A}" dt="2022-08-05T20:25:29.175" v="12"/>
        <pc:sldMkLst>
          <pc:docMk/>
          <pc:sldMk cId="4186033437" sldId="850"/>
        </pc:sldMkLst>
      </pc:sldChg>
      <pc:sldChg chg="add del">
        <pc:chgData name="Natasha Carny" userId="77db4565-bb5f-4fcc-83e9-d400045fb36e" providerId="ADAL" clId="{E8FC518A-6A6A-4E6E-A58A-5D7928709B1A}" dt="2022-08-05T20:25:29.175" v="12"/>
        <pc:sldMkLst>
          <pc:docMk/>
          <pc:sldMk cId="3762259688" sldId="851"/>
        </pc:sldMkLst>
      </pc:sldChg>
      <pc:sldChg chg="add del">
        <pc:chgData name="Natasha Carny" userId="77db4565-bb5f-4fcc-83e9-d400045fb36e" providerId="ADAL" clId="{E8FC518A-6A6A-4E6E-A58A-5D7928709B1A}" dt="2022-08-05T20:25:29.175" v="12"/>
        <pc:sldMkLst>
          <pc:docMk/>
          <pc:sldMk cId="1136249658" sldId="852"/>
        </pc:sldMkLst>
      </pc:sldChg>
      <pc:sldChg chg="add del">
        <pc:chgData name="Natasha Carny" userId="77db4565-bb5f-4fcc-83e9-d400045fb36e" providerId="ADAL" clId="{E8FC518A-6A6A-4E6E-A58A-5D7928709B1A}" dt="2022-08-05T20:25:29.175" v="12"/>
        <pc:sldMkLst>
          <pc:docMk/>
          <pc:sldMk cId="3287169010" sldId="853"/>
        </pc:sldMkLst>
      </pc:sldChg>
      <pc:sldChg chg="new del ord">
        <pc:chgData name="Natasha Carny" userId="77db4565-bb5f-4fcc-83e9-d400045fb36e" providerId="ADAL" clId="{E8FC518A-6A6A-4E6E-A58A-5D7928709B1A}" dt="2022-08-05T20:26:12.771" v="19" actId="47"/>
        <pc:sldMkLst>
          <pc:docMk/>
          <pc:sldMk cId="1082936569" sldId="854"/>
        </pc:sldMkLst>
      </pc:sldChg>
    </pc:docChg>
  </pc:docChgLst>
</pc:chgInfo>
</file>

<file path=ppt/comments/modernComment_142_33CAE41A.xml><?xml version="1.0" encoding="utf-8"?>
<p188:cmLst xmlns:a="http://schemas.openxmlformats.org/drawingml/2006/main" xmlns:r="http://schemas.openxmlformats.org/officeDocument/2006/relationships" xmlns:p188="http://schemas.microsoft.com/office/powerpoint/2018/8/main">
  <p188:cm id="{12F5DA00-1450-4D60-882D-708A07ADAA3E}" authorId="{ACDAFF56-55EE-09E8-A6DA-6777CD5486C0}" status="resolved" created="2022-07-26T19:36:02.306" complete="100000">
    <pc:sldMkLst xmlns:pc="http://schemas.microsoft.com/office/powerpoint/2013/main/command">
      <pc:docMk/>
      <pc:sldMk cId="868934682" sldId="322"/>
    </pc:sldMkLst>
    <p188:pos x="6191250" y="4432300"/>
    <p188:txBody>
      <a:bodyPr/>
      <a:lstStyle/>
      <a:p>
        <a:r>
          <a:rPr lang="en-US"/>
          <a:t>...calming to the senses vs on the senses</a:t>
        </a:r>
      </a:p>
    </p188:txBody>
  </p188:cm>
</p188:cmLst>
</file>

<file path=ppt/comments/modernComment_144_410D6564.xml><?xml version="1.0" encoding="utf-8"?>
<p188:cmLst xmlns:a="http://schemas.openxmlformats.org/drawingml/2006/main" xmlns:r="http://schemas.openxmlformats.org/officeDocument/2006/relationships" xmlns:p188="http://schemas.microsoft.com/office/powerpoint/2018/8/main">
  <p188:cm id="{72C78D56-BC01-45B8-91A8-7368D34E3624}" authorId="{086494DF-AAA5-1F1A-E093-020A3F160DCC}" status="resolved" created="2022-07-23T00:36:21.351" complete="100000">
    <ac:deMkLst xmlns:ac="http://schemas.microsoft.com/office/drawing/2013/main/command">
      <pc:docMk xmlns:pc="http://schemas.microsoft.com/office/powerpoint/2013/main/command"/>
      <pc:sldMk xmlns:pc="http://schemas.microsoft.com/office/powerpoint/2013/main/command" cId="1091396964" sldId="324"/>
      <ac:spMk id="2" creationId="{F51C3812-5355-F02C-44E9-519405C31A80}"/>
    </ac:deMkLst>
    <p188:txBody>
      <a:bodyPr/>
      <a:lstStyle/>
      <a:p>
        <a:r>
          <a:rPr lang="en-US"/>
          <a:t>lower case 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BBCA8-B155-4D2B-A7D5-062E35E30AC8}" type="datetimeFigureOut">
              <a:rPr lang="en-US" smtClean="0"/>
              <a:t>8/5/2022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0F296-8A45-4EA4-9A0D-877034B8B81B}" type="slidenum">
              <a:rPr lang="en-US" smtClean="0"/>
              <a:t>‹#›</a:t>
            </a:fld>
            <a:endParaRPr lang="en-US"/>
          </a:p>
        </p:txBody>
      </p:sp>
    </p:spTree>
    <p:extLst>
      <p:ext uri="{BB962C8B-B14F-4D97-AF65-F5344CB8AC3E}">
        <p14:creationId xmlns:p14="http://schemas.microsoft.com/office/powerpoint/2010/main" val="283888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ensoryfriendly.net/what-is-a-sensory-friendly-vaccination-clini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hildhealthdata.org/learn-about-the-nsch/NSCH/dat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ncbddd/developmentaldisabilities/features/increase-in-developmental-disabilities.ht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nvhealthresponse.nv.gov/" TargetMode="External"/><Relationship Id="rId4" Type="http://schemas.openxmlformats.org/officeDocument/2006/relationships/hyperlink" Target="https://www.nationalcmv.org/resources/blog/jan-2022/covid-19-vaccine-in-children-with-disabilities-and#_msoanchor_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743897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56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Sydnie</a:t>
            </a:r>
          </a:p>
          <a:p>
            <a:endParaRPr lang="en-US">
              <a:cs typeface="Calibri"/>
            </a:endParaRPr>
          </a:p>
          <a:p>
            <a:pPr marL="171450" indent="-171450">
              <a:buFont typeface="Arial"/>
              <a:buChar char="•"/>
            </a:pPr>
            <a:r>
              <a:rPr lang="en-US">
                <a:cs typeface="Calibri"/>
              </a:rPr>
              <a:t>Many people find vaccine clinics to be sensory-rich environments, which can be a barrier to vaccination.</a:t>
            </a:r>
          </a:p>
          <a:p>
            <a:pPr marL="171450" indent="-171450">
              <a:buFont typeface="Arial"/>
              <a:buChar char="•"/>
            </a:pPr>
            <a:r>
              <a:rPr lang="en-US">
                <a:cs typeface="Calibri"/>
              </a:rPr>
              <a:t>People who experience sensory sensitivity or sensory overload can benefit from sensory-friendly experiences and environments.</a:t>
            </a:r>
          </a:p>
          <a:p>
            <a:pPr marL="1085850" lvl="1" indent="-171450">
              <a:buFont typeface="Arial"/>
              <a:buChar char="•"/>
            </a:pPr>
            <a:r>
              <a:rPr lang="en-US">
                <a:cs typeface="Calibri"/>
              </a:rPr>
              <a:t>This may include children</a:t>
            </a:r>
            <a:r>
              <a:rPr lang="en-US"/>
              <a:t> and youth with special healthcare needs, including individuals living with autism, PTSD, or hearing loss.</a:t>
            </a:r>
            <a:endParaRPr lang="en-US">
              <a:cs typeface="Calibri"/>
            </a:endParaRPr>
          </a:p>
          <a:p>
            <a:pPr indent="-171450">
              <a:buFont typeface="Arial"/>
              <a:buChar char="•"/>
            </a:pPr>
            <a:r>
              <a:rPr lang="en-US">
                <a:cs typeface="Calibri"/>
              </a:rPr>
              <a:t>Sensory-friendly vaccine clinics are vaccine facilitates that have been adapted to be more calming to the senses. </a:t>
            </a:r>
          </a:p>
          <a:p>
            <a:pPr marL="1085850" lvl="1" indent="-171450">
              <a:buFont typeface="Arial"/>
              <a:buChar char="•"/>
            </a:pPr>
            <a:r>
              <a:rPr lang="en-US">
                <a:cs typeface="Calibri"/>
              </a:rPr>
              <a:t>This can include changes to the environment and utilizing tools to support the vaccine experience for patients.</a:t>
            </a:r>
          </a:p>
        </p:txBody>
      </p:sp>
      <p:sp>
        <p:nvSpPr>
          <p:cNvPr id="4" name="Slide Number Placeholder 3"/>
          <p:cNvSpPr>
            <a:spLocks noGrp="1"/>
          </p:cNvSpPr>
          <p:nvPr>
            <p:ph type="sldNum" sz="quarter" idx="5"/>
          </p:nvPr>
        </p:nvSpPr>
        <p:spPr/>
        <p:txBody>
          <a:bodyPr/>
          <a:lstStyle/>
          <a:p>
            <a:fld id="{73B0F296-8A45-4EA4-9A0D-877034B8B81B}" type="slidenum">
              <a:rPr lang="en-US" smtClean="0"/>
              <a:t>10</a:t>
            </a:fld>
            <a:endParaRPr lang="en-US"/>
          </a:p>
        </p:txBody>
      </p:sp>
    </p:spTree>
    <p:extLst>
      <p:ext uri="{BB962C8B-B14F-4D97-AF65-F5344CB8AC3E}">
        <p14:creationId xmlns:p14="http://schemas.microsoft.com/office/powerpoint/2010/main" val="365453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Sydnie</a:t>
            </a:r>
          </a:p>
          <a:p>
            <a:pPr marL="171450" indent="-171450">
              <a:lnSpc>
                <a:spcPct val="90000"/>
              </a:lnSpc>
              <a:spcBef>
                <a:spcPts val="1000"/>
              </a:spcBef>
              <a:buFont typeface="Arial"/>
              <a:buChar char="•"/>
            </a:pPr>
            <a:r>
              <a:rPr lang="en-US" dirty="0"/>
              <a:t>Ways to create a sensory-friendly vaccine clinic include:</a:t>
            </a:r>
            <a:endParaRPr lang="en-US" dirty="0">
              <a:cs typeface="Calibri"/>
            </a:endParaRPr>
          </a:p>
          <a:p>
            <a:pPr marL="914400" lvl="1" indent="-457200">
              <a:lnSpc>
                <a:spcPct val="90000"/>
              </a:lnSpc>
              <a:spcBef>
                <a:spcPts val="500"/>
              </a:spcBef>
              <a:buAutoNum type="arabicPeriod"/>
            </a:pPr>
            <a:r>
              <a:rPr lang="en-US" dirty="0"/>
              <a:t>Reduce noise</a:t>
            </a:r>
            <a:endParaRPr lang="en-US" dirty="0">
              <a:cs typeface="Calibri"/>
            </a:endParaRPr>
          </a:p>
          <a:p>
            <a:pPr lvl="3" indent="-457200">
              <a:lnSpc>
                <a:spcPct val="90000"/>
              </a:lnSpc>
              <a:spcBef>
                <a:spcPts val="500"/>
              </a:spcBef>
              <a:buFont typeface="Arial"/>
              <a:buChar char="•"/>
            </a:pPr>
            <a:r>
              <a:rPr lang="en-US" dirty="0">
                <a:cs typeface="Calibri"/>
              </a:rPr>
              <a:t>Separating people into different waiting rooms with certain rooms dedicated as quiet zones </a:t>
            </a:r>
          </a:p>
          <a:p>
            <a:pPr lvl="3" indent="-457200">
              <a:lnSpc>
                <a:spcPct val="90000"/>
              </a:lnSpc>
              <a:spcBef>
                <a:spcPts val="500"/>
              </a:spcBef>
              <a:buFont typeface="Arial"/>
              <a:buChar char="•"/>
            </a:pPr>
            <a:r>
              <a:rPr lang="en-US" dirty="0">
                <a:cs typeface="Calibri"/>
              </a:rPr>
              <a:t>Provide noise-cancelling headphones or earplugs</a:t>
            </a:r>
          </a:p>
          <a:p>
            <a:pPr marL="914400" lvl="1" indent="-457200">
              <a:lnSpc>
                <a:spcPct val="90000"/>
              </a:lnSpc>
              <a:spcBef>
                <a:spcPts val="500"/>
              </a:spcBef>
              <a:buAutoNum type="arabicPeriod"/>
            </a:pPr>
            <a:r>
              <a:rPr lang="en-US" dirty="0"/>
              <a:t>Remove bright or flashing lights</a:t>
            </a:r>
            <a:endParaRPr lang="en-US" dirty="0">
              <a:cs typeface="Calibri" panose="020F0502020204030204"/>
            </a:endParaRPr>
          </a:p>
          <a:p>
            <a:pPr lvl="3" indent="-457200">
              <a:lnSpc>
                <a:spcPct val="90000"/>
              </a:lnSpc>
              <a:spcBef>
                <a:spcPts val="500"/>
              </a:spcBef>
              <a:buFont typeface="Arial"/>
              <a:buChar char="•"/>
            </a:pPr>
            <a:r>
              <a:rPr lang="en-US" dirty="0">
                <a:cs typeface="Calibri" panose="020F0502020204030204"/>
              </a:rPr>
              <a:t>Natural light is preferred over fluorescent lighting</a:t>
            </a:r>
          </a:p>
          <a:p>
            <a:pPr lvl="3" indent="-457200">
              <a:lnSpc>
                <a:spcPct val="90000"/>
              </a:lnSpc>
              <a:spcBef>
                <a:spcPts val="500"/>
              </a:spcBef>
              <a:buFont typeface="Arial"/>
              <a:buChar char="•"/>
            </a:pPr>
            <a:r>
              <a:rPr lang="en-US" dirty="0">
                <a:cs typeface="Calibri" panose="020F0502020204030204"/>
              </a:rPr>
              <a:t>Use lower lighting, if possible, in waiting and recovery rooms following vaccination</a:t>
            </a:r>
          </a:p>
          <a:p>
            <a:pPr lvl="3" indent="-457200">
              <a:lnSpc>
                <a:spcPct val="90000"/>
              </a:lnSpc>
              <a:spcBef>
                <a:spcPts val="500"/>
              </a:spcBef>
              <a:buFont typeface="Arial"/>
              <a:buChar char="•"/>
            </a:pPr>
            <a:r>
              <a:rPr lang="en-US" dirty="0">
                <a:cs typeface="Calibri" panose="020F0502020204030204"/>
              </a:rPr>
              <a:t>Provide sunglasses</a:t>
            </a:r>
          </a:p>
          <a:p>
            <a:pPr marL="914400" lvl="1" indent="-457200">
              <a:lnSpc>
                <a:spcPct val="90000"/>
              </a:lnSpc>
              <a:spcBef>
                <a:spcPts val="500"/>
              </a:spcBef>
              <a:buAutoNum type="arabicPeriod"/>
            </a:pPr>
            <a:r>
              <a:rPr lang="en-US" dirty="0"/>
              <a:t>Provide accessible bathrooms</a:t>
            </a:r>
            <a:endParaRPr lang="en-US" dirty="0">
              <a:cs typeface="Calibri" panose="020F0502020204030204"/>
            </a:endParaRPr>
          </a:p>
          <a:p>
            <a:pPr lvl="3" indent="-457200">
              <a:lnSpc>
                <a:spcPct val="90000"/>
              </a:lnSpc>
              <a:spcBef>
                <a:spcPts val="500"/>
              </a:spcBef>
              <a:buFont typeface="Arial"/>
              <a:buChar char="•"/>
            </a:pPr>
            <a:r>
              <a:rPr lang="en-US" dirty="0">
                <a:cs typeface="Calibri" panose="020F0502020204030204"/>
              </a:rPr>
              <a:t>Having to use the restroom without access can lead to sensory overload, so it is important to ensure that bathrooms are available for all </a:t>
            </a:r>
          </a:p>
          <a:p>
            <a:pPr marL="914400" lvl="1" indent="-457200">
              <a:lnSpc>
                <a:spcPct val="90000"/>
              </a:lnSpc>
              <a:spcBef>
                <a:spcPts val="500"/>
              </a:spcBef>
              <a:buAutoNum type="arabicPeriod"/>
            </a:pPr>
            <a:r>
              <a:rPr lang="en-US" dirty="0"/>
              <a:t>Welcome caregivers</a:t>
            </a:r>
            <a:endParaRPr lang="en-US" dirty="0">
              <a:cs typeface="Calibri" panose="020F0502020204030204"/>
            </a:endParaRPr>
          </a:p>
          <a:p>
            <a:pPr lvl="3" indent="-457200">
              <a:lnSpc>
                <a:spcPct val="90000"/>
              </a:lnSpc>
              <a:spcBef>
                <a:spcPts val="500"/>
              </a:spcBef>
              <a:buFont typeface="Arial"/>
              <a:buChar char="•"/>
            </a:pPr>
            <a:r>
              <a:rPr lang="en-US" dirty="0">
                <a:cs typeface="Calibri" panose="020F0502020204030204"/>
              </a:rPr>
              <a:t>Preventing a caregiver from accompanying their child, family member, or friend can lead to increased stress and anxiety</a:t>
            </a:r>
          </a:p>
          <a:p>
            <a:pPr marL="914400" lvl="1" indent="-457200">
              <a:lnSpc>
                <a:spcPct val="90000"/>
              </a:lnSpc>
              <a:spcBef>
                <a:spcPts val="500"/>
              </a:spcBef>
              <a:buAutoNum type="arabicPeriod"/>
            </a:pPr>
            <a:r>
              <a:rPr lang="en-US" dirty="0"/>
              <a:t>Provide snacks and water</a:t>
            </a:r>
            <a:endParaRPr lang="en-US" dirty="0">
              <a:cs typeface="Calibri" panose="020F0502020204030204"/>
            </a:endParaRPr>
          </a:p>
          <a:p>
            <a:pPr lvl="3" indent="-457200">
              <a:lnSpc>
                <a:spcPct val="90000"/>
              </a:lnSpc>
              <a:spcBef>
                <a:spcPts val="500"/>
              </a:spcBef>
              <a:buFont typeface="Arial"/>
              <a:buChar char="•"/>
            </a:pPr>
            <a:r>
              <a:rPr lang="en-US" dirty="0">
                <a:cs typeface="Calibri" panose="020F0502020204030204"/>
              </a:rPr>
              <a:t>Hunger and thirst can lead to sensory overload, so providing snacks and water can help the patient stay comfortable throughout the vaccination process</a:t>
            </a:r>
          </a:p>
          <a:p>
            <a:pPr marL="914400" lvl="1" indent="-457200">
              <a:lnSpc>
                <a:spcPct val="90000"/>
              </a:lnSpc>
              <a:spcBef>
                <a:spcPts val="500"/>
              </a:spcBef>
              <a:buAutoNum type="arabicPeriod"/>
            </a:pPr>
            <a:r>
              <a:rPr lang="en-US" dirty="0"/>
              <a:t>Develop clear and concise instructions</a:t>
            </a:r>
            <a:endParaRPr lang="en-US" dirty="0">
              <a:cs typeface="Calibri" panose="020F0502020204030204"/>
            </a:endParaRPr>
          </a:p>
          <a:p>
            <a:pPr lvl="3" indent="-457200">
              <a:lnSpc>
                <a:spcPct val="90000"/>
              </a:lnSpc>
              <a:spcBef>
                <a:spcPts val="500"/>
              </a:spcBef>
              <a:buFont typeface="Arial"/>
              <a:buChar char="•"/>
            </a:pPr>
            <a:r>
              <a:rPr lang="en-US" dirty="0">
                <a:cs typeface="Calibri" panose="020F0502020204030204"/>
              </a:rPr>
              <a:t>The vaccination process can be confusing for many people</a:t>
            </a:r>
          </a:p>
          <a:p>
            <a:pPr lvl="3" indent="-457200">
              <a:lnSpc>
                <a:spcPct val="90000"/>
              </a:lnSpc>
              <a:spcBef>
                <a:spcPts val="500"/>
              </a:spcBef>
              <a:buFont typeface="Arial"/>
              <a:buChar char="•"/>
            </a:pPr>
            <a:r>
              <a:rPr lang="en-US" dirty="0">
                <a:cs typeface="Calibri" panose="020F0502020204030204"/>
              </a:rPr>
              <a:t>To help make this process more accessible, you can create user-friendly booking systems, ensure there is large, easy to follow signage around the clinic, and have staff available to help direct patients</a:t>
            </a:r>
          </a:p>
          <a:p>
            <a:pPr marL="914400" lvl="1" indent="-457200">
              <a:lnSpc>
                <a:spcPct val="90000"/>
              </a:lnSpc>
              <a:spcBef>
                <a:spcPts val="500"/>
              </a:spcBef>
              <a:buAutoNum type="arabicPeriod"/>
            </a:pPr>
            <a:r>
              <a:rPr lang="en-US" dirty="0"/>
              <a:t>Create sensory-friendly hours</a:t>
            </a:r>
            <a:endParaRPr lang="en-US" dirty="0">
              <a:cs typeface="Calibri"/>
            </a:endParaRPr>
          </a:p>
          <a:p>
            <a:pPr lvl="3" indent="-457200">
              <a:lnSpc>
                <a:spcPct val="90000"/>
              </a:lnSpc>
              <a:spcBef>
                <a:spcPts val="500"/>
              </a:spcBef>
              <a:buFont typeface="Arial"/>
              <a:buChar char="•"/>
            </a:pPr>
            <a:r>
              <a:rPr lang="en-US" dirty="0">
                <a:cs typeface="Calibri"/>
              </a:rPr>
              <a:t>During these hours, you could implement some of the these tips</a:t>
            </a:r>
          </a:p>
          <a:p>
            <a:pPr lvl="3" indent="-457200">
              <a:lnSpc>
                <a:spcPct val="90000"/>
              </a:lnSpc>
              <a:spcBef>
                <a:spcPts val="500"/>
              </a:spcBef>
              <a:buFont typeface="Arial"/>
              <a:buChar char="•"/>
            </a:pPr>
            <a:r>
              <a:rPr lang="en-US" dirty="0">
                <a:cs typeface="Calibri"/>
              </a:rPr>
              <a:t>Sensory-friendly hours oftentimes include fewer appointments in order to lower noise levels and crowding in the clinic</a:t>
            </a:r>
          </a:p>
          <a:p>
            <a:pPr lvl="3" indent="-457200">
              <a:lnSpc>
                <a:spcPct val="90000"/>
              </a:lnSpc>
              <a:spcBef>
                <a:spcPts val="500"/>
              </a:spcBef>
              <a:buFont typeface="Arial"/>
              <a:buChar char="•"/>
            </a:pPr>
            <a:r>
              <a:rPr lang="en-US" dirty="0">
                <a:cs typeface="Calibri"/>
              </a:rPr>
              <a:t>The clinic can also adjust the sensory experience by providing sensory-friendly toys or weighted lap pads</a:t>
            </a:r>
          </a:p>
          <a:p>
            <a:pPr indent="-457200">
              <a:lnSpc>
                <a:spcPct val="90000"/>
              </a:lnSpc>
              <a:spcBef>
                <a:spcPts val="500"/>
              </a:spcBef>
            </a:pPr>
            <a:endParaRPr lang="en-US">
              <a:cs typeface="Calibri"/>
            </a:endParaRPr>
          </a:p>
          <a:p>
            <a:pPr indent="-457200">
              <a:lnSpc>
                <a:spcPct val="90000"/>
              </a:lnSpc>
              <a:spcBef>
                <a:spcPts val="500"/>
              </a:spcBef>
            </a:pPr>
            <a:r>
              <a:rPr lang="en-US" dirty="0">
                <a:cs typeface="Calibri"/>
              </a:rPr>
              <a:t>Citation: </a:t>
            </a:r>
          </a:p>
          <a:p>
            <a:r>
              <a:rPr lang="en-US" dirty="0">
                <a:hlinkClick r:id="rId3"/>
              </a:rPr>
              <a:t>https://www.sensoryfriendly.net/what-is-a-sensory-friendly-vaccination-clinic/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3B0F296-8A45-4EA4-9A0D-877034B8B81B}" type="slidenum">
              <a:rPr lang="en-US" smtClean="0"/>
              <a:t>11</a:t>
            </a:fld>
            <a:endParaRPr lang="en-US"/>
          </a:p>
        </p:txBody>
      </p:sp>
    </p:spTree>
    <p:extLst>
      <p:ext uri="{BB962C8B-B14F-4D97-AF65-F5344CB8AC3E}">
        <p14:creationId xmlns:p14="http://schemas.microsoft.com/office/powerpoint/2010/main" val="260759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SJ</a:t>
            </a:r>
          </a:p>
          <a:p>
            <a:endParaRPr lang="en-US">
              <a:cs typeface="Calibri"/>
            </a:endParaRPr>
          </a:p>
          <a:p>
            <a:r>
              <a:rPr lang="en-US">
                <a:cs typeface="Calibri"/>
              </a:rPr>
              <a:t>Our partners from the Nevada Center for Excellence in Disabilities will provide an in-depth overview of the sensory-friendly vaccine kits we developed, however we wanted to provide you with some context and history for how these kits came to be. A state-wide workgroup was formed to address the needs of CYSHCNs in Nevada, especially as it relates to COVID-19 and Vaccines. One of the issues raised in the workgroup, was the need for sensory-friendly vaccine environments and tools – especially for children and youth living with autism, as well as those with PTSD, hearing loss and/or any other disabilities and special healthcare needs. Part of this included, SNHD spear-heading a CYSHCN strike team, to have a team of nurses do in-home visits to vaccinate CYSHCNS. NCED took the lead on developing these SFVKs, and have distributed them to jurisdictions across the state to utilize in developing sensory-friendly clinic experiences. NCED will now present on the contents of the kit, as well as training on how to utilize and care for the tools in the kit. Prior to wrapping up today, you will receive this completed infographic with the information we've covered, resources related to vaccinating CYSHCNs and creating a SF clinic environment, along with contact information for each jurisdiction – where these kits can be requested/utilized.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B0F296-8A45-4EA4-9A0D-877034B8B81B}" type="slidenum">
              <a:rPr lang="en-US" smtClean="0"/>
              <a:t>12</a:t>
            </a:fld>
            <a:endParaRPr lang="en-US"/>
          </a:p>
        </p:txBody>
      </p:sp>
    </p:spTree>
    <p:extLst>
      <p:ext uri="{BB962C8B-B14F-4D97-AF65-F5344CB8AC3E}">
        <p14:creationId xmlns:p14="http://schemas.microsoft.com/office/powerpoint/2010/main" val="3078122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17DC09-954A-BB43-8FF2-210858591D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26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ＭＳ Ｐゴシック" charset="0"/>
                <a:cs typeface="ＭＳ Ｐゴシック" charset="0"/>
              </a:defRPr>
            </a:lvl1pPr>
            <a:lvl2pPr marL="37931725" indent="-37474525" defTabSz="9334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2E28AAEE-F274-EE42-911F-8814336E586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3345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24347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ＭＳ Ｐゴシック" charset="0"/>
                <a:cs typeface="ＭＳ Ｐゴシック" charset="0"/>
              </a:defRPr>
            </a:lvl1pPr>
            <a:lvl2pPr marL="37931725" indent="-37474525" defTabSz="9334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2E28AAEE-F274-EE42-911F-8814336E586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3345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1214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26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talking about the kit items, we wanted to highlight some of the evidence behind why these kits were created and the research supporting their use. In discussing how healthcare providers can better support patients, the CDC has a number of evidence-based strategies that they recommend be utilized when possible to help reduce procedural pain. Although these are likely all things you are familiar with, we wanted to specifically highlight 2 of these strategies, using… and… as these are directly strategies that these kits were designed to help you all with.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18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CDC also lists out more specifically what things can be done to make shots less stressful for parents when assisting their children or babies in getting shots, many of which go directly back to ways to distract the individual. Although we will go a little more in depth with ideas for ways in which these can be accomplished, some of the particularly relevant ideas here are… </a:t>
            </a:r>
          </a:p>
          <a:p>
            <a:pPr lvl="1"/>
            <a:r>
              <a:rPr lang="en-US" dirty="0"/>
              <a:t>6: Bring your child’s favorite things (They mention favorite toys, blankets, books, etc.)</a:t>
            </a:r>
          </a:p>
          <a:p>
            <a:pPr lvl="0"/>
            <a:r>
              <a:rPr lang="en-US" dirty="0"/>
              <a:t>They also talk about ways in which you can</a:t>
            </a:r>
          </a:p>
          <a:p>
            <a:pPr lvl="1"/>
            <a:r>
              <a:rPr lang="en-US" dirty="0"/>
              <a:t>7: Distract your child (such as Singing, tell a story, being silly)</a:t>
            </a:r>
          </a:p>
          <a:p>
            <a:pPr lvl="0"/>
            <a:r>
              <a:rPr lang="en-US" dirty="0"/>
              <a:t>And lastly, they talk about how</a:t>
            </a:r>
          </a:p>
          <a:p>
            <a:pPr lvl="1"/>
            <a:r>
              <a:rPr lang="en-US" dirty="0"/>
              <a:t>8: Big kids need support too (and give examples such as “Take deep breaths to blow out the pain” and so on.)</a:t>
            </a:r>
          </a:p>
          <a:p>
            <a:pPr lvl="0"/>
            <a:r>
              <a:rPr lang="en-US" dirty="0"/>
              <a:t>Ultimately, despite the age, we ultimately want to find ways in which we can support the individual patient we are working with. For children and adults with disabilities, we want to make sure we are communicating and interacting with them in a way they understand, so when we discuss specific kit items, be keeping that in mind.</a:t>
            </a:r>
          </a:p>
          <a:p>
            <a:pPr lvl="0"/>
            <a:r>
              <a:rPr lang="en-US" dirty="0"/>
              <a:t>And just to highlight another benefit of the kits, we ultimately hope that the kits items and ideas will help the individual patients you are working with to be able to better cope and calm in the often stressful situation that vaccines and other procedures can sometimes create. </a:t>
            </a:r>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090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we wanted to highlight something else that is really important to consider whenever you are utilizing or prompting coping and calming techniques. This is called the Cycle of Escalation or Escalation cycle, and it goes over the stages that individuals tend to go through when they encounter stressful or challenging situations. Those stages listed in order are…</a:t>
            </a:r>
          </a:p>
          <a:p>
            <a:r>
              <a:rPr lang="en-US" dirty="0"/>
              <a:t>One of the main reasons we like to discuss the cycle of escalation is because oftentimes, we can overlook or miss early teaching opportunities where we can point the child to doing something differently that might result in less stress, tears, anxiety, and so on. Culturally and across so many situations, we tend to see responses to challenging behaviors or when children are really upset when they reach their peak, but research shows that this is really not the time in to intervene. For example, imagine a time when you were really upset or angry about something. Now imagine if, at the peak time when you were most upset or angry, I came over and said “you need to use your calming strategy or take deep breaths”, that might not go over very well. It is much harder to hear others and be able to change what we are doing when we are really stressed our and upset. So whenever we talk about the cycle of escalation, we like to promote and remind everyone to really prompt those coping strategies beforehand when the individual is less likely to be as upset and is more likely to be able to hear what we are saying and hopefully engage in those coping techniques much earlier on. This also goes back to what I know many of you are families with in the medical world of letting the patient experience everything beforehand, so for the buzzy that we will talk about and all of the sensory items, letting the patient engage with those items prior can reduce stress and make it less likely that they have a peak or get really upset. I want to also mention that, just because we want to focus a lot of our teaching and prompting strategies around non-peak times, just know that if the child is upset or </a:t>
            </a:r>
            <a:r>
              <a:rPr lang="en-US" dirty="0" err="1"/>
              <a:t>ther</a:t>
            </a:r>
            <a:r>
              <a:rPr lang="en-US" dirty="0"/>
              <a:t> are those stressful peak moments, we are looking more at how to support the individual that time by making sure they and everyone around them is safe.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86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12421b4c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12421b4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5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Distraction:</a:t>
            </a:r>
          </a:p>
          <a:p>
            <a:r>
              <a:rPr lang="en-US" dirty="0"/>
              <a:t>Sensory stimulation (visual, tactile, auditory)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433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Buzzy combines high-frequency vibration (Gate Control) and cold (Descending Noxious Inhibitory Control/DNIC) to control sharp pain. DNIC develops around age 4, and younger children may not tolerate the ice-cold sensation of Buzzy. For these children, the vibration of Buzzy will still provide some pain relief and the competing sensation of holding the ice-cold wing in the hand offers additional distraction - physical and cognitive - from the procedure. The patented technology works even better for adults than children. Over 50 clinical trials demonstrate that Buzzy is effective at relieving pain. It is the only solution that reduces both pain fear. Buzzy is the most proven intervention for injections. See the research summary by clicking here.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6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752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some of the longer term strategies versus short term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693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likely scales you are familiar with,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34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incredible 5 point scale – Kari Dunn Baron</a:t>
            </a:r>
          </a:p>
          <a:p>
            <a:r>
              <a:rPr lang="en-US" dirty="0"/>
              <a:t>The Zones of Regulation – Leah </a:t>
            </a:r>
            <a:r>
              <a:rPr lang="en-US" dirty="0" err="1"/>
              <a:t>Kuypers</a:t>
            </a:r>
            <a:endParaRPr lang="en-US" dirty="0"/>
          </a:p>
          <a:p>
            <a:endParaRPr lang="en-US" dirty="0"/>
          </a:p>
          <a:p>
            <a:r>
              <a:rPr lang="en-US" dirty="0"/>
              <a:t>Can become part of a plan: develop for </a:t>
            </a:r>
            <a:r>
              <a:rPr lang="en-US" dirty="0" err="1"/>
              <a:t>inidivudals</a:t>
            </a:r>
            <a:r>
              <a:rPr lang="en-US" dirty="0"/>
              <a:t> that come back for procedures</a:t>
            </a:r>
          </a:p>
          <a:p>
            <a:endParaRPr lang="en-US" dirty="0"/>
          </a:p>
          <a:p>
            <a:r>
              <a:rPr lang="en-US" dirty="0"/>
              <a:t>If you are utilizing some of these strategies during in or outpatient procedures, another reminder of something you are likely familiar with which is one voice, or trying not to overwhelm the individual by having multiple people talking to the individual at the same time. It is much easier for people to focus and calm when there is that one person talking to them, whether it is a parent or healthcare worker.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31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Zones of Regulation – Leah </a:t>
            </a:r>
            <a:r>
              <a:rPr lang="en-US" dirty="0" err="1"/>
              <a:t>Kuypers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172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some of the resources here: https://</a:t>
            </a:r>
            <a:r>
              <a:rPr lang="en-US" dirty="0" err="1"/>
              <a:t>www.janinehalloran.com</a:t>
            </a:r>
            <a:r>
              <a:rPr lang="en-US" dirty="0"/>
              <a:t>/free </a:t>
            </a:r>
          </a:p>
          <a:p>
            <a:r>
              <a:rPr lang="en-US" dirty="0"/>
              <a:t>If you want to hand out or give these to kids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248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Family Navigation Network, helps individuals, families, and professionals who serve them to find health care support and community resources for children and youth with special health care needs and their families. We encourage anyone who could use support in navigating health care support to contact the FNN.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other two family-specific projects are for any parents, caregivers, families, or professionals supporting individuals with disabilities or who engage in challenging behaviors. PBS-NV, or Positive Behavior Support of Nevada project, offers topic specific workshops on things like picky eating, potty training, or routines and transitions, as well as an addressing challenging behaviors workshop that walks parents and caregivers through creating a behavior plan for their child, identifying ways in which challenging behaviors can be prevented and ensuring appropriate behaviors are taught and reinforced. Our other project, Healthy Home Life, offers a similar training as the addressing challenging behaviors workshop, but is focused primarily on offering trainings in the rural communities of Nevada and focuses on relationship building strategies for parents and their children. Both PBS-NV and HHL are entirely grant-funded and offer all of their trainings for free to any Nevada families wishing to participate.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475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0F296-8A45-4EA4-9A0D-877034B8B81B}" type="slidenum">
              <a:rPr lang="en-US" smtClean="0"/>
              <a:t>34</a:t>
            </a:fld>
            <a:endParaRPr lang="en-US"/>
          </a:p>
        </p:txBody>
      </p:sp>
    </p:spTree>
    <p:extLst>
      <p:ext uri="{BB962C8B-B14F-4D97-AF65-F5344CB8AC3E}">
        <p14:creationId xmlns:p14="http://schemas.microsoft.com/office/powerpoint/2010/main" val="54672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992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12421b4c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12421b4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64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SJ</a:t>
            </a:r>
          </a:p>
        </p:txBody>
      </p:sp>
      <p:sp>
        <p:nvSpPr>
          <p:cNvPr id="4" name="Slide Number Placeholder 3"/>
          <p:cNvSpPr>
            <a:spLocks noGrp="1"/>
          </p:cNvSpPr>
          <p:nvPr>
            <p:ph type="sldNum" sz="quarter" idx="5"/>
          </p:nvPr>
        </p:nvSpPr>
        <p:spPr/>
        <p:txBody>
          <a:bodyPr/>
          <a:lstStyle/>
          <a:p>
            <a:fld id="{73B0F296-8A45-4EA4-9A0D-877034B8B81B}" type="slidenum">
              <a:rPr lang="en-US" smtClean="0"/>
              <a:t>4</a:t>
            </a:fld>
            <a:endParaRPr lang="en-US"/>
          </a:p>
        </p:txBody>
      </p:sp>
    </p:spTree>
    <p:extLst>
      <p:ext uri="{BB962C8B-B14F-4D97-AF65-F5344CB8AC3E}">
        <p14:creationId xmlns:p14="http://schemas.microsoft.com/office/powerpoint/2010/main" val="16991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SJ</a:t>
            </a:r>
          </a:p>
        </p:txBody>
      </p:sp>
      <p:sp>
        <p:nvSpPr>
          <p:cNvPr id="4" name="Slide Number Placeholder 3"/>
          <p:cNvSpPr>
            <a:spLocks noGrp="1"/>
          </p:cNvSpPr>
          <p:nvPr>
            <p:ph type="sldNum" sz="quarter" idx="5"/>
          </p:nvPr>
        </p:nvSpPr>
        <p:spPr/>
        <p:txBody>
          <a:bodyPr/>
          <a:lstStyle/>
          <a:p>
            <a:fld id="{73B0F296-8A45-4EA4-9A0D-877034B8B81B}" type="slidenum">
              <a:rPr lang="en-US" smtClean="0"/>
              <a:t>5</a:t>
            </a:fld>
            <a:endParaRPr lang="en-US"/>
          </a:p>
        </p:txBody>
      </p:sp>
    </p:spTree>
    <p:extLst>
      <p:ext uri="{BB962C8B-B14F-4D97-AF65-F5344CB8AC3E}">
        <p14:creationId xmlns:p14="http://schemas.microsoft.com/office/powerpoint/2010/main" val="184795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SJ</a:t>
            </a:r>
          </a:p>
          <a:p>
            <a:endParaRPr lang="en-US">
              <a:cs typeface="Calibri"/>
            </a:endParaRPr>
          </a:p>
          <a:p>
            <a:r>
              <a:rPr lang="en-US">
                <a:cs typeface="Calibri"/>
              </a:rPr>
              <a:t>Citation: </a:t>
            </a:r>
            <a:r>
              <a:rPr lang="en-US">
                <a:hlinkClick r:id="rId3"/>
              </a:rPr>
              <a:t>https://www.childhealthdata.org/learn-about-the-nsch/NSCH/data</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3B0F296-8A45-4EA4-9A0D-877034B8B81B}" type="slidenum">
              <a:rPr lang="en-US" smtClean="0"/>
              <a:t>6</a:t>
            </a:fld>
            <a:endParaRPr lang="en-US"/>
          </a:p>
        </p:txBody>
      </p:sp>
    </p:spTree>
    <p:extLst>
      <p:ext uri="{BB962C8B-B14F-4D97-AF65-F5344CB8AC3E}">
        <p14:creationId xmlns:p14="http://schemas.microsoft.com/office/powerpoint/2010/main" val="63789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SJ</a:t>
            </a:r>
          </a:p>
          <a:p>
            <a:endParaRPr lang="en-US">
              <a:cs typeface="Calibri"/>
            </a:endParaRPr>
          </a:p>
          <a:p>
            <a:pPr>
              <a:lnSpc>
                <a:spcPct val="90000"/>
              </a:lnSpc>
              <a:spcBef>
                <a:spcPts val="1000"/>
              </a:spcBef>
            </a:pPr>
            <a:r>
              <a:rPr lang="en-US"/>
              <a:t>In the United States:</a:t>
            </a:r>
          </a:p>
          <a:p>
            <a:pPr marL="171450" indent="-171450">
              <a:lnSpc>
                <a:spcPct val="90000"/>
              </a:lnSpc>
              <a:spcBef>
                <a:spcPts val="1000"/>
              </a:spcBef>
              <a:buFont typeface="Arial"/>
              <a:buChar char="•"/>
            </a:pPr>
            <a:r>
              <a:rPr lang="en-US"/>
              <a:t>Children are just as likely to be infected with COVID-19 as adults</a:t>
            </a:r>
          </a:p>
          <a:p>
            <a:pPr marL="171450" indent="-171450">
              <a:lnSpc>
                <a:spcPct val="90000"/>
              </a:lnSpc>
              <a:spcBef>
                <a:spcPts val="1000"/>
              </a:spcBef>
              <a:buFont typeface="Arial"/>
              <a:buChar char="•"/>
            </a:pPr>
            <a:r>
              <a:rPr lang="en-US"/>
              <a:t>Vaccine rates within the U.S. for children against COVID-19 remain low</a:t>
            </a:r>
          </a:p>
          <a:p>
            <a:pPr>
              <a:lnSpc>
                <a:spcPct val="90000"/>
              </a:lnSpc>
              <a:spcBef>
                <a:spcPts val="1000"/>
              </a:spcBef>
            </a:pPr>
            <a:endParaRPr lang="en-US"/>
          </a:p>
          <a:p>
            <a:pPr>
              <a:lnSpc>
                <a:spcPct val="90000"/>
              </a:lnSpc>
              <a:spcBef>
                <a:spcPts val="1000"/>
              </a:spcBef>
            </a:pPr>
            <a:r>
              <a:rPr lang="en-US"/>
              <a:t>In Nevada:</a:t>
            </a:r>
            <a:endParaRPr lang="en-US">
              <a:cs typeface="Calibri"/>
            </a:endParaRPr>
          </a:p>
          <a:p>
            <a:pPr marL="171450" indent="-171450">
              <a:lnSpc>
                <a:spcPct val="90000"/>
              </a:lnSpc>
              <a:spcBef>
                <a:spcPts val="1000"/>
              </a:spcBef>
              <a:buFont typeface="Arial"/>
              <a:buChar char="•"/>
            </a:pPr>
            <a:r>
              <a:rPr lang="en-US"/>
              <a:t>266,129 children 6 months to 19 years of age have received at least 1 dose of the COVID-19 vaccine as of 7/18/22</a:t>
            </a:r>
            <a:endParaRPr lang="en-US">
              <a:cs typeface="Calibri"/>
            </a:endParaRPr>
          </a:p>
          <a:p>
            <a:pPr marL="171450" indent="-171450">
              <a:lnSpc>
                <a:spcPct val="90000"/>
              </a:lnSpc>
              <a:spcBef>
                <a:spcPts val="1000"/>
              </a:spcBef>
              <a:buFont typeface="Arial"/>
              <a:buChar char="•"/>
            </a:pPr>
            <a:r>
              <a:rPr lang="en-US"/>
              <a:t>As of 7/18/22, there were 126,539 cases of COVID-19 in children ages 0-19 in Nevada</a:t>
            </a:r>
            <a:endParaRPr lang="en-US">
              <a:cs typeface="Calibri"/>
            </a:endParaRPr>
          </a:p>
          <a:p>
            <a:pPr marL="171450" indent="-171450">
              <a:lnSpc>
                <a:spcPct val="90000"/>
              </a:lnSpc>
              <a:spcBef>
                <a:spcPts val="1000"/>
              </a:spcBef>
              <a:buFont typeface="Arial"/>
              <a:buChar char="•"/>
            </a:pPr>
            <a:endParaRPr lang="en-US">
              <a:cs typeface="Calibri"/>
            </a:endParaRPr>
          </a:p>
          <a:p>
            <a:pPr>
              <a:lnSpc>
                <a:spcPct val="90000"/>
              </a:lnSpc>
              <a:spcBef>
                <a:spcPts val="1000"/>
              </a:spcBef>
            </a:pPr>
            <a:r>
              <a:rPr lang="en-US">
                <a:cs typeface="Calibri"/>
              </a:rPr>
              <a:t>Citations:</a:t>
            </a:r>
          </a:p>
          <a:p>
            <a:r>
              <a:rPr lang="en-US"/>
              <a:t>[1] </a:t>
            </a:r>
            <a:r>
              <a:rPr lang="en-US">
                <a:hlinkClick r:id="rId3"/>
              </a:rPr>
              <a:t>https://www.cdc.gov/ncbddd/developmentaldisabilities/features/increase-in-developmental-disabilities.htm</a:t>
            </a:r>
            <a:endParaRPr lang="en-US">
              <a:cs typeface="Calibri"/>
            </a:endParaRPr>
          </a:p>
          <a:p>
            <a:r>
              <a:rPr lang="en-US"/>
              <a:t>[2] </a:t>
            </a:r>
            <a:r>
              <a:rPr lang="en-US">
                <a:hlinkClick r:id="rId4"/>
              </a:rPr>
              <a:t>https://www.nationalcmv.org/resources/blog/jan-2022/covid-19-vaccine-in-children-with-disabilities-and#_msoanchor_2</a:t>
            </a:r>
          </a:p>
          <a:p>
            <a:r>
              <a:rPr lang="en-US">
                <a:cs typeface="Calibri"/>
              </a:rPr>
              <a:t>[3] </a:t>
            </a:r>
            <a:r>
              <a:rPr lang="en-US">
                <a:hlinkClick r:id="rId5"/>
              </a:rPr>
              <a:t>https://nvhealthresponse.nv.gov/</a:t>
            </a:r>
            <a:r>
              <a:rPr lang="en-US"/>
              <a:t> </a:t>
            </a:r>
          </a:p>
        </p:txBody>
      </p:sp>
      <p:sp>
        <p:nvSpPr>
          <p:cNvPr id="4" name="Slide Number Placeholder 3"/>
          <p:cNvSpPr>
            <a:spLocks noGrp="1"/>
          </p:cNvSpPr>
          <p:nvPr>
            <p:ph type="sldNum" sz="quarter" idx="5"/>
          </p:nvPr>
        </p:nvSpPr>
        <p:spPr/>
        <p:txBody>
          <a:bodyPr/>
          <a:lstStyle/>
          <a:p>
            <a:fld id="{73B0F296-8A45-4EA4-9A0D-877034B8B81B}" type="slidenum">
              <a:rPr lang="en-US" smtClean="0"/>
              <a:t>7</a:t>
            </a:fld>
            <a:endParaRPr lang="en-US"/>
          </a:p>
        </p:txBody>
      </p:sp>
    </p:spTree>
    <p:extLst>
      <p:ext uri="{BB962C8B-B14F-4D97-AF65-F5344CB8AC3E}">
        <p14:creationId xmlns:p14="http://schemas.microsoft.com/office/powerpoint/2010/main" val="196016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Sydnie</a:t>
            </a:r>
          </a:p>
          <a:p>
            <a:pPr lvl="1"/>
            <a:r>
              <a:rPr lang="en-US" b="1" u="sng"/>
              <a:t>Greater Healthcare Needs</a:t>
            </a:r>
            <a:endParaRPr lang="en-US">
              <a:cs typeface="Calibri"/>
            </a:endParaRPr>
          </a:p>
          <a:p>
            <a:pPr marL="1200150" lvl="2" indent="-285750">
              <a:buFont typeface="Arial,Sans-Serif"/>
              <a:buChar char="•"/>
            </a:pPr>
            <a:r>
              <a:rPr lang="en-US"/>
              <a:t>Higher prevalence of other chronic medical conditions</a:t>
            </a:r>
          </a:p>
          <a:p>
            <a:pPr marL="1200150" lvl="2" indent="-285750">
              <a:buFont typeface="Arial,Sans-Serif"/>
              <a:buChar char="•"/>
            </a:pPr>
            <a:r>
              <a:rPr lang="en-US"/>
              <a:t>Greater need for healthcare services</a:t>
            </a:r>
          </a:p>
          <a:p>
            <a:pPr marL="1200150" lvl="2" indent="-285750">
              <a:buFont typeface="Arial,Sans-Serif"/>
              <a:buChar char="•"/>
            </a:pPr>
            <a:r>
              <a:rPr lang="en-US"/>
              <a:t>Greater burden of illness on their daily life in regards to mobility and adaptive skills</a:t>
            </a:r>
          </a:p>
          <a:p>
            <a:pPr lvl="1"/>
            <a:r>
              <a:rPr lang="en-US" b="1" u="sng"/>
              <a:t>Need for Community-Based Services</a:t>
            </a:r>
            <a:endParaRPr lang="en-US"/>
          </a:p>
          <a:p>
            <a:pPr marL="1200150" lvl="2" indent="-285750">
              <a:buFont typeface="Arial,Sans-Serif"/>
              <a:buChar char="•"/>
            </a:pPr>
            <a:r>
              <a:rPr lang="en-US"/>
              <a:t>Dependence on and need for therapy and support from intervention services and schools</a:t>
            </a:r>
          </a:p>
          <a:p>
            <a:pPr marL="1200150" lvl="2" indent="-285750">
              <a:buFont typeface="Arial,Sans-Serif"/>
              <a:buChar char="•"/>
            </a:pPr>
            <a:r>
              <a:rPr lang="en-US"/>
              <a:t>COVID-19 has resulted in limited services throughout the community; school closures have also impacted the provision of continued intervention services, including home-bound therapies</a:t>
            </a:r>
          </a:p>
          <a:p>
            <a:pPr lvl="1"/>
            <a:r>
              <a:rPr lang="en-US" b="1" u="sng"/>
              <a:t>Mental Health Concerns</a:t>
            </a:r>
            <a:endParaRPr lang="en-US"/>
          </a:p>
          <a:p>
            <a:pPr marL="1200150" lvl="2" indent="-285750">
              <a:buFont typeface="Arial,Sans-Serif"/>
              <a:buChar char="•"/>
            </a:pPr>
            <a:r>
              <a:rPr lang="en-US"/>
              <a:t>May be at a higher risk of mental health effects of the pandemic – generalized anxiety disorder, phobias, obsessive compulsive disorder and mood disorders</a:t>
            </a:r>
          </a:p>
          <a:p>
            <a:pPr marL="1200150" lvl="2" indent="-285750">
              <a:buFont typeface="Arial,Sans-Serif"/>
              <a:buChar char="•"/>
            </a:pPr>
            <a:r>
              <a:rPr lang="en-US"/>
              <a:t>Parents of children living with special healthcare needs have also reported greater levels of stress which are exacerbated by: mandated alternate work arrangements, financial stressors, uncertainty and lack of childcare support</a:t>
            </a:r>
          </a:p>
          <a:p>
            <a:endParaRPr lang="en-US">
              <a:cs typeface="Calibri" panose="020F0502020204030204"/>
            </a:endParaRPr>
          </a:p>
          <a:p>
            <a:pPr>
              <a:buFont typeface="Arial,Sans-Serif"/>
            </a:pPr>
            <a:r>
              <a:rPr lang="en-US">
                <a:cs typeface="Calibri" panose="020F0502020204030204"/>
              </a:rPr>
              <a:t>Citation: </a:t>
            </a:r>
            <a:r>
              <a:rPr lang="en-US">
                <a:hlinkClick r:id="rId3"/>
              </a:rPr>
              <a:t>https://www.ncbi.nlm.nih.gov/pmc/articles/PMC7438977/</a:t>
            </a:r>
            <a:r>
              <a:rPr lang="en-US"/>
              <a:t>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3B0F296-8A45-4EA4-9A0D-877034B8B81B}" type="slidenum">
              <a:rPr lang="en-US" smtClean="0"/>
              <a:t>8</a:t>
            </a:fld>
            <a:endParaRPr lang="en-US"/>
          </a:p>
        </p:txBody>
      </p:sp>
    </p:spTree>
    <p:extLst>
      <p:ext uri="{BB962C8B-B14F-4D97-AF65-F5344CB8AC3E}">
        <p14:creationId xmlns:p14="http://schemas.microsoft.com/office/powerpoint/2010/main" val="318475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SJ</a:t>
            </a:r>
            <a:endParaRPr lang="en-US"/>
          </a:p>
          <a:p>
            <a:endParaRPr lang="en-US"/>
          </a:p>
          <a:p>
            <a:r>
              <a:rPr lang="en-US"/>
              <a:t>The CDC recommends that children age 6 months and older should get a Pfizer or Moderna COVID-19 vaccine. The decision was made after analyzing substantial data from clinical trials involving thousands of children, confirming the vaccine’s safety and effectiveness for children in this age group. The CDC also advises that children age 5 and older who receive the Pfizer vaccine should get a booster at least 5 months after their second shot.</a:t>
            </a:r>
            <a:endParaRPr lang="en-US">
              <a:cs typeface="Calibri" panose="020F0502020204030204"/>
            </a:endParaRPr>
          </a:p>
          <a:p>
            <a:endParaRPr lang="en-US">
              <a:cs typeface="Calibri" panose="020F0502020204030204"/>
            </a:endParaRPr>
          </a:p>
          <a:p>
            <a:r>
              <a:rPr lang="en-US" b="1"/>
              <a:t>Vaccinating children can: </a:t>
            </a:r>
            <a:endParaRPr lang="en-US"/>
          </a:p>
          <a:p>
            <a:pPr marL="171450" indent="-171450">
              <a:buFont typeface="Arial"/>
              <a:buChar char="•"/>
            </a:pPr>
            <a:r>
              <a:rPr lang="en-US" b="1"/>
              <a:t>Prevent children from getting seriously sick if they do get COVID-19.</a:t>
            </a:r>
            <a:r>
              <a:rPr lang="en-US"/>
              <a:t> COVID-19 vaccination continues to protect children against severe disease, including hospitalization. There is no way to tell in advance how children will be affected by COVID-19. Children with </a:t>
            </a:r>
            <a:r>
              <a:rPr lang="en-US" u="sng">
                <a:hlinkClick r:id="rId3"/>
              </a:rPr>
              <a:t>underlying medical conditions</a:t>
            </a:r>
            <a:r>
              <a:rPr lang="en-US"/>
              <a:t> are more likely to get severely ill from COVID-19. However, healthy children without underlying medical conditions can also experience severe illness.</a:t>
            </a:r>
            <a:endParaRPr lang="en-US">
              <a:cs typeface="Calibri"/>
            </a:endParaRPr>
          </a:p>
          <a:p>
            <a:pPr marL="171450" indent="-171450">
              <a:buFont typeface="Arial"/>
              <a:buChar char="•"/>
            </a:pPr>
            <a:r>
              <a:rPr lang="en-US" b="1"/>
              <a:t>Give parents greater confidence for children to participate in childcare and school </a:t>
            </a:r>
            <a:r>
              <a:rPr lang="en-US"/>
              <a:t>and in sports, playdates, extracurricular activities, and other group activities.</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3B0F296-8A45-4EA4-9A0D-877034B8B81B}" type="slidenum">
              <a:rPr lang="en-US" smtClean="0"/>
              <a:t>9</a:t>
            </a:fld>
            <a:endParaRPr lang="en-US"/>
          </a:p>
        </p:txBody>
      </p:sp>
    </p:spTree>
    <p:extLst>
      <p:ext uri="{BB962C8B-B14F-4D97-AF65-F5344CB8AC3E}">
        <p14:creationId xmlns:p14="http://schemas.microsoft.com/office/powerpoint/2010/main" val="2420514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20FDE9-868C-4E81-A98A-E947D11F2BE8}"/>
              </a:ext>
              <a:ext uri="{C183D7F6-B498-43B3-948B-1728B52AA6E4}">
                <adec:decorative xmlns:adec="http://schemas.microsoft.com/office/drawing/2017/decorative" val="1"/>
              </a:ext>
            </a:extLst>
          </p:cNvPr>
          <p:cNvSpPr/>
          <p:nvPr userDrawn="1"/>
        </p:nvSpPr>
        <p:spPr>
          <a:xfrm>
            <a:off x="0" y="0"/>
            <a:ext cx="2045368"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4" name="Rectangle 33">
            <a:extLst>
              <a:ext uri="{FF2B5EF4-FFF2-40B4-BE49-F238E27FC236}">
                <a16:creationId xmlns:a16="http://schemas.microsoft.com/office/drawing/2014/main" id="{E00750D6-7F10-4864-AA79-F3592380CA11}"/>
              </a:ext>
              <a:ext uri="{C183D7F6-B498-43B3-948B-1728B52AA6E4}">
                <adec:decorative xmlns:adec="http://schemas.microsoft.com/office/drawing/2017/decorative" val="1"/>
              </a:ext>
            </a:extLst>
          </p:cNvPr>
          <p:cNvSpPr/>
          <p:nvPr userDrawn="1"/>
        </p:nvSpPr>
        <p:spPr>
          <a:xfrm>
            <a:off x="7998692" y="5587941"/>
            <a:ext cx="1012304"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ctrTitle" hasCustomPrompt="1"/>
          </p:nvPr>
        </p:nvSpPr>
        <p:spPr>
          <a:xfrm>
            <a:off x="685800" y="4830538"/>
            <a:ext cx="7772400" cy="466344"/>
          </a:xfrm>
        </p:spPr>
        <p:txBody>
          <a:bodyPr anchor="b"/>
          <a:lstStyle>
            <a:lvl1pPr algn="ctr">
              <a:defRPr lang="en-US" sz="2800" kern="1200" dirty="0" smtClean="0">
                <a:solidFill>
                  <a:srgbClr val="2D4E6B"/>
                </a:solidFill>
                <a:latin typeface="+mn-lt"/>
                <a:ea typeface="+mj-ea"/>
                <a:cs typeface="Times New Roman" panose="02020603050405020304" pitchFamily="18" charset="0"/>
              </a:defRPr>
            </a:lvl1pPr>
          </a:lstStyle>
          <a:p>
            <a:r>
              <a:rPr lang="en-US"/>
              <a:t>Click to edit Division</a:t>
            </a:r>
          </a:p>
        </p:txBody>
      </p:sp>
      <p:sp>
        <p:nvSpPr>
          <p:cNvPr id="3" name="Subtitle 2"/>
          <p:cNvSpPr>
            <a:spLocks noGrp="1"/>
          </p:cNvSpPr>
          <p:nvPr>
            <p:ph type="subTitle" idx="1" hasCustomPrompt="1"/>
          </p:nvPr>
        </p:nvSpPr>
        <p:spPr>
          <a:xfrm>
            <a:off x="1143000" y="5384419"/>
            <a:ext cx="6858000" cy="466344"/>
          </a:xfrm>
        </p:spPr>
        <p:txBody>
          <a:bodyPr/>
          <a:lstStyle>
            <a:lvl1pPr marL="0" indent="0" algn="ctr">
              <a:buNone/>
              <a:defRPr lang="en-US" sz="2400" kern="1200" dirty="0" smtClean="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 (Person’s Name)</a:t>
            </a:r>
          </a:p>
        </p:txBody>
      </p:sp>
      <p:sp>
        <p:nvSpPr>
          <p:cNvPr id="4" name="Date Placeholder 3"/>
          <p:cNvSpPr>
            <a:spLocks noGrp="1"/>
          </p:cNvSpPr>
          <p:nvPr>
            <p:ph type="dt" sz="half" idx="10"/>
          </p:nvPr>
        </p:nvSpPr>
        <p:spPr>
          <a:xfrm>
            <a:off x="628650" y="6356351"/>
            <a:ext cx="2057400" cy="365125"/>
          </a:xfrm>
          <a:prstGeom prst="rect">
            <a:avLst/>
          </a:prstGeom>
        </p:spPr>
        <p:txBody>
          <a:bodyPr anchor="ctr"/>
          <a:lstStyle>
            <a:lvl1pPr>
              <a:defRPr>
                <a:solidFill>
                  <a:srgbClr val="2D4E6B"/>
                </a:solidFill>
                <a:latin typeface="+mn-lt"/>
                <a:cs typeface="Times New Roman" panose="02020603050405020304" pitchFamily="18" charset="0"/>
              </a:defRPr>
            </a:lvl1pPr>
          </a:lstStyle>
          <a:p>
            <a:fld id="{4C7C30BE-F809-40C4-85AC-A11F0466CCBC}" type="datetime1">
              <a:rPr lang="en-US" smtClean="0"/>
              <a:pPr/>
              <a:t>8/5/2022</a:t>
            </a:fld>
            <a:endParaRPr lang="en-US"/>
          </a:p>
        </p:txBody>
      </p:sp>
      <p:pic>
        <p:nvPicPr>
          <p:cNvPr id="12" name="Picture 11" descr="The Great Seal of the State of Nevada &quot;All for our Country&quot;">
            <a:extLst>
              <a:ext uri="{FF2B5EF4-FFF2-40B4-BE49-F238E27FC236}">
                <a16:creationId xmlns:a16="http://schemas.microsoft.com/office/drawing/2014/main" id="{42DAF26C-9FC7-410E-9231-61A376E263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2779" y="480070"/>
            <a:ext cx="1638443" cy="1592718"/>
          </a:xfrm>
          <a:prstGeom prst="rect">
            <a:avLst/>
          </a:prstGeom>
        </p:spPr>
      </p:pic>
      <p:sp>
        <p:nvSpPr>
          <p:cNvPr id="13" name="Title 1">
            <a:extLst>
              <a:ext uri="{FF2B5EF4-FFF2-40B4-BE49-F238E27FC236}">
                <a16:creationId xmlns:a16="http://schemas.microsoft.com/office/drawing/2014/main" id="{753DACCF-E8A0-49D4-8C38-1B368CDD51C2}"/>
              </a:ext>
            </a:extLst>
          </p:cNvPr>
          <p:cNvSpPr txBox="1">
            <a:spLocks/>
          </p:cNvSpPr>
          <p:nvPr userDrawn="1"/>
        </p:nvSpPr>
        <p:spPr>
          <a:xfrm>
            <a:off x="0" y="2635560"/>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4800">
                <a:solidFill>
                  <a:srgbClr val="2D4E6B"/>
                </a:solidFill>
                <a:latin typeface="+mn-lt"/>
              </a:rPr>
              <a:t>Department of Health and </a:t>
            </a:r>
            <a:br>
              <a:rPr lang="en-US" sz="4800">
                <a:solidFill>
                  <a:srgbClr val="2D4E6B"/>
                </a:solidFill>
                <a:latin typeface="+mn-lt"/>
              </a:rPr>
            </a:br>
            <a:r>
              <a:rPr lang="en-US" sz="4800">
                <a:solidFill>
                  <a:srgbClr val="2D4E6B"/>
                </a:solidFill>
                <a:latin typeface="+mn-lt"/>
              </a:rPr>
              <a:t>Human Services</a:t>
            </a:r>
          </a:p>
        </p:txBody>
      </p:sp>
      <p:sp>
        <p:nvSpPr>
          <p:cNvPr id="14" name="Title 1">
            <a:extLst>
              <a:ext uri="{FF2B5EF4-FFF2-40B4-BE49-F238E27FC236}">
                <a16:creationId xmlns:a16="http://schemas.microsoft.com/office/drawing/2014/main" id="{4248A74E-2433-4389-91F8-D2613A945B59}"/>
              </a:ext>
            </a:extLst>
          </p:cNvPr>
          <p:cNvSpPr txBox="1">
            <a:spLocks/>
          </p:cNvSpPr>
          <p:nvPr userDrawn="1"/>
        </p:nvSpPr>
        <p:spPr>
          <a:xfrm>
            <a:off x="0" y="1270059"/>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a:solidFill>
                  <a:srgbClr val="2D4E6B"/>
                </a:solidFill>
                <a:latin typeface="+mn-lt"/>
              </a:rPr>
              <a:t>State of Nevada</a:t>
            </a:r>
          </a:p>
        </p:txBody>
      </p:sp>
      <p:cxnSp>
        <p:nvCxnSpPr>
          <p:cNvPr id="15" name="Straight Connector 14">
            <a:extLst>
              <a:ext uri="{FF2B5EF4-FFF2-40B4-BE49-F238E27FC236}">
                <a16:creationId xmlns:a16="http://schemas.microsoft.com/office/drawing/2014/main" id="{07D4CF24-A2DA-41A6-AA2A-AFA48B4DE962}"/>
              </a:ext>
            </a:extLst>
          </p:cNvPr>
          <p:cNvCxnSpPr/>
          <p:nvPr userDrawn="1"/>
        </p:nvCxnSpPr>
        <p:spPr>
          <a:xfrm>
            <a:off x="1145309" y="4099227"/>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642DA30-72C3-4A56-8F90-C881EA8350F6}"/>
              </a:ext>
            </a:extLst>
          </p:cNvPr>
          <p:cNvGrpSpPr/>
          <p:nvPr userDrawn="1"/>
        </p:nvGrpSpPr>
        <p:grpSpPr>
          <a:xfrm>
            <a:off x="902547" y="915697"/>
            <a:ext cx="7338906" cy="717126"/>
            <a:chOff x="1764437" y="915697"/>
            <a:chExt cx="8664719" cy="717126"/>
          </a:xfrm>
        </p:grpSpPr>
        <p:sp>
          <p:nvSpPr>
            <p:cNvPr id="16" name="Text Box 49">
              <a:extLst>
                <a:ext uri="{FF2B5EF4-FFF2-40B4-BE49-F238E27FC236}">
                  <a16:creationId xmlns:a16="http://schemas.microsoft.com/office/drawing/2014/main" id="{9A1303DE-E389-4ED6-9AB0-D43864252D5D}"/>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a:solidFill>
                    <a:srgbClr val="2D4E6B"/>
                  </a:solidFill>
                  <a:latin typeface="+mn-lt"/>
                </a:rPr>
                <a:t>Steve Sisolak</a:t>
              </a:r>
              <a:endParaRPr kumimoji="0" lang="en-US" altLang="en-US" sz="1600" b="1" i="0" u="none" strike="noStrike" cap="none" normalizeH="0" baseline="0">
                <a:ln>
                  <a:noFill/>
                </a:ln>
                <a:solidFill>
                  <a:srgbClr val="2D4E6B"/>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2D4E6B"/>
                  </a:solidFill>
                  <a:effectLst/>
                  <a:latin typeface="+mn-lt"/>
                </a:rPr>
                <a:t>Governor</a:t>
              </a:r>
              <a:endParaRPr kumimoji="0" lang="en-US" altLang="en-US" sz="1800" b="0" i="1" u="none" strike="noStrike" cap="none" normalizeH="0" baseline="0">
                <a:ln>
                  <a:noFill/>
                </a:ln>
                <a:solidFill>
                  <a:srgbClr val="2D4E6B"/>
                </a:solidFill>
                <a:effectLst/>
                <a:latin typeface="+mn-lt"/>
              </a:endParaRPr>
            </a:p>
          </p:txBody>
        </p:sp>
        <p:sp>
          <p:nvSpPr>
            <p:cNvPr id="17" name="Text Box 50">
              <a:extLst>
                <a:ext uri="{FF2B5EF4-FFF2-40B4-BE49-F238E27FC236}">
                  <a16:creationId xmlns:a16="http://schemas.microsoft.com/office/drawing/2014/main" id="{8291B8C5-0AFD-4DE8-93B3-4AA98A5CEDB7}"/>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D4E6B"/>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2D4E6B"/>
                  </a:solidFill>
                  <a:effectLst/>
                  <a:latin typeface="+mn-lt"/>
                </a:rPr>
                <a:t>Director</a:t>
              </a:r>
              <a:endParaRPr kumimoji="0" lang="en-US" altLang="en-US" sz="1800" b="0" i="1" u="none" strike="noStrike" cap="none" normalizeH="0" baseline="0">
                <a:ln>
                  <a:noFill/>
                </a:ln>
                <a:solidFill>
                  <a:srgbClr val="2D4E6B"/>
                </a:solidFill>
                <a:effectLst/>
                <a:latin typeface="+mn-lt"/>
              </a:endParaRPr>
            </a:p>
          </p:txBody>
        </p:sp>
      </p:grpSp>
      <p:sp>
        <p:nvSpPr>
          <p:cNvPr id="22" name="Text Placeholder 21">
            <a:extLst>
              <a:ext uri="{FF2B5EF4-FFF2-40B4-BE49-F238E27FC236}">
                <a16:creationId xmlns:a16="http://schemas.microsoft.com/office/drawing/2014/main" id="{6ACC760E-8E28-4D5F-92C2-F3B3BD49BA51}"/>
              </a:ext>
            </a:extLst>
          </p:cNvPr>
          <p:cNvSpPr>
            <a:spLocks noGrp="1"/>
          </p:cNvSpPr>
          <p:nvPr>
            <p:ph type="body" sz="quarter" idx="13" hasCustomPrompt="1"/>
          </p:nvPr>
        </p:nvSpPr>
        <p:spPr>
          <a:xfrm>
            <a:off x="685800" y="4276658"/>
            <a:ext cx="7772400" cy="466344"/>
          </a:xfrm>
        </p:spPr>
        <p:txBody>
          <a:bodyPr/>
          <a:lstStyle>
            <a:lvl1pPr marL="0" indent="0" algn="ctr">
              <a:buNone/>
              <a:defRPr lang="en-US" sz="3200" kern="1200" dirty="0" smtClean="0">
                <a:solidFill>
                  <a:srgbClr val="2D4E6B"/>
                </a:solidFill>
                <a:latin typeface="+mn-lt"/>
                <a:ea typeface="+mj-ea"/>
                <a:cs typeface="Times New Roman" panose="02020603050405020304" pitchFamily="18" charset="0"/>
              </a:defRPr>
            </a:lvl1pPr>
          </a:lstStyle>
          <a:p>
            <a:pPr lvl="0"/>
            <a:r>
              <a:rPr lang="en-US"/>
              <a:t>Click to edit Presentation Title</a:t>
            </a:r>
          </a:p>
        </p:txBody>
      </p:sp>
      <p:pic>
        <p:nvPicPr>
          <p:cNvPr id="35" name="Picture 34" descr="Department of Health and Human Services logo &quot;DHHS&quot;">
            <a:extLst>
              <a:ext uri="{FF2B5EF4-FFF2-40B4-BE49-F238E27FC236}">
                <a16:creationId xmlns:a16="http://schemas.microsoft.com/office/drawing/2014/main" id="{97172F7C-5175-4A43-A4FD-6859E60AC1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2895" y="4901153"/>
            <a:ext cx="1331869" cy="1789077"/>
          </a:xfrm>
          <a:prstGeom prst="rect">
            <a:avLst/>
          </a:prstGeom>
        </p:spPr>
      </p:pic>
      <p:sp>
        <p:nvSpPr>
          <p:cNvPr id="19" name="Footer Placeholder 5">
            <a:extLst>
              <a:ext uri="{FF2B5EF4-FFF2-40B4-BE49-F238E27FC236}">
                <a16:creationId xmlns:a16="http://schemas.microsoft.com/office/drawing/2014/main" id="{EE36005C-0F53-4E6B-B2EA-8157A00414B0}"/>
              </a:ext>
            </a:extLst>
          </p:cNvPr>
          <p:cNvSpPr txBox="1">
            <a:spLocks/>
          </p:cNvSpPr>
          <p:nvPr userDrawn="1"/>
        </p:nvSpPr>
        <p:spPr>
          <a:xfrm>
            <a:off x="2514600" y="6356350"/>
            <a:ext cx="41148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1">
                <a:solidFill>
                  <a:srgbClr val="2D4E6B"/>
                </a:solidFill>
                <a:latin typeface="+mn-lt"/>
                <a:cs typeface="Times New Roman" panose="02020603050405020304" pitchFamily="18" charset="0"/>
              </a:rPr>
              <a:t>Helping people.  It’s who we are and what we do.</a:t>
            </a:r>
          </a:p>
        </p:txBody>
      </p:sp>
    </p:spTree>
    <p:extLst>
      <p:ext uri="{BB962C8B-B14F-4D97-AF65-F5344CB8AC3E}">
        <p14:creationId xmlns:p14="http://schemas.microsoft.com/office/powerpoint/2010/main" val="197393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2D4E6B"/>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38044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8" name="Title 1">
            <a:extLst>
              <a:ext uri="{FF2B5EF4-FFF2-40B4-BE49-F238E27FC236}">
                <a16:creationId xmlns:a16="http://schemas.microsoft.com/office/drawing/2014/main" id="{D294C7FD-6EE1-451F-BA6B-050A9CEE52F9}"/>
              </a:ext>
            </a:extLst>
          </p:cNvPr>
          <p:cNvSpPr txBox="1">
            <a:spLocks/>
          </p:cNvSpPr>
          <p:nvPr userDrawn="1"/>
        </p:nvSpPr>
        <p:spPr>
          <a:xfrm>
            <a:off x="628650" y="2766218"/>
            <a:ext cx="7886700" cy="132556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pPr algn="ctr"/>
            <a:r>
              <a:rPr lang="en-US" sz="10000">
                <a:solidFill>
                  <a:srgbClr val="2D4E6B"/>
                </a:solidFill>
                <a:latin typeface="+mn-lt"/>
              </a:rPr>
              <a:t>Questions? </a:t>
            </a:r>
          </a:p>
        </p:txBody>
      </p:sp>
    </p:spTree>
    <p:extLst>
      <p:ext uri="{BB962C8B-B14F-4D97-AF65-F5344CB8AC3E}">
        <p14:creationId xmlns:p14="http://schemas.microsoft.com/office/powerpoint/2010/main" val="226024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5" name="Title 1">
            <a:extLst>
              <a:ext uri="{FF2B5EF4-FFF2-40B4-BE49-F238E27FC236}">
                <a16:creationId xmlns:a16="http://schemas.microsoft.com/office/drawing/2014/main" id="{2394F36A-7576-491F-A1F7-C8608A197855}"/>
              </a:ext>
            </a:extLst>
          </p:cNvPr>
          <p:cNvSpPr txBox="1">
            <a:spLocks/>
          </p:cNvSpPr>
          <p:nvPr userDrawn="1"/>
        </p:nvSpPr>
        <p:spPr>
          <a:xfrm>
            <a:off x="628650" y="0"/>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r>
              <a:rPr lang="en-US" sz="4800">
                <a:solidFill>
                  <a:srgbClr val="2D4E6B"/>
                </a:solidFill>
                <a:latin typeface="+mn-lt"/>
              </a:rPr>
              <a:t>Contact Information</a:t>
            </a:r>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628650" y="1813548"/>
            <a:ext cx="394335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4572000" y="1813548"/>
            <a:ext cx="394335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628650" y="2376863"/>
            <a:ext cx="3943350" cy="532592"/>
          </a:xfrm>
        </p:spPr>
        <p:txBody>
          <a:bodyPr anchor="ctr"/>
          <a:lstStyle>
            <a:lvl1pPr marL="0" indent="0">
              <a:buNone/>
              <a:defRPr>
                <a:latin typeface="+mn-lt"/>
              </a:defRPr>
            </a:lvl1pPr>
          </a:lstStyle>
          <a:p>
            <a:pPr lvl="0"/>
            <a:r>
              <a:rPr lang="en-US"/>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4572000" y="2376863"/>
            <a:ext cx="3943350" cy="532592"/>
          </a:xfrm>
        </p:spPr>
        <p:txBody>
          <a:bodyPr anchor="ctr"/>
          <a:lstStyle>
            <a:lvl1pPr marL="0" indent="0">
              <a:buNone/>
              <a:defRPr>
                <a:latin typeface="+mn-lt"/>
              </a:defRPr>
            </a:lvl1pPr>
          </a:lstStyle>
          <a:p>
            <a:pPr lvl="0"/>
            <a:r>
              <a:rPr lang="en-US"/>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628650" y="2924550"/>
            <a:ext cx="3943350" cy="532592"/>
          </a:xfrm>
        </p:spPr>
        <p:txBody>
          <a:bodyPr anchor="ctr"/>
          <a:lstStyle>
            <a:lvl1pPr marL="0" indent="0">
              <a:buNone/>
              <a:defRPr>
                <a:latin typeface="+mn-lt"/>
              </a:defRPr>
            </a:lvl1pPr>
          </a:lstStyle>
          <a:p>
            <a:pPr lvl="0"/>
            <a:r>
              <a:rPr lang="en-US"/>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4572000" y="2924550"/>
            <a:ext cx="3943350" cy="532592"/>
          </a:xfrm>
        </p:spPr>
        <p:txBody>
          <a:bodyPr anchor="ctr"/>
          <a:lstStyle>
            <a:lvl1pPr marL="0" indent="0">
              <a:buNone/>
              <a:defRPr>
                <a:latin typeface="+mn-lt"/>
              </a:defRPr>
            </a:lvl1pPr>
          </a:lstStyle>
          <a:p>
            <a:pPr lvl="0"/>
            <a:r>
              <a:rPr lang="en-US"/>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628650" y="3473235"/>
            <a:ext cx="3943350" cy="532592"/>
          </a:xfrm>
        </p:spPr>
        <p:txBody>
          <a:bodyPr anchor="ctr"/>
          <a:lstStyle>
            <a:lvl1pPr marL="0" indent="0">
              <a:buNone/>
              <a:defRPr>
                <a:latin typeface="+mn-lt"/>
              </a:defRPr>
            </a:lvl1pPr>
          </a:lstStyle>
          <a:p>
            <a:pPr lvl="0"/>
            <a:r>
              <a:rPr lang="en-US"/>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4572000" y="3473235"/>
            <a:ext cx="3943350" cy="532592"/>
          </a:xfrm>
        </p:spPr>
        <p:txBody>
          <a:bodyPr anchor="ctr"/>
          <a:lstStyle>
            <a:lvl1pPr marL="0" indent="0">
              <a:buNone/>
              <a:defRPr>
                <a:latin typeface="+mn-lt"/>
              </a:defRPr>
            </a:lvl1pPr>
          </a:lstStyle>
          <a:p>
            <a:pPr lvl="0"/>
            <a:r>
              <a:rPr lang="en-US"/>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2600325" y="5383674"/>
            <a:ext cx="3943350" cy="532592"/>
          </a:xfrm>
        </p:spPr>
        <p:txBody>
          <a:bodyPr anchor="ctr"/>
          <a:lstStyle>
            <a:lvl1pPr marL="0" indent="0" algn="ctr">
              <a:buNone/>
              <a:defRPr>
                <a:latin typeface="+mn-lt"/>
              </a:defRPr>
            </a:lvl1pPr>
          </a:lstStyle>
          <a:p>
            <a:pPr lvl="0"/>
            <a:r>
              <a:rPr lang="en-US"/>
              <a:t>Web Address</a:t>
            </a:r>
          </a:p>
        </p:txBody>
      </p:sp>
    </p:spTree>
    <p:extLst>
      <p:ext uri="{BB962C8B-B14F-4D97-AF65-F5344CB8AC3E}">
        <p14:creationId xmlns:p14="http://schemas.microsoft.com/office/powerpoint/2010/main" val="185403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solidFill>
                  <a:srgbClr val="000000"/>
                </a:solidFill>
                <a:latin typeface="+mn-lt"/>
              </a:defRPr>
            </a:lvl1pPr>
          </a:lstStyle>
          <a:p>
            <a:pPr lvl="0"/>
            <a:r>
              <a:rPr lang="en-US"/>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
        <p:nvSpPr>
          <p:cNvPr id="5" name="Title 1">
            <a:extLst>
              <a:ext uri="{FF2B5EF4-FFF2-40B4-BE49-F238E27FC236}">
                <a16:creationId xmlns:a16="http://schemas.microsoft.com/office/drawing/2014/main" id="{F2977BF7-C691-4DC7-AA5B-AE6458762ECE}"/>
              </a:ext>
            </a:extLst>
          </p:cNvPr>
          <p:cNvSpPr txBox="1">
            <a:spLocks/>
          </p:cNvSpPr>
          <p:nvPr userDrawn="1"/>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Times New Roman" panose="02020603050405020304" pitchFamily="18" charset="0"/>
                <a:ea typeface="+mj-ea"/>
                <a:cs typeface="Times New Roman" panose="02020603050405020304" pitchFamily="18" charset="0"/>
              </a:defRPr>
            </a:lvl1pPr>
          </a:lstStyle>
          <a:p>
            <a:r>
              <a:rPr lang="en-US">
                <a:solidFill>
                  <a:srgbClr val="2D4E6B"/>
                </a:solidFill>
                <a:latin typeface="+mn-lt"/>
              </a:rPr>
              <a:t>Acronyms</a:t>
            </a:r>
          </a:p>
        </p:txBody>
      </p:sp>
    </p:spTree>
    <p:extLst>
      <p:ext uri="{BB962C8B-B14F-4D97-AF65-F5344CB8AC3E}">
        <p14:creationId xmlns:p14="http://schemas.microsoft.com/office/powerpoint/2010/main" val="3560398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4D0F4F-E481-46DD-8BE4-669BC68C78A4}"/>
              </a:ext>
              <a:ext uri="{C183D7F6-B498-43B3-948B-1728B52AA6E4}">
                <adec:decorative xmlns:adec="http://schemas.microsoft.com/office/drawing/2017/decorative" val="1"/>
              </a:ext>
            </a:extLst>
          </p:cNvPr>
          <p:cNvSpPr/>
          <p:nvPr userDrawn="1"/>
        </p:nvSpPr>
        <p:spPr>
          <a:xfrm>
            <a:off x="0" y="0"/>
            <a:ext cx="1534026"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lt"/>
            </a:endParaRPr>
          </a:p>
        </p:txBody>
      </p:sp>
      <p:sp>
        <p:nvSpPr>
          <p:cNvPr id="17" name="Rectangle 16">
            <a:extLst>
              <a:ext uri="{FF2B5EF4-FFF2-40B4-BE49-F238E27FC236}">
                <a16:creationId xmlns:a16="http://schemas.microsoft.com/office/drawing/2014/main" id="{34C973F6-02AF-46FF-AE5F-D806970970D3}"/>
              </a:ext>
              <a:ext uri="{C183D7F6-B498-43B3-948B-1728B52AA6E4}">
                <adec:decorative xmlns:adec="http://schemas.microsoft.com/office/drawing/2017/decorative" val="1"/>
              </a:ext>
            </a:extLst>
          </p:cNvPr>
          <p:cNvSpPr/>
          <p:nvPr userDrawn="1"/>
        </p:nvSpPr>
        <p:spPr>
          <a:xfrm>
            <a:off x="8163575" y="5626672"/>
            <a:ext cx="759228"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lt"/>
            </a:endParaRPr>
          </a:p>
        </p:txBody>
      </p:sp>
      <p:sp>
        <p:nvSpPr>
          <p:cNvPr id="2" name="Title 1">
            <a:extLst>
              <a:ext uri="{FF2B5EF4-FFF2-40B4-BE49-F238E27FC236}">
                <a16:creationId xmlns:a16="http://schemas.microsoft.com/office/drawing/2014/main" id="{503EE646-F231-45F5-AEE0-442EB2F58A68}"/>
              </a:ext>
            </a:extLst>
          </p:cNvPr>
          <p:cNvSpPr>
            <a:spLocks noGrp="1"/>
          </p:cNvSpPr>
          <p:nvPr>
            <p:ph type="ctrTitle" hasCustomPrompt="1"/>
          </p:nvPr>
        </p:nvSpPr>
        <p:spPr>
          <a:xfrm>
            <a:off x="1143000" y="4923028"/>
            <a:ext cx="6858000" cy="546866"/>
          </a:xfrm>
        </p:spPr>
        <p:txBody>
          <a:bodyPr anchor="ctr">
            <a:normAutofit/>
          </a:bodyPr>
          <a:lstStyle>
            <a:lvl1pPr algn="ctr">
              <a:defRPr sz="2100">
                <a:solidFill>
                  <a:srgbClr val="1F4E79"/>
                </a:solidFill>
                <a:latin typeface="+mn-lt"/>
                <a:cs typeface="Times New Roman" panose="02020603050405020304" pitchFamily="18" charset="0"/>
              </a:defRPr>
            </a:lvl1pPr>
          </a:lstStyle>
          <a:p>
            <a:r>
              <a:rPr lang="en-US"/>
              <a:t>Click to edit Division</a:t>
            </a:r>
          </a:p>
        </p:txBody>
      </p:sp>
      <p:sp>
        <p:nvSpPr>
          <p:cNvPr id="3" name="Subtitle 2">
            <a:extLst>
              <a:ext uri="{FF2B5EF4-FFF2-40B4-BE49-F238E27FC236}">
                <a16:creationId xmlns:a16="http://schemas.microsoft.com/office/drawing/2014/main" id="{443D2A38-DA5C-4122-927F-2D59F907BA7E}"/>
              </a:ext>
            </a:extLst>
          </p:cNvPr>
          <p:cNvSpPr>
            <a:spLocks noGrp="1"/>
          </p:cNvSpPr>
          <p:nvPr>
            <p:ph type="subTitle" idx="1" hasCustomPrompt="1"/>
          </p:nvPr>
        </p:nvSpPr>
        <p:spPr>
          <a:xfrm>
            <a:off x="1143000" y="5532963"/>
            <a:ext cx="6858000" cy="469665"/>
          </a:xfrm>
        </p:spPr>
        <p:txBody>
          <a:bodyPr anchor="ctr">
            <a:normAutofit/>
          </a:bodyPr>
          <a:lstStyle>
            <a:lvl1pPr marL="0" indent="0" algn="ctr" defTabSz="685800" rtl="0" eaLnBrk="1" latinLnBrk="0" hangingPunct="1">
              <a:lnSpc>
                <a:spcPct val="90000"/>
              </a:lnSpc>
              <a:spcBef>
                <a:spcPct val="0"/>
              </a:spcBef>
              <a:buNone/>
              <a:defRPr lang="en-US" sz="1800" kern="1200" dirty="0">
                <a:solidFill>
                  <a:schemeClr val="tx1">
                    <a:lumMod val="75000"/>
                    <a:lumOff val="25000"/>
                  </a:schemeClr>
                </a:solidFill>
                <a:latin typeface="+mn-lt"/>
                <a:ea typeface="+mn-ea"/>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presented by (Person’s Name)</a:t>
            </a:r>
          </a:p>
        </p:txBody>
      </p:sp>
      <p:sp>
        <p:nvSpPr>
          <p:cNvPr id="4" name="Date Placeholder 3">
            <a:extLst>
              <a:ext uri="{FF2B5EF4-FFF2-40B4-BE49-F238E27FC236}">
                <a16:creationId xmlns:a16="http://schemas.microsoft.com/office/drawing/2014/main" id="{B23F9CE4-8B1C-4FE8-BAB4-69721E33C3E9}"/>
              </a:ext>
            </a:extLst>
          </p:cNvPr>
          <p:cNvSpPr>
            <a:spLocks noGrp="1"/>
          </p:cNvSpPr>
          <p:nvPr>
            <p:ph type="dt" sz="half" idx="10"/>
          </p:nvPr>
        </p:nvSpPr>
        <p:spPr>
          <a:xfrm>
            <a:off x="628650" y="6356351"/>
            <a:ext cx="2057400" cy="365125"/>
          </a:xfrm>
          <a:prstGeom prst="rect">
            <a:avLst/>
          </a:prstGeom>
        </p:spPr>
        <p:txBody>
          <a:bodyPr/>
          <a:lstStyle>
            <a:lvl1pPr>
              <a:defRPr lang="en-US" sz="1200" kern="1200" smtClean="0">
                <a:solidFill>
                  <a:srgbClr val="1F4E79"/>
                </a:solidFill>
                <a:latin typeface="+mn-lt"/>
                <a:ea typeface="+mn-ea"/>
                <a:cs typeface="Times New Roman" panose="02020603050405020304" pitchFamily="18" charset="0"/>
              </a:defRPr>
            </a:lvl1pPr>
          </a:lstStyle>
          <a:p>
            <a:fld id="{22C9C077-827F-4AD6-8B28-9A541418F531}" type="datetime1">
              <a:rPr lang="en-US" smtClean="0"/>
              <a:pPr/>
              <a:t>8/5/2022</a:t>
            </a:fld>
            <a:endParaRPr lang="en-US"/>
          </a:p>
        </p:txBody>
      </p:sp>
      <p:sp>
        <p:nvSpPr>
          <p:cNvPr id="7" name="Title 1">
            <a:extLst>
              <a:ext uri="{FF2B5EF4-FFF2-40B4-BE49-F238E27FC236}">
                <a16:creationId xmlns:a16="http://schemas.microsoft.com/office/drawing/2014/main" id="{551B421A-CEB0-4122-A55F-E52ACE10098F}"/>
              </a:ext>
            </a:extLst>
          </p:cNvPr>
          <p:cNvSpPr txBox="1">
            <a:spLocks/>
          </p:cNvSpPr>
          <p:nvPr userDrawn="1"/>
        </p:nvSpPr>
        <p:spPr>
          <a:xfrm>
            <a:off x="1143000" y="2622922"/>
            <a:ext cx="6858000" cy="136854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600">
                <a:solidFill>
                  <a:srgbClr val="1F4E79"/>
                </a:solidFill>
                <a:latin typeface="+mn-lt"/>
              </a:rPr>
              <a:t>Department of Health and </a:t>
            </a:r>
            <a:br>
              <a:rPr lang="en-US" sz="3600">
                <a:solidFill>
                  <a:srgbClr val="1F4E79"/>
                </a:solidFill>
                <a:latin typeface="+mn-lt"/>
              </a:rPr>
            </a:br>
            <a:r>
              <a:rPr lang="en-US" sz="3600">
                <a:solidFill>
                  <a:srgbClr val="1F4E79"/>
                </a:solidFill>
                <a:latin typeface="+mn-lt"/>
              </a:rPr>
              <a:t>Human Services</a:t>
            </a:r>
          </a:p>
        </p:txBody>
      </p:sp>
      <p:sp>
        <p:nvSpPr>
          <p:cNvPr id="8" name="Title 1">
            <a:extLst>
              <a:ext uri="{FF2B5EF4-FFF2-40B4-BE49-F238E27FC236}">
                <a16:creationId xmlns:a16="http://schemas.microsoft.com/office/drawing/2014/main" id="{BC2A7371-FA15-4B8D-B8B1-CD4B7EF36F87}"/>
              </a:ext>
            </a:extLst>
          </p:cNvPr>
          <p:cNvSpPr txBox="1">
            <a:spLocks/>
          </p:cNvSpPr>
          <p:nvPr userDrawn="1"/>
        </p:nvSpPr>
        <p:spPr>
          <a:xfrm>
            <a:off x="1143000" y="1257420"/>
            <a:ext cx="6858000" cy="136854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2400">
                <a:solidFill>
                  <a:srgbClr val="1F4E79"/>
                </a:solidFill>
                <a:latin typeface="+mn-lt"/>
              </a:rPr>
              <a:t>State of Nevada</a:t>
            </a:r>
          </a:p>
        </p:txBody>
      </p:sp>
      <p:pic>
        <p:nvPicPr>
          <p:cNvPr id="9" name="Picture 8" descr="The Great Seal of the State of Nevada &quot;All for our Country&quot;">
            <a:extLst>
              <a:ext uri="{FF2B5EF4-FFF2-40B4-BE49-F238E27FC236}">
                <a16:creationId xmlns:a16="http://schemas.microsoft.com/office/drawing/2014/main" id="{0FBC4D1A-84EE-45B6-95D2-A5CAB3A4B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7586" y="480070"/>
            <a:ext cx="1228832" cy="1592718"/>
          </a:xfrm>
          <a:prstGeom prst="rect">
            <a:avLst/>
          </a:prstGeom>
        </p:spPr>
      </p:pic>
      <p:cxnSp>
        <p:nvCxnSpPr>
          <p:cNvPr id="10" name="Straight Connector 9">
            <a:extLst>
              <a:ext uri="{FF2B5EF4-FFF2-40B4-BE49-F238E27FC236}">
                <a16:creationId xmlns:a16="http://schemas.microsoft.com/office/drawing/2014/main" id="{579730DB-1305-49C4-B8EC-9A382996C578}"/>
              </a:ext>
            </a:extLst>
          </p:cNvPr>
          <p:cNvCxnSpPr/>
          <p:nvPr userDrawn="1"/>
        </p:nvCxnSpPr>
        <p:spPr>
          <a:xfrm>
            <a:off x="2001985" y="4086588"/>
            <a:ext cx="5140037"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527F0BC-AEA1-43B2-AD84-6EFBE6989832}"/>
              </a:ext>
            </a:extLst>
          </p:cNvPr>
          <p:cNvSpPr>
            <a:spLocks noGrp="1"/>
          </p:cNvSpPr>
          <p:nvPr>
            <p:ph type="body" sz="quarter" idx="13" hasCustomPrompt="1"/>
          </p:nvPr>
        </p:nvSpPr>
        <p:spPr>
          <a:xfrm>
            <a:off x="1143000" y="4202736"/>
            <a:ext cx="6858000" cy="657225"/>
          </a:xfrm>
        </p:spPr>
        <p:txBody>
          <a:bodyPr anchor="ctr">
            <a:normAutofit/>
          </a:bodyPr>
          <a:lstStyle>
            <a:lvl1pPr marL="0" indent="0" algn="ctr">
              <a:buNone/>
              <a:defRPr lang="en-US" sz="2400" kern="1200" dirty="0">
                <a:solidFill>
                  <a:srgbClr val="1F4E79"/>
                </a:solidFill>
                <a:latin typeface="+mn-lt"/>
                <a:ea typeface="+mj-ea"/>
                <a:cs typeface="Times New Roman" panose="02020603050405020304" pitchFamily="18" charset="0"/>
              </a:defRPr>
            </a:lvl1pPr>
          </a:lstStyle>
          <a:p>
            <a:pPr lvl="0"/>
            <a:r>
              <a:rPr lang="en-US"/>
              <a:t>Click to edit Presentation Title</a:t>
            </a:r>
          </a:p>
        </p:txBody>
      </p:sp>
      <p:grpSp>
        <p:nvGrpSpPr>
          <p:cNvPr id="13" name="Group 12">
            <a:extLst>
              <a:ext uri="{FF2B5EF4-FFF2-40B4-BE49-F238E27FC236}">
                <a16:creationId xmlns:a16="http://schemas.microsoft.com/office/drawing/2014/main" id="{58C09CD6-2C7D-4515-A322-8CDBBC428003}"/>
              </a:ext>
            </a:extLst>
          </p:cNvPr>
          <p:cNvGrpSpPr/>
          <p:nvPr userDrawn="1"/>
        </p:nvGrpSpPr>
        <p:grpSpPr>
          <a:xfrm>
            <a:off x="1819910" y="915697"/>
            <a:ext cx="5504180" cy="717126"/>
            <a:chOff x="1764437" y="915697"/>
            <a:chExt cx="8664719" cy="717126"/>
          </a:xfrm>
        </p:grpSpPr>
        <p:sp>
          <p:nvSpPr>
            <p:cNvPr id="15" name="Text Box 49">
              <a:extLst>
                <a:ext uri="{FF2B5EF4-FFF2-40B4-BE49-F238E27FC236}">
                  <a16:creationId xmlns:a16="http://schemas.microsoft.com/office/drawing/2014/main" id="{9BE4A1A1-78D9-4BBC-B062-4D3401361671}"/>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pPr>
              <a:r>
                <a:rPr lang="en-US" altLang="en-US" sz="1200" b="1">
                  <a:solidFill>
                    <a:srgbClr val="1F4E79"/>
                  </a:solidFill>
                  <a:latin typeface="+mn-lt"/>
                </a:rPr>
                <a:t>Steve Sisolak</a:t>
              </a:r>
              <a:endParaRPr kumimoji="0" lang="en-US" altLang="en-US" sz="1200" b="1" i="0" u="none" strike="noStrike" cap="none" normalizeH="0" baseline="0">
                <a:ln>
                  <a:noFill/>
                </a:ln>
                <a:solidFill>
                  <a:srgbClr val="1F4E79"/>
                </a:solidFill>
                <a:effectLst/>
                <a:latin typeface="+mn-lt"/>
              </a:endParaRPr>
            </a:p>
            <a:p>
              <a:pPr marL="0" marR="0" lvl="0" indent="0" algn="ctr" defTabSz="685783"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1F4E79"/>
                  </a:solidFill>
                  <a:effectLst/>
                  <a:latin typeface="+mn-lt"/>
                </a:rPr>
                <a:t>Governor</a:t>
              </a:r>
              <a:endParaRPr kumimoji="0" lang="en-US" altLang="en-US" sz="1350" b="0" i="1" u="none" strike="noStrike" cap="none" normalizeH="0" baseline="0">
                <a:ln>
                  <a:noFill/>
                </a:ln>
                <a:solidFill>
                  <a:srgbClr val="1F4E79"/>
                </a:solidFill>
                <a:effectLst/>
                <a:latin typeface="+mn-lt"/>
              </a:endParaRPr>
            </a:p>
          </p:txBody>
        </p:sp>
        <p:sp>
          <p:nvSpPr>
            <p:cNvPr id="16" name="Text Box 50">
              <a:extLst>
                <a:ext uri="{FF2B5EF4-FFF2-40B4-BE49-F238E27FC236}">
                  <a16:creationId xmlns:a16="http://schemas.microsoft.com/office/drawing/2014/main" id="{1D244E04-4923-4419-99EE-A25D79284685}"/>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F4E79"/>
                  </a:solidFill>
                  <a:effectLst/>
                  <a:latin typeface="+mn-lt"/>
                </a:rPr>
                <a:t>Richard Whitley</a:t>
              </a:r>
            </a:p>
            <a:p>
              <a:pPr marL="0" marR="0" lvl="0" indent="0" algn="ctr" defTabSz="685783"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1F4E79"/>
                  </a:solidFill>
                  <a:effectLst/>
                  <a:latin typeface="+mn-lt"/>
                </a:rPr>
                <a:t>Director</a:t>
              </a:r>
              <a:endParaRPr kumimoji="0" lang="en-US" altLang="en-US" sz="1350" b="0" i="1" u="none" strike="noStrike" cap="none" normalizeH="0" baseline="0">
                <a:ln>
                  <a:noFill/>
                </a:ln>
                <a:solidFill>
                  <a:srgbClr val="1F4E79"/>
                </a:solidFill>
                <a:effectLst/>
                <a:latin typeface="+mn-lt"/>
              </a:endParaRPr>
            </a:p>
          </p:txBody>
        </p:sp>
      </p:grpSp>
      <p:pic>
        <p:nvPicPr>
          <p:cNvPr id="18" name="Picture 17" descr="Department of Health and Human Services logo &quot;DHHS&quot;">
            <a:extLst>
              <a:ext uri="{FF2B5EF4-FFF2-40B4-BE49-F238E27FC236}">
                <a16:creationId xmlns:a16="http://schemas.microsoft.com/office/drawing/2014/main" id="{9D76AB1F-A8ED-4B18-9C33-FBEC13EC0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4228" y="4939884"/>
            <a:ext cx="998902" cy="1789077"/>
          </a:xfrm>
          <a:prstGeom prst="rect">
            <a:avLst/>
          </a:prstGeom>
        </p:spPr>
      </p:pic>
      <p:sp>
        <p:nvSpPr>
          <p:cNvPr id="20" name="Footer Placeholder 5">
            <a:extLst>
              <a:ext uri="{FF2B5EF4-FFF2-40B4-BE49-F238E27FC236}">
                <a16:creationId xmlns:a16="http://schemas.microsoft.com/office/drawing/2014/main" id="{436F594D-EFA8-4AEE-9799-7C7A899224C7}"/>
              </a:ext>
            </a:extLst>
          </p:cNvPr>
          <p:cNvSpPr txBox="1">
            <a:spLocks/>
          </p:cNvSpPr>
          <p:nvPr userDrawn="1"/>
        </p:nvSpPr>
        <p:spPr>
          <a:xfrm>
            <a:off x="3028950" y="6356351"/>
            <a:ext cx="30861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i="1">
                <a:solidFill>
                  <a:srgbClr val="1F4E79"/>
                </a:solidFill>
                <a:latin typeface="+mn-lt"/>
              </a:rPr>
              <a:t>Helping people.  It’s who we are and what we do.</a:t>
            </a:r>
          </a:p>
        </p:txBody>
      </p:sp>
    </p:spTree>
    <p:extLst>
      <p:ext uri="{BB962C8B-B14F-4D97-AF65-F5344CB8AC3E}">
        <p14:creationId xmlns:p14="http://schemas.microsoft.com/office/powerpoint/2010/main" val="2420226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60498"/>
            <a:ext cx="7886700" cy="5260977"/>
          </a:xfrm>
        </p:spPr>
        <p:txBody>
          <a:bodyPr/>
          <a:lstStyle>
            <a:lvl1pPr marL="385763" indent="-385763">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
        <p:nvSpPr>
          <p:cNvPr id="7" name="Title 1">
            <a:extLst>
              <a:ext uri="{FF2B5EF4-FFF2-40B4-BE49-F238E27FC236}">
                <a16:creationId xmlns:a16="http://schemas.microsoft.com/office/drawing/2014/main" id="{5AEAF5C6-B59C-45C2-925E-4885EFA9EA13}"/>
              </a:ext>
            </a:extLst>
          </p:cNvPr>
          <p:cNvSpPr txBox="1">
            <a:spLocks/>
          </p:cNvSpPr>
          <p:nvPr userDrawn="1"/>
        </p:nvSpPr>
        <p:spPr>
          <a:xfrm>
            <a:off x="628650" y="1"/>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mn-lt"/>
                <a:ea typeface="+mj-ea"/>
                <a:cs typeface="Times New Roman" panose="02020603050405020304" pitchFamily="18" charset="0"/>
              </a:defRPr>
            </a:lvl1pPr>
          </a:lstStyle>
          <a:p>
            <a:r>
              <a:rPr lang="en-US" sz="3600"/>
              <a:t>Agenda</a:t>
            </a:r>
          </a:p>
        </p:txBody>
      </p:sp>
    </p:spTree>
    <p:extLst>
      <p:ext uri="{BB962C8B-B14F-4D97-AF65-F5344CB8AC3E}">
        <p14:creationId xmlns:p14="http://schemas.microsoft.com/office/powerpoint/2010/main" val="404237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8DD7-2C07-44B3-B02F-9F26BFF37463}"/>
              </a:ext>
            </a:extLst>
          </p:cNvPr>
          <p:cNvSpPr>
            <a:spLocks noGrp="1"/>
          </p:cNvSpPr>
          <p:nvPr>
            <p:ph type="title"/>
          </p:nvPr>
        </p:nvSpPr>
        <p:spPr>
          <a:xfrm>
            <a:off x="628650" y="1"/>
            <a:ext cx="7886700" cy="1325563"/>
          </a:xfrm>
        </p:spPr>
        <p:txBody>
          <a:bodyPr/>
          <a:lstStyle>
            <a:lvl1pPr>
              <a:defRPr>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6E067E-DCDD-43CE-A2C6-47C7E7D02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3086423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C800-7359-4452-8C9C-726AEEF44903}"/>
              </a:ext>
            </a:extLst>
          </p:cNvPr>
          <p:cNvSpPr>
            <a:spLocks noGrp="1"/>
          </p:cNvSpPr>
          <p:nvPr>
            <p:ph type="title"/>
          </p:nvPr>
        </p:nvSpPr>
        <p:spPr>
          <a:xfrm>
            <a:off x="623888" y="1709739"/>
            <a:ext cx="7886700" cy="2852737"/>
          </a:xfrm>
        </p:spPr>
        <p:txBody>
          <a:bodyPr anchor="b"/>
          <a:lstStyle>
            <a:lvl1pPr>
              <a:defRPr sz="4500">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6461A9-3331-4ABE-9A64-5AB5D2295392}"/>
              </a:ext>
            </a:extLst>
          </p:cNvPr>
          <p:cNvSpPr>
            <a:spLocks noGrp="1"/>
          </p:cNvSpPr>
          <p:nvPr>
            <p:ph type="body" idx="1"/>
          </p:nvPr>
        </p:nvSpPr>
        <p:spPr>
          <a:xfrm>
            <a:off x="623888" y="4589464"/>
            <a:ext cx="7886700" cy="1500187"/>
          </a:xfrm>
        </p:spPr>
        <p:txBody>
          <a:bodyPr/>
          <a:lstStyle>
            <a:lvl1pPr marL="0" indent="0">
              <a:buNone/>
              <a:defRPr sz="18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FD80A44-01AC-4FFC-AA21-0F2E7F88A6F5}"/>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3476839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737B-E561-4C75-AD44-470BD51F7792}"/>
              </a:ext>
            </a:extLst>
          </p:cNvPr>
          <p:cNvSpPr>
            <a:spLocks noGrp="1"/>
          </p:cNvSpPr>
          <p:nvPr>
            <p:ph type="title"/>
          </p:nvPr>
        </p:nvSpPr>
        <p:spPr>
          <a:xfrm>
            <a:off x="628650" y="1"/>
            <a:ext cx="7886700" cy="1325563"/>
          </a:xfrm>
        </p:spPr>
        <p:txBody>
          <a:bodyPr/>
          <a:lstStyle>
            <a:lvl1pPr>
              <a:defRPr>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71DD24-6C95-4034-884F-B0C09EDE9D10}"/>
              </a:ext>
            </a:extLst>
          </p:cNvPr>
          <p:cNvSpPr>
            <a:spLocks noGrp="1"/>
          </p:cNvSpPr>
          <p:nvPr>
            <p:ph sz="half" idx="1"/>
          </p:nvPr>
        </p:nvSpPr>
        <p:spPr>
          <a:xfrm>
            <a:off x="628650" y="1456038"/>
            <a:ext cx="3886200" cy="526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ADBD2-493D-4281-B5D9-94DD2B671C37}"/>
              </a:ext>
            </a:extLst>
          </p:cNvPr>
          <p:cNvSpPr>
            <a:spLocks noGrp="1"/>
          </p:cNvSpPr>
          <p:nvPr>
            <p:ph sz="half" idx="2"/>
          </p:nvPr>
        </p:nvSpPr>
        <p:spPr>
          <a:xfrm>
            <a:off x="4629150" y="1456038"/>
            <a:ext cx="3886200" cy="526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9A8DFC-D64C-41B5-9A16-1822DA3233AC}"/>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82669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6988-7D2B-4891-8B1F-DD838B17DB96}"/>
              </a:ext>
            </a:extLst>
          </p:cNvPr>
          <p:cNvSpPr>
            <a:spLocks noGrp="1"/>
          </p:cNvSpPr>
          <p:nvPr>
            <p:ph type="title"/>
          </p:nvPr>
        </p:nvSpPr>
        <p:spPr>
          <a:xfrm>
            <a:off x="628650" y="1"/>
            <a:ext cx="7886700" cy="1325563"/>
          </a:xfrm>
        </p:spPr>
        <p:txBody>
          <a:bodyPr/>
          <a:lstStyle>
            <a:lvl1pPr>
              <a:defRPr>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767D086-0E7D-486F-AF68-95260E499610}"/>
              </a:ext>
            </a:extLst>
          </p:cNvPr>
          <p:cNvSpPr>
            <a:spLocks noGrp="1"/>
          </p:cNvSpPr>
          <p:nvPr>
            <p:ph type="body" idx="1"/>
          </p:nvPr>
        </p:nvSpPr>
        <p:spPr>
          <a:xfrm>
            <a:off x="629842" y="1456038"/>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80C604-A952-423F-BAF4-7D08848930CC}"/>
              </a:ext>
            </a:extLst>
          </p:cNvPr>
          <p:cNvSpPr>
            <a:spLocks noGrp="1"/>
          </p:cNvSpPr>
          <p:nvPr>
            <p:ph sz="half" idx="2"/>
          </p:nvPr>
        </p:nvSpPr>
        <p:spPr>
          <a:xfrm>
            <a:off x="629842" y="2279949"/>
            <a:ext cx="3868340" cy="444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0FDF7-6C77-488D-A301-5F01B69DC948}"/>
              </a:ext>
            </a:extLst>
          </p:cNvPr>
          <p:cNvSpPr>
            <a:spLocks noGrp="1"/>
          </p:cNvSpPr>
          <p:nvPr>
            <p:ph type="body" sz="quarter" idx="3"/>
          </p:nvPr>
        </p:nvSpPr>
        <p:spPr>
          <a:xfrm>
            <a:off x="4629150" y="1456038"/>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974DE2-EB57-4DC2-B87D-DB22D78005AC}"/>
              </a:ext>
            </a:extLst>
          </p:cNvPr>
          <p:cNvSpPr>
            <a:spLocks noGrp="1"/>
          </p:cNvSpPr>
          <p:nvPr>
            <p:ph sz="quarter" idx="4"/>
          </p:nvPr>
        </p:nvSpPr>
        <p:spPr>
          <a:xfrm>
            <a:off x="4629150" y="2279949"/>
            <a:ext cx="3887391" cy="444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DCDFD66-AE0E-44ED-B181-4B990460794C}"/>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356281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
        <p:nvSpPr>
          <p:cNvPr id="7" name="Title 1">
            <a:extLst>
              <a:ext uri="{FF2B5EF4-FFF2-40B4-BE49-F238E27FC236}">
                <a16:creationId xmlns:a16="http://schemas.microsoft.com/office/drawing/2014/main" id="{5AEAF5C6-B59C-45C2-925E-4885EFA9EA13}"/>
              </a:ext>
            </a:extLst>
          </p:cNvPr>
          <p:cNvSpPr txBox="1">
            <a:spLocks/>
          </p:cNvSpPr>
          <p:nvPr userDrawn="1"/>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mn-lt"/>
                <a:ea typeface="+mj-ea"/>
                <a:cs typeface="Times New Roman" panose="02020603050405020304" pitchFamily="18" charset="0"/>
              </a:defRPr>
            </a:lvl1pPr>
          </a:lstStyle>
          <a:p>
            <a:r>
              <a:rPr lang="en-US">
                <a:solidFill>
                  <a:srgbClr val="2D4E6B"/>
                </a:solidFill>
              </a:rPr>
              <a:t>Agenda</a:t>
            </a:r>
          </a:p>
        </p:txBody>
      </p:sp>
    </p:spTree>
    <p:extLst>
      <p:ext uri="{BB962C8B-B14F-4D97-AF65-F5344CB8AC3E}">
        <p14:creationId xmlns:p14="http://schemas.microsoft.com/office/powerpoint/2010/main" val="3402147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613B-6902-4443-A5CB-2FB41A711B55}"/>
              </a:ext>
            </a:extLst>
          </p:cNvPr>
          <p:cNvSpPr>
            <a:spLocks noGrp="1"/>
          </p:cNvSpPr>
          <p:nvPr>
            <p:ph type="title"/>
          </p:nvPr>
        </p:nvSpPr>
        <p:spPr>
          <a:xfrm>
            <a:off x="628650" y="1"/>
            <a:ext cx="7886700" cy="1325563"/>
          </a:xfrm>
        </p:spPr>
        <p:txBody>
          <a:bodyPr/>
          <a:lstStyle>
            <a:lvl1pPr>
              <a:defRPr>
                <a:solidFill>
                  <a:srgbClr val="1F4E79"/>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FADC91E-048C-40C7-B4A1-C42B250FFF87}"/>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262360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1A60B-DAA1-4DCC-89BD-F8E7434C2E6D}"/>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1187992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FC07-0CF5-4DAE-8749-44FAA4853819}"/>
              </a:ext>
            </a:extLst>
          </p:cNvPr>
          <p:cNvSpPr>
            <a:spLocks noGrp="1"/>
          </p:cNvSpPr>
          <p:nvPr>
            <p:ph type="title"/>
          </p:nvPr>
        </p:nvSpPr>
        <p:spPr>
          <a:xfrm>
            <a:off x="629841" y="457200"/>
            <a:ext cx="2949178" cy="1600200"/>
          </a:xfrm>
        </p:spPr>
        <p:txBody>
          <a:bodyPr anchor="b"/>
          <a:lstStyle>
            <a:lvl1pPr>
              <a:defRPr sz="2400">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C2152A-2280-4E40-845B-2B9B26EB070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D977D-5B7E-41C2-878F-333BC4F97D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EC71CD-925B-4151-AED5-54CBEC25B8BE}"/>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476261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A78A-867E-4DE6-8532-1E463BB59FEE}"/>
              </a:ext>
            </a:extLst>
          </p:cNvPr>
          <p:cNvSpPr>
            <a:spLocks noGrp="1"/>
          </p:cNvSpPr>
          <p:nvPr>
            <p:ph type="title"/>
          </p:nvPr>
        </p:nvSpPr>
        <p:spPr>
          <a:xfrm>
            <a:off x="629841" y="457200"/>
            <a:ext cx="2949178" cy="1600200"/>
          </a:xfrm>
        </p:spPr>
        <p:txBody>
          <a:bodyPr anchor="b"/>
          <a:lstStyle>
            <a:lvl1pPr>
              <a:defRPr sz="2400">
                <a:solidFill>
                  <a:srgbClr val="1F4E79"/>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865F6B3-D14D-4B45-8402-7F8B21B0214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84D808C-C6B0-48E2-9CFB-FFA5B4AA7C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0B23C5BF-11CA-4B14-A5A8-40D86544728D}"/>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3376008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a:p>
        </p:txBody>
      </p:sp>
      <p:sp>
        <p:nvSpPr>
          <p:cNvPr id="8" name="Title 1">
            <a:extLst>
              <a:ext uri="{FF2B5EF4-FFF2-40B4-BE49-F238E27FC236}">
                <a16:creationId xmlns:a16="http://schemas.microsoft.com/office/drawing/2014/main" id="{D294C7FD-6EE1-451F-BA6B-050A9CEE52F9}"/>
              </a:ext>
            </a:extLst>
          </p:cNvPr>
          <p:cNvSpPr txBox="1">
            <a:spLocks/>
          </p:cNvSpPr>
          <p:nvPr userDrawn="1"/>
        </p:nvSpPr>
        <p:spPr>
          <a:xfrm>
            <a:off x="1155470" y="1828802"/>
            <a:ext cx="6833062" cy="320039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pPr algn="ctr"/>
            <a:r>
              <a:rPr lang="en-US" sz="8700">
                <a:solidFill>
                  <a:srgbClr val="1F4E79"/>
                </a:solidFill>
                <a:latin typeface="+mn-lt"/>
              </a:rPr>
              <a:t>Questions?</a:t>
            </a:r>
          </a:p>
        </p:txBody>
      </p:sp>
    </p:spTree>
    <p:extLst>
      <p:ext uri="{BB962C8B-B14F-4D97-AF65-F5344CB8AC3E}">
        <p14:creationId xmlns:p14="http://schemas.microsoft.com/office/powerpoint/2010/main" val="253357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5" name="Title 1">
            <a:extLst>
              <a:ext uri="{FF2B5EF4-FFF2-40B4-BE49-F238E27FC236}">
                <a16:creationId xmlns:a16="http://schemas.microsoft.com/office/drawing/2014/main" id="{2394F36A-7576-491F-A1F7-C8608A197855}"/>
              </a:ext>
            </a:extLst>
          </p:cNvPr>
          <p:cNvSpPr txBox="1">
            <a:spLocks/>
          </p:cNvSpPr>
          <p:nvPr userDrawn="1"/>
        </p:nvSpPr>
        <p:spPr>
          <a:xfrm>
            <a:off x="628650" y="1"/>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r>
              <a:rPr lang="en-US" sz="3600">
                <a:solidFill>
                  <a:srgbClr val="1F4E79"/>
                </a:solidFill>
                <a:latin typeface="+mn-lt"/>
              </a:rPr>
              <a:t>Contact Information</a:t>
            </a:r>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628650" y="1812843"/>
            <a:ext cx="3943350" cy="547687"/>
          </a:xfrm>
        </p:spPr>
        <p:txBody>
          <a:bodyPr anchor="ctr">
            <a:noAutofit/>
          </a:bodyPr>
          <a:lstStyle>
            <a:lvl1pPr marL="0" indent="0">
              <a:buNone/>
              <a:defRPr lang="en-US" sz="33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4572000" y="1812843"/>
            <a:ext cx="3943350" cy="547687"/>
          </a:xfrm>
        </p:spPr>
        <p:txBody>
          <a:bodyPr anchor="ctr">
            <a:noAutofit/>
          </a:bodyPr>
          <a:lstStyle>
            <a:lvl1pPr marL="0" indent="0">
              <a:buNone/>
              <a:defRPr lang="en-US" sz="30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628650" y="2368550"/>
            <a:ext cx="3943350" cy="532592"/>
          </a:xfrm>
        </p:spPr>
        <p:txBody>
          <a:bodyPr anchor="ctr"/>
          <a:lstStyle>
            <a:lvl1pPr marL="0" indent="0">
              <a:buNone/>
              <a:defRPr>
                <a:latin typeface="+mn-lt"/>
              </a:defRPr>
            </a:lvl1pPr>
          </a:lstStyle>
          <a:p>
            <a:pPr lvl="0"/>
            <a:r>
              <a:rPr lang="en-US"/>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4572000" y="2368550"/>
            <a:ext cx="3943350" cy="532592"/>
          </a:xfrm>
        </p:spPr>
        <p:txBody>
          <a:bodyPr anchor="ctr"/>
          <a:lstStyle>
            <a:lvl1pPr marL="0" indent="0">
              <a:buNone/>
              <a:defRPr>
                <a:latin typeface="+mn-lt"/>
              </a:defRPr>
            </a:lvl1pPr>
          </a:lstStyle>
          <a:p>
            <a:pPr lvl="0"/>
            <a:r>
              <a:rPr lang="en-US"/>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628650" y="2908216"/>
            <a:ext cx="3943350" cy="532592"/>
          </a:xfrm>
        </p:spPr>
        <p:txBody>
          <a:bodyPr anchor="ctr"/>
          <a:lstStyle>
            <a:lvl1pPr marL="0" indent="0">
              <a:buNone/>
              <a:defRPr>
                <a:latin typeface="+mn-lt"/>
              </a:defRPr>
            </a:lvl1pPr>
          </a:lstStyle>
          <a:p>
            <a:pPr lvl="0"/>
            <a:r>
              <a:rPr lang="en-US"/>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4572000" y="2908216"/>
            <a:ext cx="3943350" cy="532592"/>
          </a:xfrm>
        </p:spPr>
        <p:txBody>
          <a:bodyPr anchor="ctr"/>
          <a:lstStyle>
            <a:lvl1pPr marL="0" indent="0">
              <a:buNone/>
              <a:defRPr>
                <a:latin typeface="+mn-lt"/>
              </a:defRPr>
            </a:lvl1pPr>
          </a:lstStyle>
          <a:p>
            <a:pPr lvl="0"/>
            <a:r>
              <a:rPr lang="en-US"/>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628650" y="3447882"/>
            <a:ext cx="3943350" cy="532592"/>
          </a:xfrm>
        </p:spPr>
        <p:txBody>
          <a:bodyPr anchor="ctr"/>
          <a:lstStyle>
            <a:lvl1pPr marL="0" indent="0">
              <a:buNone/>
              <a:defRPr>
                <a:latin typeface="+mn-lt"/>
              </a:defRPr>
            </a:lvl1pPr>
          </a:lstStyle>
          <a:p>
            <a:pPr lvl="0"/>
            <a:r>
              <a:rPr lang="en-US"/>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4572000" y="3447882"/>
            <a:ext cx="3943350" cy="532592"/>
          </a:xfrm>
        </p:spPr>
        <p:txBody>
          <a:bodyPr anchor="ctr"/>
          <a:lstStyle>
            <a:lvl1pPr marL="0" indent="0">
              <a:buNone/>
              <a:defRPr>
                <a:latin typeface="+mn-lt"/>
              </a:defRPr>
            </a:lvl1pPr>
          </a:lstStyle>
          <a:p>
            <a:pPr lvl="0"/>
            <a:r>
              <a:rPr lang="en-US"/>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2600325" y="5383674"/>
            <a:ext cx="3943350" cy="532592"/>
          </a:xfrm>
        </p:spPr>
        <p:txBody>
          <a:bodyPr anchor="ctr"/>
          <a:lstStyle>
            <a:lvl1pPr marL="0" indent="0" algn="ctr">
              <a:buNone/>
              <a:defRPr>
                <a:latin typeface="+mn-lt"/>
              </a:defRPr>
            </a:lvl1pPr>
          </a:lstStyle>
          <a:p>
            <a:pPr lvl="0"/>
            <a:r>
              <a:rPr lang="en-US"/>
              <a:t>Web Address</a:t>
            </a:r>
          </a:p>
        </p:txBody>
      </p:sp>
    </p:spTree>
    <p:extLst>
      <p:ext uri="{BB962C8B-B14F-4D97-AF65-F5344CB8AC3E}">
        <p14:creationId xmlns:p14="http://schemas.microsoft.com/office/powerpoint/2010/main" val="4007913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latin typeface="+mn-lt"/>
              </a:defRPr>
            </a:lvl1pPr>
          </a:lstStyle>
          <a:p>
            <a:pPr lvl="0"/>
            <a:r>
              <a:rPr lang="en-US"/>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solidFill>
                  <a:srgbClr val="1F4E79"/>
                </a:solidFill>
                <a:latin typeface="+mn-lt"/>
              </a:defRPr>
            </a:lvl1pPr>
          </a:lstStyle>
          <a:p>
            <a:fld id="{A0EC8638-D38E-4C5B-8C11-DA859CF37C29}" type="slidenum">
              <a:rPr lang="en-US" smtClean="0"/>
              <a:pPr/>
              <a:t>‹#›</a:t>
            </a:fld>
            <a:endParaRPr lang="en-US"/>
          </a:p>
        </p:txBody>
      </p:sp>
      <p:sp>
        <p:nvSpPr>
          <p:cNvPr id="5" name="Title 1">
            <a:extLst>
              <a:ext uri="{FF2B5EF4-FFF2-40B4-BE49-F238E27FC236}">
                <a16:creationId xmlns:a16="http://schemas.microsoft.com/office/drawing/2014/main" id="{F2977BF7-C691-4DC7-AA5B-AE6458762ECE}"/>
              </a:ext>
            </a:extLst>
          </p:cNvPr>
          <p:cNvSpPr txBox="1">
            <a:spLocks/>
          </p:cNvSpPr>
          <p:nvPr userDrawn="1"/>
        </p:nvSpPr>
        <p:spPr>
          <a:xfrm>
            <a:off x="628650" y="1"/>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Times New Roman" panose="02020603050405020304" pitchFamily="18" charset="0"/>
                <a:ea typeface="+mj-ea"/>
                <a:cs typeface="Times New Roman" panose="02020603050405020304" pitchFamily="18" charset="0"/>
              </a:defRPr>
            </a:lvl1pPr>
          </a:lstStyle>
          <a:p>
            <a:r>
              <a:rPr lang="en-US" sz="3600">
                <a:solidFill>
                  <a:srgbClr val="1F4E79"/>
                </a:solidFill>
                <a:latin typeface="+mn-lt"/>
              </a:rPr>
              <a:t>Acronyms</a:t>
            </a:r>
          </a:p>
        </p:txBody>
      </p:sp>
    </p:spTree>
    <p:extLst>
      <p:ext uri="{BB962C8B-B14F-4D97-AF65-F5344CB8AC3E}">
        <p14:creationId xmlns:p14="http://schemas.microsoft.com/office/powerpoint/2010/main" val="4004325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55A31676-0C83-4F99-894D-D033B57EBD1C}" type="datetime1">
              <a:rPr lang="en-US" smtClean="0"/>
              <a:t>8/5/2022</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3001460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E3826CF6-566B-4621-8213-FC604BB24E33}" type="datetime1">
              <a:rPr lang="en-US" smtClean="0"/>
              <a:t>8/5/2022</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4048275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F93B124-2142-458C-98C6-46B6CFE67715}" type="datetime1">
              <a:rPr lang="en-US" smtClean="0"/>
              <a:t>8/5/2022</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362296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2055364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97D12A55-D798-45CD-AC52-367ED814F334}" type="datetime1">
              <a:rPr lang="en-US" smtClean="0"/>
              <a:t>8/5/2022</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2558049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06FF3D7A-F482-4BBB-B943-C9C769D0BE6A}" type="datetime1">
              <a:rPr lang="en-US" smtClean="0"/>
              <a:t>8/5/2022</a:t>
            </a:fld>
            <a:endParaRPr lang="en-US" dirty="0"/>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2575812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88A1BC4E-F1C5-4A60-A17F-A38A246704FC}" type="datetime1">
              <a:rPr lang="en-US" smtClean="0"/>
              <a:t>8/5/2022</a:t>
            </a:fld>
            <a:endParaRPr lang="en-US" dirty="0"/>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903060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38029522-A3A6-48F4-AB09-FC4AAAC29657}" type="datetime1">
              <a:rPr lang="en-US" smtClean="0"/>
              <a:t>8/5/2022</a:t>
            </a:fld>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3463330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AA5AF926-BD19-49D1-B81D-718FF2A12982}" type="datetime1">
              <a:rPr lang="en-US" smtClean="0"/>
              <a:t>8/5/2022</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2887765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D810B97-5910-408A-907A-F837CE6C78B2}" type="datetime1">
              <a:rPr lang="en-US" smtClean="0"/>
              <a:t>8/5/2022</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206221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C0DFF07-C6D5-4F40-846B-7C2113440CAD}" type="datetime1">
              <a:rPr lang="en-US" smtClean="0"/>
              <a:t>8/5/2022</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2620606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9E7C98DB-6358-4932-96AE-6442B1031F03}" type="datetime1">
              <a:rPr lang="en-US" smtClean="0"/>
              <a:t>8/5/2022</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17B6292-FE13-5D44-A34A-DDD06CF37AC5}" type="slidenum">
              <a:rPr lang="en-US" smtClean="0"/>
              <a:pPr/>
              <a:t>‹#›</a:t>
            </a:fld>
            <a:endParaRPr lang="en-US" dirty="0"/>
          </a:p>
        </p:txBody>
      </p:sp>
    </p:spTree>
    <p:extLst>
      <p:ext uri="{BB962C8B-B14F-4D97-AF65-F5344CB8AC3E}">
        <p14:creationId xmlns:p14="http://schemas.microsoft.com/office/powerpoint/2010/main" val="3453239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0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9128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13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2D4E6B"/>
                </a:solidFill>
                <a:latin typeface="+mn-lt"/>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lang="en-US" sz="2400" kern="1200" smtClean="0">
                <a:solidFill>
                  <a:schemeClr val="tx1">
                    <a:lumMod val="75000"/>
                    <a:lumOff val="25000"/>
                  </a:schemeClr>
                </a:solidFill>
                <a:latin typeface="+mn-lt"/>
                <a:ea typeface="+mn-ea"/>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Tree>
    <p:extLst>
      <p:ext uri="{BB962C8B-B14F-4D97-AF65-F5344CB8AC3E}">
        <p14:creationId xmlns:p14="http://schemas.microsoft.com/office/powerpoint/2010/main" val="3125738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0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9626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3755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655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7144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5432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5629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9474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5671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8686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27"/>
          <p:cNvSpPr txBox="1">
            <a:spLocks noGrp="1"/>
          </p:cNvSpPr>
          <p:nvPr>
            <p:ph type="title"/>
          </p:nvPr>
        </p:nvSpPr>
        <p:spPr>
          <a:xfrm>
            <a:off x="710275" y="425231"/>
            <a:ext cx="77235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202389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p>
        </p:txBody>
      </p:sp>
      <p:sp>
        <p:nvSpPr>
          <p:cNvPr id="3" name="Content Placeholder 2"/>
          <p:cNvSpPr>
            <a:spLocks noGrp="1"/>
          </p:cNvSpPr>
          <p:nvPr>
            <p:ph sz="half" idx="1"/>
          </p:nvPr>
        </p:nvSpPr>
        <p:spPr>
          <a:xfrm>
            <a:off x="628650" y="1447800"/>
            <a:ext cx="38862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47800"/>
            <a:ext cx="38862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503169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4572000" y="723300"/>
            <a:ext cx="3862500" cy="541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txBox="1">
            <a:spLocks noGrp="1"/>
          </p:cNvSpPr>
          <p:nvPr>
            <p:ph type="ctrTitle"/>
          </p:nvPr>
        </p:nvSpPr>
        <p:spPr>
          <a:xfrm>
            <a:off x="4862350" y="723300"/>
            <a:ext cx="3295200" cy="27056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FFFFF"/>
              </a:buClr>
              <a:buSzPts val="5000"/>
              <a:buNone/>
              <a:defRPr sz="5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endParaRPr/>
          </a:p>
        </p:txBody>
      </p:sp>
      <p:sp>
        <p:nvSpPr>
          <p:cNvPr id="11" name="Google Shape;11;p2"/>
          <p:cNvSpPr txBox="1">
            <a:spLocks noGrp="1"/>
          </p:cNvSpPr>
          <p:nvPr>
            <p:ph type="subTitle" idx="1"/>
          </p:nvPr>
        </p:nvSpPr>
        <p:spPr>
          <a:xfrm>
            <a:off x="5196400" y="3429000"/>
            <a:ext cx="2627100" cy="27056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Clr>
                <a:srgbClr val="FFFFFF"/>
              </a:buClr>
              <a:buSzPts val="1600"/>
              <a:buNone/>
              <a:defRPr sz="1600">
                <a:solidFill>
                  <a:srgbClr val="FFFFFF"/>
                </a:solidFill>
              </a:defRPr>
            </a:lvl1pPr>
            <a:lvl2pPr lvl="1" algn="ctr" rtl="0">
              <a:lnSpc>
                <a:spcPct val="100000"/>
              </a:lnSpc>
              <a:spcBef>
                <a:spcPts val="0"/>
              </a:spcBef>
              <a:spcAft>
                <a:spcPts val="0"/>
              </a:spcAft>
              <a:buClr>
                <a:srgbClr val="FFFFFF"/>
              </a:buClr>
              <a:buSzPts val="1600"/>
              <a:buNone/>
              <a:defRPr sz="1600">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Tree>
    <p:extLst>
      <p:ext uri="{BB962C8B-B14F-4D97-AF65-F5344CB8AC3E}">
        <p14:creationId xmlns:p14="http://schemas.microsoft.com/office/powerpoint/2010/main" val="2762547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09400" y="2867800"/>
            <a:ext cx="77253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7C2D1"/>
              </a:buClr>
              <a:buSzPts val="3600"/>
              <a:buNone/>
              <a:defRPr sz="3600">
                <a:solidFill>
                  <a:srgbClr val="37C2D1"/>
                </a:solidFill>
              </a:defRPr>
            </a:lvl1pPr>
            <a:lvl2pPr lvl="1" algn="ctr" rtl="0">
              <a:spcBef>
                <a:spcPts val="0"/>
              </a:spcBef>
              <a:spcAft>
                <a:spcPts val="0"/>
              </a:spcAft>
              <a:buClr>
                <a:srgbClr val="37C2D1"/>
              </a:buClr>
              <a:buSzPts val="3600"/>
              <a:buNone/>
              <a:defRPr sz="3600">
                <a:solidFill>
                  <a:srgbClr val="37C2D1"/>
                </a:solidFill>
              </a:defRPr>
            </a:lvl2pPr>
            <a:lvl3pPr lvl="2" algn="ctr" rtl="0">
              <a:spcBef>
                <a:spcPts val="0"/>
              </a:spcBef>
              <a:spcAft>
                <a:spcPts val="0"/>
              </a:spcAft>
              <a:buClr>
                <a:srgbClr val="37C2D1"/>
              </a:buClr>
              <a:buSzPts val="3600"/>
              <a:buNone/>
              <a:defRPr sz="3600">
                <a:solidFill>
                  <a:srgbClr val="37C2D1"/>
                </a:solidFill>
              </a:defRPr>
            </a:lvl3pPr>
            <a:lvl4pPr lvl="3" algn="ctr" rtl="0">
              <a:spcBef>
                <a:spcPts val="0"/>
              </a:spcBef>
              <a:spcAft>
                <a:spcPts val="0"/>
              </a:spcAft>
              <a:buClr>
                <a:srgbClr val="37C2D1"/>
              </a:buClr>
              <a:buSzPts val="3600"/>
              <a:buNone/>
              <a:defRPr sz="3600">
                <a:solidFill>
                  <a:srgbClr val="37C2D1"/>
                </a:solidFill>
              </a:defRPr>
            </a:lvl4pPr>
            <a:lvl5pPr lvl="4" algn="ctr" rtl="0">
              <a:spcBef>
                <a:spcPts val="0"/>
              </a:spcBef>
              <a:spcAft>
                <a:spcPts val="0"/>
              </a:spcAft>
              <a:buClr>
                <a:srgbClr val="37C2D1"/>
              </a:buClr>
              <a:buSzPts val="3600"/>
              <a:buNone/>
              <a:defRPr sz="3600">
                <a:solidFill>
                  <a:srgbClr val="37C2D1"/>
                </a:solidFill>
              </a:defRPr>
            </a:lvl5pPr>
            <a:lvl6pPr lvl="5" algn="ctr" rtl="0">
              <a:spcBef>
                <a:spcPts val="0"/>
              </a:spcBef>
              <a:spcAft>
                <a:spcPts val="0"/>
              </a:spcAft>
              <a:buClr>
                <a:srgbClr val="37C2D1"/>
              </a:buClr>
              <a:buSzPts val="3600"/>
              <a:buNone/>
              <a:defRPr sz="3600">
                <a:solidFill>
                  <a:srgbClr val="37C2D1"/>
                </a:solidFill>
              </a:defRPr>
            </a:lvl6pPr>
            <a:lvl7pPr lvl="6" algn="ctr" rtl="0">
              <a:spcBef>
                <a:spcPts val="0"/>
              </a:spcBef>
              <a:spcAft>
                <a:spcPts val="0"/>
              </a:spcAft>
              <a:buClr>
                <a:srgbClr val="37C2D1"/>
              </a:buClr>
              <a:buSzPts val="3600"/>
              <a:buNone/>
              <a:defRPr sz="3600">
                <a:solidFill>
                  <a:srgbClr val="37C2D1"/>
                </a:solidFill>
              </a:defRPr>
            </a:lvl7pPr>
            <a:lvl8pPr lvl="7" algn="ctr" rtl="0">
              <a:spcBef>
                <a:spcPts val="0"/>
              </a:spcBef>
              <a:spcAft>
                <a:spcPts val="0"/>
              </a:spcAft>
              <a:buClr>
                <a:srgbClr val="37C2D1"/>
              </a:buClr>
              <a:buSzPts val="3600"/>
              <a:buNone/>
              <a:defRPr sz="3600">
                <a:solidFill>
                  <a:srgbClr val="37C2D1"/>
                </a:solidFill>
              </a:defRPr>
            </a:lvl8pPr>
            <a:lvl9pPr lvl="8" algn="ctr" rtl="0">
              <a:spcBef>
                <a:spcPts val="0"/>
              </a:spcBef>
              <a:spcAft>
                <a:spcPts val="0"/>
              </a:spcAft>
              <a:buClr>
                <a:srgbClr val="37C2D1"/>
              </a:buClr>
              <a:buSzPts val="3600"/>
              <a:buNone/>
              <a:defRPr sz="3600">
                <a:solidFill>
                  <a:srgbClr val="37C2D1"/>
                </a:solidFill>
              </a:defRPr>
            </a:lvl9pPr>
          </a:lstStyle>
          <a:p>
            <a:endParaRPr/>
          </a:p>
        </p:txBody>
      </p:sp>
    </p:spTree>
    <p:extLst>
      <p:ext uri="{BB962C8B-B14F-4D97-AF65-F5344CB8AC3E}">
        <p14:creationId xmlns:p14="http://schemas.microsoft.com/office/powerpoint/2010/main" val="1489466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0" y="1788333"/>
            <a:ext cx="38625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 name="Google Shape;16;p4"/>
          <p:cNvSpPr txBox="1">
            <a:spLocks noGrp="1"/>
          </p:cNvSpPr>
          <p:nvPr>
            <p:ph type="body" idx="1"/>
          </p:nvPr>
        </p:nvSpPr>
        <p:spPr>
          <a:xfrm>
            <a:off x="4572000" y="2703267"/>
            <a:ext cx="3862500" cy="2366400"/>
          </a:xfrm>
          <a:prstGeom prst="rect">
            <a:avLst/>
          </a:prstGeom>
        </p:spPr>
        <p:txBody>
          <a:bodyPr spcFirstLastPara="1" wrap="square" lIns="91425" tIns="91425" rIns="91425" bIns="91425" anchor="t" anchorCtr="0">
            <a:noAutofit/>
          </a:bodyPr>
          <a:lstStyle>
            <a:lvl1pPr marL="457189" lvl="0" indent="-323842" rtl="0">
              <a:spcBef>
                <a:spcPts val="0"/>
              </a:spcBef>
              <a:spcAft>
                <a:spcPts val="0"/>
              </a:spcAft>
              <a:buSzPts val="1500"/>
              <a:buChar char="▪"/>
              <a:defRPr sz="1500"/>
            </a:lvl1pPr>
            <a:lvl2pPr marL="914378" lvl="1" indent="-323842" rtl="0">
              <a:spcBef>
                <a:spcPts val="1600"/>
              </a:spcBef>
              <a:spcAft>
                <a:spcPts val="0"/>
              </a:spcAft>
              <a:buSzPts val="1500"/>
              <a:buChar char="○"/>
              <a:defRPr sz="1500"/>
            </a:lvl2pPr>
            <a:lvl3pPr marL="1371566" lvl="2" indent="-323842" rtl="0">
              <a:spcBef>
                <a:spcPts val="1600"/>
              </a:spcBef>
              <a:spcAft>
                <a:spcPts val="0"/>
              </a:spcAft>
              <a:buSzPts val="1500"/>
              <a:buChar char="■"/>
              <a:defRPr sz="1500"/>
            </a:lvl3pPr>
            <a:lvl4pPr marL="1828754" lvl="3" indent="-323842" rtl="0">
              <a:spcBef>
                <a:spcPts val="1600"/>
              </a:spcBef>
              <a:spcAft>
                <a:spcPts val="0"/>
              </a:spcAft>
              <a:buSzPts val="1500"/>
              <a:buChar char="●"/>
              <a:defRPr sz="1500"/>
            </a:lvl4pPr>
            <a:lvl5pPr marL="2285943" lvl="4" indent="-323842" rtl="0">
              <a:spcBef>
                <a:spcPts val="1600"/>
              </a:spcBef>
              <a:spcAft>
                <a:spcPts val="0"/>
              </a:spcAft>
              <a:buSzPts val="1500"/>
              <a:buChar char="○"/>
              <a:defRPr sz="1500"/>
            </a:lvl5pPr>
            <a:lvl6pPr marL="2743132" lvl="5" indent="-323842" rtl="0">
              <a:spcBef>
                <a:spcPts val="1600"/>
              </a:spcBef>
              <a:spcAft>
                <a:spcPts val="0"/>
              </a:spcAft>
              <a:buSzPts val="1500"/>
              <a:buChar char="■"/>
              <a:defRPr sz="1500"/>
            </a:lvl6pPr>
            <a:lvl7pPr marL="3200320" lvl="6" indent="-323842" rtl="0">
              <a:spcBef>
                <a:spcPts val="1600"/>
              </a:spcBef>
              <a:spcAft>
                <a:spcPts val="0"/>
              </a:spcAft>
              <a:buSzPts val="1500"/>
              <a:buChar char="●"/>
              <a:defRPr sz="1500"/>
            </a:lvl7pPr>
            <a:lvl8pPr marL="3657509" lvl="7" indent="-323842" rtl="0">
              <a:spcBef>
                <a:spcPts val="1600"/>
              </a:spcBef>
              <a:spcAft>
                <a:spcPts val="0"/>
              </a:spcAft>
              <a:buSzPts val="1500"/>
              <a:buChar char="○"/>
              <a:defRPr sz="1500"/>
            </a:lvl8pPr>
            <a:lvl9pPr marL="4114697" lvl="8" indent="-323842" rtl="0">
              <a:spcBef>
                <a:spcPts val="1600"/>
              </a:spcBef>
              <a:spcAft>
                <a:spcPts val="1600"/>
              </a:spcAft>
              <a:buSzPts val="1500"/>
              <a:buChar char="■"/>
              <a:defRPr sz="1500"/>
            </a:lvl9pPr>
          </a:lstStyle>
          <a:p>
            <a:endParaRPr/>
          </a:p>
        </p:txBody>
      </p:sp>
    </p:spTree>
    <p:extLst>
      <p:ext uri="{BB962C8B-B14F-4D97-AF65-F5344CB8AC3E}">
        <p14:creationId xmlns:p14="http://schemas.microsoft.com/office/powerpoint/2010/main" val="409442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729575" y="1658867"/>
            <a:ext cx="3563400" cy="4476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51027" y="1658867"/>
            <a:ext cx="3563400" cy="4476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0" name="Google Shape;20;p5"/>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5"/>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4056011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6"/>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3257418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body" idx="1"/>
          </p:nvPr>
        </p:nvSpPr>
        <p:spPr>
          <a:xfrm>
            <a:off x="709400" y="1658867"/>
            <a:ext cx="3862500" cy="4476000"/>
          </a:xfrm>
          <a:prstGeom prst="rect">
            <a:avLst/>
          </a:prstGeom>
        </p:spPr>
        <p:txBody>
          <a:bodyPr spcFirstLastPara="1" wrap="square" lIns="91425" tIns="91425" rIns="91425" bIns="91425" anchor="t" anchorCtr="0">
            <a:noAutofit/>
          </a:bodyPr>
          <a:lstStyle>
            <a:lvl1pPr marL="457189" lvl="0" indent="-304793" rtl="0">
              <a:spcBef>
                <a:spcPts val="0"/>
              </a:spcBef>
              <a:spcAft>
                <a:spcPts val="0"/>
              </a:spcAft>
              <a:buSzPts val="1200"/>
              <a:buChar char="▪"/>
              <a:defRPr sz="1200"/>
            </a:lvl1pPr>
            <a:lvl2pPr marL="914378" lvl="1" indent="-304793" rtl="0">
              <a:spcBef>
                <a:spcPts val="1600"/>
              </a:spcBef>
              <a:spcAft>
                <a:spcPts val="0"/>
              </a:spcAft>
              <a:buClr>
                <a:srgbClr val="37C2D1"/>
              </a:buClr>
              <a:buSzPts val="1200"/>
              <a:buChar char="○"/>
              <a:defRPr sz="1200"/>
            </a:lvl2pPr>
            <a:lvl3pPr marL="1371566" lvl="2" indent="-304793" rtl="0">
              <a:spcBef>
                <a:spcPts val="1600"/>
              </a:spcBef>
              <a:spcAft>
                <a:spcPts val="0"/>
              </a:spcAft>
              <a:buClr>
                <a:srgbClr val="37C2D1"/>
              </a:buClr>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7" name="Google Shape;27;p7"/>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7"/>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1877218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09400" y="723300"/>
            <a:ext cx="3862500" cy="5411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7C2D1"/>
              </a:buClr>
              <a:buSzPts val="4800"/>
              <a:buNone/>
              <a:defRPr sz="4800">
                <a:solidFill>
                  <a:srgbClr val="37C2D1"/>
                </a:solidFill>
              </a:defRPr>
            </a:lvl1pPr>
            <a:lvl2pPr lvl="1" rtl="0">
              <a:spcBef>
                <a:spcPts val="0"/>
              </a:spcBef>
              <a:spcAft>
                <a:spcPts val="0"/>
              </a:spcAft>
              <a:buClr>
                <a:srgbClr val="37C2D1"/>
              </a:buClr>
              <a:buSzPts val="4800"/>
              <a:buNone/>
              <a:defRPr sz="4800">
                <a:solidFill>
                  <a:srgbClr val="37C2D1"/>
                </a:solidFill>
              </a:defRPr>
            </a:lvl2pPr>
            <a:lvl3pPr lvl="2" rtl="0">
              <a:spcBef>
                <a:spcPts val="0"/>
              </a:spcBef>
              <a:spcAft>
                <a:spcPts val="0"/>
              </a:spcAft>
              <a:buClr>
                <a:srgbClr val="37C2D1"/>
              </a:buClr>
              <a:buSzPts val="4800"/>
              <a:buNone/>
              <a:defRPr sz="4800">
                <a:solidFill>
                  <a:srgbClr val="37C2D1"/>
                </a:solidFill>
              </a:defRPr>
            </a:lvl3pPr>
            <a:lvl4pPr lvl="3" rtl="0">
              <a:spcBef>
                <a:spcPts val="0"/>
              </a:spcBef>
              <a:spcAft>
                <a:spcPts val="0"/>
              </a:spcAft>
              <a:buClr>
                <a:srgbClr val="37C2D1"/>
              </a:buClr>
              <a:buSzPts val="4800"/>
              <a:buNone/>
              <a:defRPr sz="4800">
                <a:solidFill>
                  <a:srgbClr val="37C2D1"/>
                </a:solidFill>
              </a:defRPr>
            </a:lvl4pPr>
            <a:lvl5pPr lvl="4" rtl="0">
              <a:spcBef>
                <a:spcPts val="0"/>
              </a:spcBef>
              <a:spcAft>
                <a:spcPts val="0"/>
              </a:spcAft>
              <a:buClr>
                <a:srgbClr val="37C2D1"/>
              </a:buClr>
              <a:buSzPts val="4800"/>
              <a:buNone/>
              <a:defRPr sz="4800">
                <a:solidFill>
                  <a:srgbClr val="37C2D1"/>
                </a:solidFill>
              </a:defRPr>
            </a:lvl5pPr>
            <a:lvl6pPr lvl="5" rtl="0">
              <a:spcBef>
                <a:spcPts val="0"/>
              </a:spcBef>
              <a:spcAft>
                <a:spcPts val="0"/>
              </a:spcAft>
              <a:buClr>
                <a:srgbClr val="37C2D1"/>
              </a:buClr>
              <a:buSzPts val="4800"/>
              <a:buNone/>
              <a:defRPr sz="4800">
                <a:solidFill>
                  <a:srgbClr val="37C2D1"/>
                </a:solidFill>
              </a:defRPr>
            </a:lvl6pPr>
            <a:lvl7pPr lvl="6" rtl="0">
              <a:spcBef>
                <a:spcPts val="0"/>
              </a:spcBef>
              <a:spcAft>
                <a:spcPts val="0"/>
              </a:spcAft>
              <a:buClr>
                <a:srgbClr val="37C2D1"/>
              </a:buClr>
              <a:buSzPts val="4800"/>
              <a:buNone/>
              <a:defRPr sz="4800">
                <a:solidFill>
                  <a:srgbClr val="37C2D1"/>
                </a:solidFill>
              </a:defRPr>
            </a:lvl7pPr>
            <a:lvl8pPr lvl="7" rtl="0">
              <a:spcBef>
                <a:spcPts val="0"/>
              </a:spcBef>
              <a:spcAft>
                <a:spcPts val="0"/>
              </a:spcAft>
              <a:buClr>
                <a:srgbClr val="37C2D1"/>
              </a:buClr>
              <a:buSzPts val="4800"/>
              <a:buNone/>
              <a:defRPr sz="4800">
                <a:solidFill>
                  <a:srgbClr val="37C2D1"/>
                </a:solidFill>
              </a:defRPr>
            </a:lvl8pPr>
            <a:lvl9pPr lvl="8" rtl="0">
              <a:spcBef>
                <a:spcPts val="0"/>
              </a:spcBef>
              <a:spcAft>
                <a:spcPts val="0"/>
              </a:spcAft>
              <a:buClr>
                <a:srgbClr val="37C2D1"/>
              </a:buClr>
              <a:buSzPts val="4800"/>
              <a:buNone/>
              <a:defRPr sz="4800">
                <a:solidFill>
                  <a:srgbClr val="37C2D1"/>
                </a:solidFill>
              </a:defRPr>
            </a:lvl9pPr>
          </a:lstStyle>
          <a:p>
            <a:endParaRPr/>
          </a:p>
        </p:txBody>
      </p:sp>
    </p:spTree>
    <p:extLst>
      <p:ext uri="{BB962C8B-B14F-4D97-AF65-F5344CB8AC3E}">
        <p14:creationId xmlns:p14="http://schemas.microsoft.com/office/powerpoint/2010/main" val="25288860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09400" y="1644233"/>
            <a:ext cx="38625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7C2D1"/>
              </a:buClr>
              <a:buSzPts val="4200"/>
              <a:buNone/>
              <a:defRPr sz="4200">
                <a:solidFill>
                  <a:srgbClr val="37C2D1"/>
                </a:solidFill>
              </a:defRPr>
            </a:lvl1pPr>
            <a:lvl2pPr lvl="1" algn="ctr" rtl="0">
              <a:spcBef>
                <a:spcPts val="0"/>
              </a:spcBef>
              <a:spcAft>
                <a:spcPts val="0"/>
              </a:spcAft>
              <a:buClr>
                <a:srgbClr val="37C2D1"/>
              </a:buClr>
              <a:buSzPts val="4200"/>
              <a:buNone/>
              <a:defRPr sz="4200">
                <a:solidFill>
                  <a:srgbClr val="37C2D1"/>
                </a:solidFill>
              </a:defRPr>
            </a:lvl2pPr>
            <a:lvl3pPr lvl="2" algn="ctr" rtl="0">
              <a:spcBef>
                <a:spcPts val="0"/>
              </a:spcBef>
              <a:spcAft>
                <a:spcPts val="0"/>
              </a:spcAft>
              <a:buClr>
                <a:srgbClr val="37C2D1"/>
              </a:buClr>
              <a:buSzPts val="4200"/>
              <a:buNone/>
              <a:defRPr sz="4200">
                <a:solidFill>
                  <a:srgbClr val="37C2D1"/>
                </a:solidFill>
              </a:defRPr>
            </a:lvl3pPr>
            <a:lvl4pPr lvl="3" algn="ctr" rtl="0">
              <a:spcBef>
                <a:spcPts val="0"/>
              </a:spcBef>
              <a:spcAft>
                <a:spcPts val="0"/>
              </a:spcAft>
              <a:buClr>
                <a:srgbClr val="37C2D1"/>
              </a:buClr>
              <a:buSzPts val="4200"/>
              <a:buNone/>
              <a:defRPr sz="4200">
                <a:solidFill>
                  <a:srgbClr val="37C2D1"/>
                </a:solidFill>
              </a:defRPr>
            </a:lvl4pPr>
            <a:lvl5pPr lvl="4" algn="ctr" rtl="0">
              <a:spcBef>
                <a:spcPts val="0"/>
              </a:spcBef>
              <a:spcAft>
                <a:spcPts val="0"/>
              </a:spcAft>
              <a:buClr>
                <a:srgbClr val="37C2D1"/>
              </a:buClr>
              <a:buSzPts val="4200"/>
              <a:buNone/>
              <a:defRPr sz="4200">
                <a:solidFill>
                  <a:srgbClr val="37C2D1"/>
                </a:solidFill>
              </a:defRPr>
            </a:lvl5pPr>
            <a:lvl6pPr lvl="5" algn="ctr" rtl="0">
              <a:spcBef>
                <a:spcPts val="0"/>
              </a:spcBef>
              <a:spcAft>
                <a:spcPts val="0"/>
              </a:spcAft>
              <a:buClr>
                <a:srgbClr val="37C2D1"/>
              </a:buClr>
              <a:buSzPts val="4200"/>
              <a:buNone/>
              <a:defRPr sz="4200">
                <a:solidFill>
                  <a:srgbClr val="37C2D1"/>
                </a:solidFill>
              </a:defRPr>
            </a:lvl6pPr>
            <a:lvl7pPr lvl="6" algn="ctr" rtl="0">
              <a:spcBef>
                <a:spcPts val="0"/>
              </a:spcBef>
              <a:spcAft>
                <a:spcPts val="0"/>
              </a:spcAft>
              <a:buClr>
                <a:srgbClr val="37C2D1"/>
              </a:buClr>
              <a:buSzPts val="4200"/>
              <a:buNone/>
              <a:defRPr sz="4200">
                <a:solidFill>
                  <a:srgbClr val="37C2D1"/>
                </a:solidFill>
              </a:defRPr>
            </a:lvl7pPr>
            <a:lvl8pPr lvl="7" algn="ctr" rtl="0">
              <a:spcBef>
                <a:spcPts val="0"/>
              </a:spcBef>
              <a:spcAft>
                <a:spcPts val="0"/>
              </a:spcAft>
              <a:buClr>
                <a:srgbClr val="37C2D1"/>
              </a:buClr>
              <a:buSzPts val="4200"/>
              <a:buNone/>
              <a:defRPr sz="4200">
                <a:solidFill>
                  <a:srgbClr val="37C2D1"/>
                </a:solidFill>
              </a:defRPr>
            </a:lvl8pPr>
            <a:lvl9pPr lvl="8" algn="ctr" rtl="0">
              <a:spcBef>
                <a:spcPts val="0"/>
              </a:spcBef>
              <a:spcAft>
                <a:spcPts val="0"/>
              </a:spcAft>
              <a:buClr>
                <a:srgbClr val="37C2D1"/>
              </a:buClr>
              <a:buSzPts val="4200"/>
              <a:buNone/>
              <a:defRPr sz="4200">
                <a:solidFill>
                  <a:srgbClr val="37C2D1"/>
                </a:solidFill>
              </a:defRPr>
            </a:lvl9pPr>
          </a:lstStyle>
          <a:p>
            <a:endParaRPr/>
          </a:p>
        </p:txBody>
      </p:sp>
      <p:sp>
        <p:nvSpPr>
          <p:cNvPr id="33" name="Google Shape;33;p9"/>
          <p:cNvSpPr txBox="1">
            <a:spLocks noGrp="1"/>
          </p:cNvSpPr>
          <p:nvPr>
            <p:ph type="subTitle" idx="1"/>
          </p:nvPr>
        </p:nvSpPr>
        <p:spPr>
          <a:xfrm>
            <a:off x="709400" y="3737433"/>
            <a:ext cx="38625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 name="Google Shape;34;p9"/>
          <p:cNvSpPr txBox="1">
            <a:spLocks noGrp="1"/>
          </p:cNvSpPr>
          <p:nvPr>
            <p:ph type="body" idx="2"/>
          </p:nvPr>
        </p:nvSpPr>
        <p:spPr>
          <a:xfrm>
            <a:off x="4939500" y="1658867"/>
            <a:ext cx="3495000" cy="4476000"/>
          </a:xfrm>
          <a:prstGeom prst="rect">
            <a:avLst/>
          </a:prstGeom>
        </p:spPr>
        <p:txBody>
          <a:bodyPr spcFirstLastPara="1" wrap="square" lIns="91425" tIns="91425" rIns="91425" bIns="91425" anchor="ctr" anchorCtr="0">
            <a:noAutofit/>
          </a:bodyPr>
          <a:lstStyle>
            <a:lvl1pPr marL="457189" lvl="0" indent="-304793" rtl="0">
              <a:spcBef>
                <a:spcPts val="0"/>
              </a:spcBef>
              <a:spcAft>
                <a:spcPts val="0"/>
              </a:spcAft>
              <a:buSzPts val="1200"/>
              <a:buChar char="▪"/>
              <a:defRPr/>
            </a:lvl1pPr>
            <a:lvl2pPr marL="914378" lvl="1" indent="-304793" rtl="0">
              <a:spcBef>
                <a:spcPts val="1600"/>
              </a:spcBef>
              <a:spcAft>
                <a:spcPts val="0"/>
              </a:spcAft>
              <a:buSzPts val="1200"/>
              <a:buChar char="○"/>
              <a:defRPr/>
            </a:lvl2pPr>
            <a:lvl3pPr marL="1371566" lvl="2" indent="-304793" rtl="0">
              <a:spcBef>
                <a:spcPts val="1600"/>
              </a:spcBef>
              <a:spcAft>
                <a:spcPts val="0"/>
              </a:spcAft>
              <a:buSzPts val="1200"/>
              <a:buChar char="■"/>
              <a:defRPr/>
            </a:lvl3pPr>
            <a:lvl4pPr marL="1828754" lvl="3" indent="-304793" rtl="0">
              <a:spcBef>
                <a:spcPts val="1600"/>
              </a:spcBef>
              <a:spcAft>
                <a:spcPts val="0"/>
              </a:spcAft>
              <a:buSzPts val="1200"/>
              <a:buChar char="●"/>
              <a:defRPr/>
            </a:lvl4pPr>
            <a:lvl5pPr marL="2285943" lvl="4" indent="-304793" rtl="0">
              <a:spcBef>
                <a:spcPts val="1600"/>
              </a:spcBef>
              <a:spcAft>
                <a:spcPts val="0"/>
              </a:spcAft>
              <a:buSzPts val="1200"/>
              <a:buChar char="○"/>
              <a:defRPr/>
            </a:lvl5pPr>
            <a:lvl6pPr marL="2743132" lvl="5" indent="-304793" rtl="0">
              <a:spcBef>
                <a:spcPts val="1600"/>
              </a:spcBef>
              <a:spcAft>
                <a:spcPts val="0"/>
              </a:spcAft>
              <a:buSzPts val="1200"/>
              <a:buChar char="■"/>
              <a:defRPr/>
            </a:lvl6pPr>
            <a:lvl7pPr marL="3200320" lvl="6" indent="-304793" rtl="0">
              <a:spcBef>
                <a:spcPts val="1600"/>
              </a:spcBef>
              <a:spcAft>
                <a:spcPts val="0"/>
              </a:spcAft>
              <a:buSzPts val="1200"/>
              <a:buChar char="●"/>
              <a:defRPr/>
            </a:lvl7pPr>
            <a:lvl8pPr marL="3657509" lvl="7" indent="-304793" rtl="0">
              <a:spcBef>
                <a:spcPts val="1600"/>
              </a:spcBef>
              <a:spcAft>
                <a:spcPts val="0"/>
              </a:spcAft>
              <a:buSzPts val="1200"/>
              <a:buChar char="○"/>
              <a:defRPr/>
            </a:lvl8pPr>
            <a:lvl9pPr marL="4114697" lvl="8" indent="-304793"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3253408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709400" y="5640767"/>
            <a:ext cx="5998800" cy="8068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Clr>
                <a:srgbClr val="323C40"/>
              </a:buClr>
              <a:buSzPts val="1200"/>
              <a:buNone/>
              <a:defRPr>
                <a:solidFill>
                  <a:srgbClr val="323C40"/>
                </a:solidFill>
              </a:defRPr>
            </a:lvl1pPr>
          </a:lstStyle>
          <a:p>
            <a:endParaRPr/>
          </a:p>
        </p:txBody>
      </p:sp>
    </p:spTree>
    <p:extLst>
      <p:ext uri="{BB962C8B-B14F-4D97-AF65-F5344CB8AC3E}">
        <p14:creationId xmlns:p14="http://schemas.microsoft.com/office/powerpoint/2010/main" val="2023158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709400" y="1658867"/>
            <a:ext cx="7725300" cy="17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7C2D1"/>
              </a:buClr>
              <a:buSzPts val="8000"/>
              <a:buNone/>
              <a:defRPr sz="8000">
                <a:solidFill>
                  <a:srgbClr val="37C2D1"/>
                </a:solidFill>
              </a:defRPr>
            </a:lvl1pPr>
            <a:lvl2pPr lvl="1" algn="ctr" rtl="0">
              <a:spcBef>
                <a:spcPts val="0"/>
              </a:spcBef>
              <a:spcAft>
                <a:spcPts val="0"/>
              </a:spcAft>
              <a:buClr>
                <a:srgbClr val="37C2D1"/>
              </a:buClr>
              <a:buSzPts val="8000"/>
              <a:buNone/>
              <a:defRPr sz="8000">
                <a:solidFill>
                  <a:srgbClr val="37C2D1"/>
                </a:solidFill>
              </a:defRPr>
            </a:lvl2pPr>
            <a:lvl3pPr lvl="2" algn="ctr" rtl="0">
              <a:spcBef>
                <a:spcPts val="0"/>
              </a:spcBef>
              <a:spcAft>
                <a:spcPts val="0"/>
              </a:spcAft>
              <a:buClr>
                <a:srgbClr val="37C2D1"/>
              </a:buClr>
              <a:buSzPts val="8000"/>
              <a:buNone/>
              <a:defRPr sz="8000">
                <a:solidFill>
                  <a:srgbClr val="37C2D1"/>
                </a:solidFill>
              </a:defRPr>
            </a:lvl3pPr>
            <a:lvl4pPr lvl="3" algn="ctr" rtl="0">
              <a:spcBef>
                <a:spcPts val="0"/>
              </a:spcBef>
              <a:spcAft>
                <a:spcPts val="0"/>
              </a:spcAft>
              <a:buClr>
                <a:srgbClr val="37C2D1"/>
              </a:buClr>
              <a:buSzPts val="8000"/>
              <a:buNone/>
              <a:defRPr sz="8000">
                <a:solidFill>
                  <a:srgbClr val="37C2D1"/>
                </a:solidFill>
              </a:defRPr>
            </a:lvl4pPr>
            <a:lvl5pPr lvl="4" algn="ctr" rtl="0">
              <a:spcBef>
                <a:spcPts val="0"/>
              </a:spcBef>
              <a:spcAft>
                <a:spcPts val="0"/>
              </a:spcAft>
              <a:buClr>
                <a:srgbClr val="37C2D1"/>
              </a:buClr>
              <a:buSzPts val="8000"/>
              <a:buNone/>
              <a:defRPr sz="8000">
                <a:solidFill>
                  <a:srgbClr val="37C2D1"/>
                </a:solidFill>
              </a:defRPr>
            </a:lvl5pPr>
            <a:lvl6pPr lvl="5" algn="ctr" rtl="0">
              <a:spcBef>
                <a:spcPts val="0"/>
              </a:spcBef>
              <a:spcAft>
                <a:spcPts val="0"/>
              </a:spcAft>
              <a:buClr>
                <a:srgbClr val="37C2D1"/>
              </a:buClr>
              <a:buSzPts val="8000"/>
              <a:buNone/>
              <a:defRPr sz="8000">
                <a:solidFill>
                  <a:srgbClr val="37C2D1"/>
                </a:solidFill>
              </a:defRPr>
            </a:lvl6pPr>
            <a:lvl7pPr lvl="6" algn="ctr" rtl="0">
              <a:spcBef>
                <a:spcPts val="0"/>
              </a:spcBef>
              <a:spcAft>
                <a:spcPts val="0"/>
              </a:spcAft>
              <a:buClr>
                <a:srgbClr val="37C2D1"/>
              </a:buClr>
              <a:buSzPts val="8000"/>
              <a:buNone/>
              <a:defRPr sz="8000">
                <a:solidFill>
                  <a:srgbClr val="37C2D1"/>
                </a:solidFill>
              </a:defRPr>
            </a:lvl7pPr>
            <a:lvl8pPr lvl="7" algn="ctr" rtl="0">
              <a:spcBef>
                <a:spcPts val="0"/>
              </a:spcBef>
              <a:spcAft>
                <a:spcPts val="0"/>
              </a:spcAft>
              <a:buClr>
                <a:srgbClr val="37C2D1"/>
              </a:buClr>
              <a:buSzPts val="8000"/>
              <a:buNone/>
              <a:defRPr sz="8000">
                <a:solidFill>
                  <a:srgbClr val="37C2D1"/>
                </a:solidFill>
              </a:defRPr>
            </a:lvl8pPr>
            <a:lvl9pPr lvl="8" algn="ctr" rtl="0">
              <a:spcBef>
                <a:spcPts val="0"/>
              </a:spcBef>
              <a:spcAft>
                <a:spcPts val="0"/>
              </a:spcAft>
              <a:buClr>
                <a:srgbClr val="37C2D1"/>
              </a:buClr>
              <a:buSzPts val="8000"/>
              <a:buNone/>
              <a:defRPr sz="8000">
                <a:solidFill>
                  <a:srgbClr val="37C2D1"/>
                </a:solidFill>
              </a:defRPr>
            </a:lvl9pPr>
          </a:lstStyle>
          <a:p>
            <a:r>
              <a:t>xx%</a:t>
            </a:r>
          </a:p>
        </p:txBody>
      </p:sp>
      <p:sp>
        <p:nvSpPr>
          <p:cNvPr id="39" name="Google Shape;39;p11"/>
          <p:cNvSpPr txBox="1">
            <a:spLocks noGrp="1"/>
          </p:cNvSpPr>
          <p:nvPr>
            <p:ph type="body" idx="1"/>
          </p:nvPr>
        </p:nvSpPr>
        <p:spPr>
          <a:xfrm>
            <a:off x="2602050" y="3429000"/>
            <a:ext cx="3939900" cy="448000"/>
          </a:xfrm>
          <a:prstGeom prst="rect">
            <a:avLst/>
          </a:prstGeom>
        </p:spPr>
        <p:txBody>
          <a:bodyPr spcFirstLastPara="1" wrap="square" lIns="91425" tIns="91425" rIns="91425" bIns="91425" anchor="t" anchorCtr="0">
            <a:noAutofit/>
          </a:bodyPr>
          <a:lstStyle>
            <a:lvl1pPr marL="457189" lvl="0" indent="-304793" algn="ctr" rtl="0">
              <a:spcBef>
                <a:spcPts val="0"/>
              </a:spcBef>
              <a:spcAft>
                <a:spcPts val="0"/>
              </a:spcAft>
              <a:buSzPts val="1200"/>
              <a:buChar char="▪"/>
              <a:defRPr/>
            </a:lvl1pPr>
            <a:lvl2pPr marL="914378" lvl="1" indent="-304793" algn="ctr" rtl="0">
              <a:spcBef>
                <a:spcPts val="1600"/>
              </a:spcBef>
              <a:spcAft>
                <a:spcPts val="0"/>
              </a:spcAft>
              <a:buSzPts val="1200"/>
              <a:buChar char="○"/>
              <a:defRPr/>
            </a:lvl2pPr>
            <a:lvl3pPr marL="1371566" lvl="2" indent="-304793" algn="ctr" rtl="0">
              <a:spcBef>
                <a:spcPts val="1600"/>
              </a:spcBef>
              <a:spcAft>
                <a:spcPts val="0"/>
              </a:spcAft>
              <a:buSzPts val="1200"/>
              <a:buChar char="■"/>
              <a:defRPr/>
            </a:lvl3pPr>
            <a:lvl4pPr marL="1828754" lvl="3" indent="-304793" algn="ctr" rtl="0">
              <a:spcBef>
                <a:spcPts val="1600"/>
              </a:spcBef>
              <a:spcAft>
                <a:spcPts val="0"/>
              </a:spcAft>
              <a:buSzPts val="1200"/>
              <a:buChar char="●"/>
              <a:defRPr/>
            </a:lvl4pPr>
            <a:lvl5pPr marL="2285943" lvl="4" indent="-304793" algn="ctr" rtl="0">
              <a:spcBef>
                <a:spcPts val="1600"/>
              </a:spcBef>
              <a:spcAft>
                <a:spcPts val="0"/>
              </a:spcAft>
              <a:buSzPts val="1200"/>
              <a:buChar char="○"/>
              <a:defRPr/>
            </a:lvl5pPr>
            <a:lvl6pPr marL="2743132" lvl="5" indent="-304793" algn="ctr" rtl="0">
              <a:spcBef>
                <a:spcPts val="1600"/>
              </a:spcBef>
              <a:spcAft>
                <a:spcPts val="0"/>
              </a:spcAft>
              <a:buSzPts val="1200"/>
              <a:buChar char="■"/>
              <a:defRPr/>
            </a:lvl6pPr>
            <a:lvl7pPr marL="3200320" lvl="6" indent="-304793" algn="ctr" rtl="0">
              <a:spcBef>
                <a:spcPts val="1600"/>
              </a:spcBef>
              <a:spcAft>
                <a:spcPts val="0"/>
              </a:spcAft>
              <a:buSzPts val="1200"/>
              <a:buChar char="●"/>
              <a:defRPr/>
            </a:lvl7pPr>
            <a:lvl8pPr marL="3657509" lvl="7" indent="-304793" algn="ctr" rtl="0">
              <a:spcBef>
                <a:spcPts val="1600"/>
              </a:spcBef>
              <a:spcAft>
                <a:spcPts val="0"/>
              </a:spcAft>
              <a:buSzPts val="1200"/>
              <a:buChar char="○"/>
              <a:defRPr/>
            </a:lvl8pPr>
            <a:lvl9pPr marL="4114697" lvl="8" indent="-304793" algn="ctr"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100861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a:solidFill>
                  <a:srgbClr val="2D4E6B"/>
                </a:solidFill>
              </a:defRPr>
            </a:lvl1pPr>
          </a:lstStyle>
          <a:p>
            <a:r>
              <a:rPr lang="en-US"/>
              <a:t>Click to edit Master title style</a:t>
            </a:r>
          </a:p>
        </p:txBody>
      </p:sp>
      <p:sp>
        <p:nvSpPr>
          <p:cNvPr id="3" name="Text Placeholder 2"/>
          <p:cNvSpPr>
            <a:spLocks noGrp="1"/>
          </p:cNvSpPr>
          <p:nvPr>
            <p:ph type="body" idx="1"/>
          </p:nvPr>
        </p:nvSpPr>
        <p:spPr>
          <a:xfrm>
            <a:off x="628651" y="144780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1" y="2271712"/>
            <a:ext cx="3868340"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7959" y="144780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2271712"/>
            <a:ext cx="3887391"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36758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2882120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
        <p:cNvGrpSpPr/>
        <p:nvPr/>
      </p:nvGrpSpPr>
      <p:grpSpPr>
        <a:xfrm>
          <a:off x="0" y="0"/>
          <a:ext cx="0" cy="0"/>
          <a:chOff x="0" y="0"/>
          <a:chExt cx="0" cy="0"/>
        </a:xfrm>
      </p:grpSpPr>
      <p:sp>
        <p:nvSpPr>
          <p:cNvPr id="42" name="Google Shape;42;p13"/>
          <p:cNvSpPr txBox="1">
            <a:spLocks noGrp="1"/>
          </p:cNvSpPr>
          <p:nvPr>
            <p:ph type="title" hasCustomPrompt="1"/>
          </p:nvPr>
        </p:nvSpPr>
        <p:spPr>
          <a:xfrm>
            <a:off x="5572013" y="1295500"/>
            <a:ext cx="20274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3" name="Google Shape;43;p13"/>
          <p:cNvSpPr txBox="1">
            <a:spLocks noGrp="1"/>
          </p:cNvSpPr>
          <p:nvPr>
            <p:ph type="subTitle" idx="1"/>
          </p:nvPr>
        </p:nvSpPr>
        <p:spPr>
          <a:xfrm>
            <a:off x="1544588" y="1295500"/>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44" name="Google Shape;44;p13"/>
          <p:cNvSpPr txBox="1">
            <a:spLocks noGrp="1"/>
          </p:cNvSpPr>
          <p:nvPr>
            <p:ph type="subTitle" idx="2"/>
          </p:nvPr>
        </p:nvSpPr>
        <p:spPr>
          <a:xfrm>
            <a:off x="1544588" y="1633900"/>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45" name="Google Shape;45;p13"/>
          <p:cNvSpPr txBox="1">
            <a:spLocks noGrp="1"/>
          </p:cNvSpPr>
          <p:nvPr>
            <p:ph type="title" idx="3" hasCustomPrompt="1"/>
          </p:nvPr>
        </p:nvSpPr>
        <p:spPr>
          <a:xfrm>
            <a:off x="5572013" y="2458367"/>
            <a:ext cx="20274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6" name="Google Shape;46;p13"/>
          <p:cNvSpPr txBox="1">
            <a:spLocks noGrp="1"/>
          </p:cNvSpPr>
          <p:nvPr>
            <p:ph type="subTitle" idx="4"/>
          </p:nvPr>
        </p:nvSpPr>
        <p:spPr>
          <a:xfrm>
            <a:off x="1544588" y="2458367"/>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47" name="Google Shape;47;p13"/>
          <p:cNvSpPr txBox="1">
            <a:spLocks noGrp="1"/>
          </p:cNvSpPr>
          <p:nvPr>
            <p:ph type="subTitle" idx="5"/>
          </p:nvPr>
        </p:nvSpPr>
        <p:spPr>
          <a:xfrm>
            <a:off x="1544588" y="2796767"/>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48" name="Google Shape;48;p13"/>
          <p:cNvSpPr txBox="1">
            <a:spLocks noGrp="1"/>
          </p:cNvSpPr>
          <p:nvPr>
            <p:ph type="title" idx="6" hasCustomPrompt="1"/>
          </p:nvPr>
        </p:nvSpPr>
        <p:spPr>
          <a:xfrm>
            <a:off x="5572013" y="3621233"/>
            <a:ext cx="20274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9" name="Google Shape;49;p13"/>
          <p:cNvSpPr txBox="1">
            <a:spLocks noGrp="1"/>
          </p:cNvSpPr>
          <p:nvPr>
            <p:ph type="subTitle" idx="7"/>
          </p:nvPr>
        </p:nvSpPr>
        <p:spPr>
          <a:xfrm>
            <a:off x="1544588" y="3621233"/>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50" name="Google Shape;50;p13"/>
          <p:cNvSpPr txBox="1">
            <a:spLocks noGrp="1"/>
          </p:cNvSpPr>
          <p:nvPr>
            <p:ph type="subTitle" idx="8"/>
          </p:nvPr>
        </p:nvSpPr>
        <p:spPr>
          <a:xfrm>
            <a:off x="1544588" y="3959633"/>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51" name="Google Shape;51;p13"/>
          <p:cNvSpPr txBox="1">
            <a:spLocks noGrp="1"/>
          </p:cNvSpPr>
          <p:nvPr>
            <p:ph type="title" idx="9" hasCustomPrompt="1"/>
          </p:nvPr>
        </p:nvSpPr>
        <p:spPr>
          <a:xfrm>
            <a:off x="5572013" y="4784100"/>
            <a:ext cx="20274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52" name="Google Shape;52;p13"/>
          <p:cNvSpPr txBox="1">
            <a:spLocks noGrp="1"/>
          </p:cNvSpPr>
          <p:nvPr>
            <p:ph type="subTitle" idx="13"/>
          </p:nvPr>
        </p:nvSpPr>
        <p:spPr>
          <a:xfrm>
            <a:off x="1544588" y="4784100"/>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53" name="Google Shape;53;p13"/>
          <p:cNvSpPr txBox="1">
            <a:spLocks noGrp="1"/>
          </p:cNvSpPr>
          <p:nvPr>
            <p:ph type="subTitle" idx="14"/>
          </p:nvPr>
        </p:nvSpPr>
        <p:spPr>
          <a:xfrm>
            <a:off x="1544588" y="5122500"/>
            <a:ext cx="38625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Tree>
    <p:extLst>
      <p:ext uri="{BB962C8B-B14F-4D97-AF65-F5344CB8AC3E}">
        <p14:creationId xmlns:p14="http://schemas.microsoft.com/office/powerpoint/2010/main" val="3202412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a:off x="911600" y="2855467"/>
            <a:ext cx="2472600" cy="2937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500">
                <a:solidFill>
                  <a:srgbClr val="323C40"/>
                </a:solidFill>
              </a:defRPr>
            </a:lvl1pPr>
            <a:lvl2pPr lvl="1" algn="ctr" rtl="0">
              <a:spcBef>
                <a:spcPts val="0"/>
              </a:spcBef>
              <a:spcAft>
                <a:spcPts val="0"/>
              </a:spcAft>
              <a:buNone/>
              <a:defRPr sz="1500">
                <a:solidFill>
                  <a:srgbClr val="323C40"/>
                </a:solidFill>
              </a:defRPr>
            </a:lvl2pPr>
            <a:lvl3pPr lvl="2" algn="ctr" rtl="0">
              <a:spcBef>
                <a:spcPts val="0"/>
              </a:spcBef>
              <a:spcAft>
                <a:spcPts val="0"/>
              </a:spcAft>
              <a:buNone/>
              <a:defRPr sz="1500">
                <a:solidFill>
                  <a:srgbClr val="323C40"/>
                </a:solidFill>
              </a:defRPr>
            </a:lvl3pPr>
            <a:lvl4pPr lvl="3" algn="ctr" rtl="0">
              <a:spcBef>
                <a:spcPts val="0"/>
              </a:spcBef>
              <a:spcAft>
                <a:spcPts val="0"/>
              </a:spcAft>
              <a:buNone/>
              <a:defRPr sz="1500">
                <a:solidFill>
                  <a:srgbClr val="323C40"/>
                </a:solidFill>
              </a:defRPr>
            </a:lvl4pPr>
            <a:lvl5pPr lvl="4" algn="ctr" rtl="0">
              <a:spcBef>
                <a:spcPts val="0"/>
              </a:spcBef>
              <a:spcAft>
                <a:spcPts val="0"/>
              </a:spcAft>
              <a:buNone/>
              <a:defRPr sz="1500">
                <a:solidFill>
                  <a:srgbClr val="323C40"/>
                </a:solidFill>
              </a:defRPr>
            </a:lvl5pPr>
            <a:lvl6pPr lvl="5" algn="ctr" rtl="0">
              <a:spcBef>
                <a:spcPts val="0"/>
              </a:spcBef>
              <a:spcAft>
                <a:spcPts val="0"/>
              </a:spcAft>
              <a:buNone/>
              <a:defRPr sz="1500">
                <a:solidFill>
                  <a:srgbClr val="323C40"/>
                </a:solidFill>
              </a:defRPr>
            </a:lvl6pPr>
            <a:lvl7pPr lvl="6" algn="ctr" rtl="0">
              <a:spcBef>
                <a:spcPts val="0"/>
              </a:spcBef>
              <a:spcAft>
                <a:spcPts val="0"/>
              </a:spcAft>
              <a:buNone/>
              <a:defRPr sz="1500">
                <a:solidFill>
                  <a:srgbClr val="323C40"/>
                </a:solidFill>
              </a:defRPr>
            </a:lvl7pPr>
            <a:lvl8pPr lvl="7" algn="ctr" rtl="0">
              <a:spcBef>
                <a:spcPts val="0"/>
              </a:spcBef>
              <a:spcAft>
                <a:spcPts val="0"/>
              </a:spcAft>
              <a:buNone/>
              <a:defRPr sz="1500">
                <a:solidFill>
                  <a:srgbClr val="323C40"/>
                </a:solidFill>
              </a:defRPr>
            </a:lvl8pPr>
            <a:lvl9pPr lvl="8" algn="ctr" rtl="0">
              <a:spcBef>
                <a:spcPts val="0"/>
              </a:spcBef>
              <a:spcAft>
                <a:spcPts val="0"/>
              </a:spcAft>
              <a:buNone/>
              <a:defRPr sz="1500">
                <a:solidFill>
                  <a:srgbClr val="323C40"/>
                </a:solidFill>
              </a:defRPr>
            </a:lvl9pPr>
          </a:lstStyle>
          <a:p>
            <a:endParaRPr/>
          </a:p>
        </p:txBody>
      </p:sp>
      <p:sp>
        <p:nvSpPr>
          <p:cNvPr id="56" name="Google Shape;56;p14"/>
          <p:cNvSpPr txBox="1">
            <a:spLocks noGrp="1"/>
          </p:cNvSpPr>
          <p:nvPr>
            <p:ph type="subTitle" idx="2"/>
          </p:nvPr>
        </p:nvSpPr>
        <p:spPr>
          <a:xfrm>
            <a:off x="3693900" y="1650700"/>
            <a:ext cx="2316600" cy="217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57" name="Google Shape;57;p14"/>
          <p:cNvSpPr txBox="1">
            <a:spLocks noGrp="1"/>
          </p:cNvSpPr>
          <p:nvPr>
            <p:ph type="subTitle" idx="3"/>
          </p:nvPr>
        </p:nvSpPr>
        <p:spPr>
          <a:xfrm>
            <a:off x="6117376" y="3962833"/>
            <a:ext cx="2316600" cy="217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58" name="Google Shape;58;p14"/>
          <p:cNvSpPr txBox="1">
            <a:spLocks noGrp="1"/>
          </p:cNvSpPr>
          <p:nvPr>
            <p:ph type="subTitle" idx="4"/>
          </p:nvPr>
        </p:nvSpPr>
        <p:spPr>
          <a:xfrm>
            <a:off x="911600" y="1992333"/>
            <a:ext cx="2472600" cy="86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5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5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5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5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5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5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5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5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500">
                <a:solidFill>
                  <a:srgbClr val="323C40"/>
                </a:solidFill>
                <a:latin typeface="Fjalla One"/>
                <a:ea typeface="Fjalla One"/>
                <a:cs typeface="Fjalla One"/>
                <a:sym typeface="Fjalla One"/>
              </a:defRPr>
            </a:lvl9pPr>
          </a:lstStyle>
          <a:p>
            <a:endParaRPr/>
          </a:p>
        </p:txBody>
      </p:sp>
      <p:sp>
        <p:nvSpPr>
          <p:cNvPr id="59" name="Google Shape;59;p14"/>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4"/>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4676030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61"/>
        <p:cNvGrpSpPr/>
        <p:nvPr/>
      </p:nvGrpSpPr>
      <p:grpSpPr>
        <a:xfrm>
          <a:off x="0" y="0"/>
          <a:ext cx="0" cy="0"/>
          <a:chOff x="0" y="0"/>
          <a:chExt cx="0" cy="0"/>
        </a:xfrm>
      </p:grpSpPr>
      <p:sp>
        <p:nvSpPr>
          <p:cNvPr id="62" name="Google Shape;62;p15"/>
          <p:cNvSpPr txBox="1">
            <a:spLocks noGrp="1"/>
          </p:cNvSpPr>
          <p:nvPr>
            <p:ph type="title" hasCustomPrompt="1"/>
          </p:nvPr>
        </p:nvSpPr>
        <p:spPr>
          <a:xfrm>
            <a:off x="709400" y="2036867"/>
            <a:ext cx="32937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3" name="Google Shape;63;p15"/>
          <p:cNvSpPr txBox="1">
            <a:spLocks noGrp="1"/>
          </p:cNvSpPr>
          <p:nvPr>
            <p:ph type="subTitle" idx="1"/>
          </p:nvPr>
        </p:nvSpPr>
        <p:spPr>
          <a:xfrm>
            <a:off x="709400" y="2669233"/>
            <a:ext cx="32937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4" name="Google Shape;64;p15"/>
          <p:cNvSpPr txBox="1">
            <a:spLocks noGrp="1"/>
          </p:cNvSpPr>
          <p:nvPr>
            <p:ph type="title" idx="2" hasCustomPrompt="1"/>
          </p:nvPr>
        </p:nvSpPr>
        <p:spPr>
          <a:xfrm>
            <a:off x="709400" y="3377917"/>
            <a:ext cx="32937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5" name="Google Shape;65;p15"/>
          <p:cNvSpPr txBox="1">
            <a:spLocks noGrp="1"/>
          </p:cNvSpPr>
          <p:nvPr>
            <p:ph type="subTitle" idx="3"/>
          </p:nvPr>
        </p:nvSpPr>
        <p:spPr>
          <a:xfrm>
            <a:off x="709400" y="4010284"/>
            <a:ext cx="32937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6" name="Google Shape;66;p15"/>
          <p:cNvSpPr txBox="1">
            <a:spLocks noGrp="1"/>
          </p:cNvSpPr>
          <p:nvPr>
            <p:ph type="title" idx="4" hasCustomPrompt="1"/>
          </p:nvPr>
        </p:nvSpPr>
        <p:spPr>
          <a:xfrm>
            <a:off x="709400" y="4718967"/>
            <a:ext cx="32937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7" name="Google Shape;67;p15"/>
          <p:cNvSpPr txBox="1">
            <a:spLocks noGrp="1"/>
          </p:cNvSpPr>
          <p:nvPr>
            <p:ph type="subTitle" idx="5"/>
          </p:nvPr>
        </p:nvSpPr>
        <p:spPr>
          <a:xfrm>
            <a:off x="709400" y="5351333"/>
            <a:ext cx="32937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8" name="Google Shape;68;p15"/>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15"/>
          <p:cNvSpPr txBox="1">
            <a:spLocks noGrp="1"/>
          </p:cNvSpPr>
          <p:nvPr>
            <p:ph type="title" idx="6"/>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44760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37C2D1"/>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subTitle" idx="1"/>
          </p:nvPr>
        </p:nvSpPr>
        <p:spPr>
          <a:xfrm>
            <a:off x="1962000" y="4278133"/>
            <a:ext cx="5220000" cy="440000"/>
          </a:xfrm>
          <a:prstGeom prst="rect">
            <a:avLst/>
          </a:prstGeom>
          <a:solidFill>
            <a:srgbClr val="FFFFFF"/>
          </a:solidFill>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37C2D1"/>
                </a:solidFill>
                <a:latin typeface="Fjalla One"/>
                <a:ea typeface="Fjalla One"/>
                <a:cs typeface="Fjalla One"/>
                <a:sym typeface="Fjalla One"/>
              </a:defRPr>
            </a:lvl1pPr>
            <a:lvl2pPr lvl="1" rtl="0">
              <a:lnSpc>
                <a:spcPct val="100000"/>
              </a:lnSpc>
              <a:spcBef>
                <a:spcPts val="0"/>
              </a:spcBef>
              <a:spcAft>
                <a:spcPts val="0"/>
              </a:spcAft>
              <a:buNone/>
              <a:defRPr sz="1400">
                <a:solidFill>
                  <a:srgbClr val="37C2D1"/>
                </a:solidFill>
                <a:latin typeface="Fjalla One"/>
                <a:ea typeface="Fjalla One"/>
                <a:cs typeface="Fjalla One"/>
                <a:sym typeface="Fjalla One"/>
              </a:defRPr>
            </a:lvl2pPr>
            <a:lvl3pPr lvl="2" rtl="0">
              <a:lnSpc>
                <a:spcPct val="100000"/>
              </a:lnSpc>
              <a:spcBef>
                <a:spcPts val="0"/>
              </a:spcBef>
              <a:spcAft>
                <a:spcPts val="0"/>
              </a:spcAft>
              <a:buNone/>
              <a:defRPr sz="1400">
                <a:solidFill>
                  <a:srgbClr val="37C2D1"/>
                </a:solidFill>
                <a:latin typeface="Fjalla One"/>
                <a:ea typeface="Fjalla One"/>
                <a:cs typeface="Fjalla One"/>
                <a:sym typeface="Fjalla One"/>
              </a:defRPr>
            </a:lvl3pPr>
            <a:lvl4pPr lvl="3" rtl="0">
              <a:lnSpc>
                <a:spcPct val="100000"/>
              </a:lnSpc>
              <a:spcBef>
                <a:spcPts val="0"/>
              </a:spcBef>
              <a:spcAft>
                <a:spcPts val="0"/>
              </a:spcAft>
              <a:buNone/>
              <a:defRPr sz="1400">
                <a:solidFill>
                  <a:srgbClr val="37C2D1"/>
                </a:solidFill>
                <a:latin typeface="Fjalla One"/>
                <a:ea typeface="Fjalla One"/>
                <a:cs typeface="Fjalla One"/>
                <a:sym typeface="Fjalla One"/>
              </a:defRPr>
            </a:lvl4pPr>
            <a:lvl5pPr lvl="4" rtl="0">
              <a:lnSpc>
                <a:spcPct val="100000"/>
              </a:lnSpc>
              <a:spcBef>
                <a:spcPts val="0"/>
              </a:spcBef>
              <a:spcAft>
                <a:spcPts val="0"/>
              </a:spcAft>
              <a:buNone/>
              <a:defRPr sz="1400">
                <a:solidFill>
                  <a:srgbClr val="37C2D1"/>
                </a:solidFill>
                <a:latin typeface="Fjalla One"/>
                <a:ea typeface="Fjalla One"/>
                <a:cs typeface="Fjalla One"/>
                <a:sym typeface="Fjalla One"/>
              </a:defRPr>
            </a:lvl5pPr>
            <a:lvl6pPr lvl="5" rtl="0">
              <a:lnSpc>
                <a:spcPct val="100000"/>
              </a:lnSpc>
              <a:spcBef>
                <a:spcPts val="0"/>
              </a:spcBef>
              <a:spcAft>
                <a:spcPts val="0"/>
              </a:spcAft>
              <a:buNone/>
              <a:defRPr sz="1400">
                <a:solidFill>
                  <a:srgbClr val="37C2D1"/>
                </a:solidFill>
                <a:latin typeface="Fjalla One"/>
                <a:ea typeface="Fjalla One"/>
                <a:cs typeface="Fjalla One"/>
                <a:sym typeface="Fjalla One"/>
              </a:defRPr>
            </a:lvl6pPr>
            <a:lvl7pPr lvl="6" rtl="0">
              <a:lnSpc>
                <a:spcPct val="100000"/>
              </a:lnSpc>
              <a:spcBef>
                <a:spcPts val="0"/>
              </a:spcBef>
              <a:spcAft>
                <a:spcPts val="0"/>
              </a:spcAft>
              <a:buNone/>
              <a:defRPr sz="1400">
                <a:solidFill>
                  <a:srgbClr val="37C2D1"/>
                </a:solidFill>
                <a:latin typeface="Fjalla One"/>
                <a:ea typeface="Fjalla One"/>
                <a:cs typeface="Fjalla One"/>
                <a:sym typeface="Fjalla One"/>
              </a:defRPr>
            </a:lvl7pPr>
            <a:lvl8pPr lvl="7" rtl="0">
              <a:lnSpc>
                <a:spcPct val="100000"/>
              </a:lnSpc>
              <a:spcBef>
                <a:spcPts val="0"/>
              </a:spcBef>
              <a:spcAft>
                <a:spcPts val="0"/>
              </a:spcAft>
              <a:buNone/>
              <a:defRPr sz="1400">
                <a:solidFill>
                  <a:srgbClr val="37C2D1"/>
                </a:solidFill>
                <a:latin typeface="Fjalla One"/>
                <a:ea typeface="Fjalla One"/>
                <a:cs typeface="Fjalla One"/>
                <a:sym typeface="Fjalla One"/>
              </a:defRPr>
            </a:lvl8pPr>
            <a:lvl9pPr lvl="8" rtl="0">
              <a:lnSpc>
                <a:spcPct val="100000"/>
              </a:lnSpc>
              <a:spcBef>
                <a:spcPts val="0"/>
              </a:spcBef>
              <a:spcAft>
                <a:spcPts val="0"/>
              </a:spcAft>
              <a:buNone/>
              <a:defRPr sz="1400">
                <a:solidFill>
                  <a:srgbClr val="37C2D1"/>
                </a:solidFill>
                <a:latin typeface="Fjalla One"/>
                <a:ea typeface="Fjalla One"/>
                <a:cs typeface="Fjalla One"/>
                <a:sym typeface="Fjalla One"/>
              </a:defRPr>
            </a:lvl9pPr>
          </a:lstStyle>
          <a:p>
            <a:endParaRPr/>
          </a:p>
        </p:txBody>
      </p:sp>
      <p:sp>
        <p:nvSpPr>
          <p:cNvPr id="72" name="Google Shape;72;p16"/>
          <p:cNvSpPr txBox="1">
            <a:spLocks noGrp="1"/>
          </p:cNvSpPr>
          <p:nvPr>
            <p:ph type="subTitle" idx="2"/>
          </p:nvPr>
        </p:nvSpPr>
        <p:spPr>
          <a:xfrm>
            <a:off x="1962000" y="2139867"/>
            <a:ext cx="5220000" cy="203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1900">
                <a:solidFill>
                  <a:srgbClr val="FFFFFF"/>
                </a:solidFill>
              </a:defRPr>
            </a:lvl1pPr>
            <a:lvl2pPr lvl="1" rtl="0">
              <a:lnSpc>
                <a:spcPct val="100000"/>
              </a:lnSpc>
              <a:spcBef>
                <a:spcPts val="0"/>
              </a:spcBef>
              <a:spcAft>
                <a:spcPts val="0"/>
              </a:spcAft>
              <a:buNone/>
              <a:defRPr sz="1900">
                <a:solidFill>
                  <a:srgbClr val="FFFFFF"/>
                </a:solidFill>
              </a:defRPr>
            </a:lvl2pPr>
            <a:lvl3pPr lvl="2" rtl="0">
              <a:lnSpc>
                <a:spcPct val="100000"/>
              </a:lnSpc>
              <a:spcBef>
                <a:spcPts val="0"/>
              </a:spcBef>
              <a:spcAft>
                <a:spcPts val="0"/>
              </a:spcAft>
              <a:buNone/>
              <a:defRPr sz="1900">
                <a:solidFill>
                  <a:srgbClr val="FFFFFF"/>
                </a:solidFill>
              </a:defRPr>
            </a:lvl3pPr>
            <a:lvl4pPr lvl="3" rtl="0">
              <a:lnSpc>
                <a:spcPct val="100000"/>
              </a:lnSpc>
              <a:spcBef>
                <a:spcPts val="0"/>
              </a:spcBef>
              <a:spcAft>
                <a:spcPts val="0"/>
              </a:spcAft>
              <a:buNone/>
              <a:defRPr sz="1900">
                <a:solidFill>
                  <a:srgbClr val="FFFFFF"/>
                </a:solidFill>
              </a:defRPr>
            </a:lvl4pPr>
            <a:lvl5pPr lvl="4" rtl="0">
              <a:lnSpc>
                <a:spcPct val="100000"/>
              </a:lnSpc>
              <a:spcBef>
                <a:spcPts val="0"/>
              </a:spcBef>
              <a:spcAft>
                <a:spcPts val="0"/>
              </a:spcAft>
              <a:buNone/>
              <a:defRPr sz="1900">
                <a:solidFill>
                  <a:srgbClr val="FFFFFF"/>
                </a:solidFill>
              </a:defRPr>
            </a:lvl5pPr>
            <a:lvl6pPr lvl="5" rtl="0">
              <a:lnSpc>
                <a:spcPct val="100000"/>
              </a:lnSpc>
              <a:spcBef>
                <a:spcPts val="0"/>
              </a:spcBef>
              <a:spcAft>
                <a:spcPts val="0"/>
              </a:spcAft>
              <a:buNone/>
              <a:defRPr sz="1900">
                <a:solidFill>
                  <a:srgbClr val="FFFFFF"/>
                </a:solidFill>
              </a:defRPr>
            </a:lvl6pPr>
            <a:lvl7pPr lvl="6" rtl="0">
              <a:lnSpc>
                <a:spcPct val="100000"/>
              </a:lnSpc>
              <a:spcBef>
                <a:spcPts val="0"/>
              </a:spcBef>
              <a:spcAft>
                <a:spcPts val="0"/>
              </a:spcAft>
              <a:buNone/>
              <a:defRPr sz="1900">
                <a:solidFill>
                  <a:srgbClr val="FFFFFF"/>
                </a:solidFill>
              </a:defRPr>
            </a:lvl7pPr>
            <a:lvl8pPr lvl="7" rtl="0">
              <a:lnSpc>
                <a:spcPct val="100000"/>
              </a:lnSpc>
              <a:spcBef>
                <a:spcPts val="0"/>
              </a:spcBef>
              <a:spcAft>
                <a:spcPts val="0"/>
              </a:spcAft>
              <a:buNone/>
              <a:defRPr sz="1900">
                <a:solidFill>
                  <a:srgbClr val="FFFFFF"/>
                </a:solidFill>
              </a:defRPr>
            </a:lvl8pPr>
            <a:lvl9pPr lvl="8" rtl="0">
              <a:lnSpc>
                <a:spcPct val="100000"/>
              </a:lnSpc>
              <a:spcBef>
                <a:spcPts val="0"/>
              </a:spcBef>
              <a:spcAft>
                <a:spcPts val="0"/>
              </a:spcAft>
              <a:buNone/>
              <a:defRPr sz="1900">
                <a:solidFill>
                  <a:srgbClr val="FFFFFF"/>
                </a:solidFill>
              </a:defRPr>
            </a:lvl9pPr>
          </a:lstStyle>
          <a:p>
            <a:endParaRPr/>
          </a:p>
        </p:txBody>
      </p:sp>
      <p:sp>
        <p:nvSpPr>
          <p:cNvPr id="73" name="Google Shape;73;p16"/>
          <p:cNvSpPr/>
          <p:nvPr/>
        </p:nvSpPr>
        <p:spPr>
          <a:xfrm rot="10800000">
            <a:off x="4347750" y="-303433"/>
            <a:ext cx="448500" cy="598000"/>
          </a:xfrm>
          <a:prstGeom prst="pie">
            <a:avLst>
              <a:gd name="adj1" fmla="val 10800000"/>
              <a:gd name="adj2" fmla="val 6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623400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74"/>
        <p:cNvGrpSpPr/>
        <p:nvPr/>
      </p:nvGrpSpPr>
      <p:grpSpPr>
        <a:xfrm>
          <a:off x="0" y="0"/>
          <a:ext cx="0" cy="0"/>
          <a:chOff x="0" y="0"/>
          <a:chExt cx="0" cy="0"/>
        </a:xfrm>
      </p:grpSpPr>
      <p:sp>
        <p:nvSpPr>
          <p:cNvPr id="75" name="Google Shape;75;p17"/>
          <p:cNvSpPr txBox="1">
            <a:spLocks noGrp="1"/>
          </p:cNvSpPr>
          <p:nvPr>
            <p:ph type="subTitle" idx="1"/>
          </p:nvPr>
        </p:nvSpPr>
        <p:spPr>
          <a:xfrm>
            <a:off x="709400" y="2065267"/>
            <a:ext cx="2016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76" name="Google Shape;76;p17"/>
          <p:cNvSpPr txBox="1">
            <a:spLocks noGrp="1"/>
          </p:cNvSpPr>
          <p:nvPr>
            <p:ph type="subTitle" idx="2"/>
          </p:nvPr>
        </p:nvSpPr>
        <p:spPr>
          <a:xfrm>
            <a:off x="709400" y="2517717"/>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77" name="Google Shape;77;p17"/>
          <p:cNvSpPr txBox="1">
            <a:spLocks noGrp="1"/>
          </p:cNvSpPr>
          <p:nvPr>
            <p:ph type="subTitle" idx="3"/>
          </p:nvPr>
        </p:nvSpPr>
        <p:spPr>
          <a:xfrm>
            <a:off x="3563747" y="2065267"/>
            <a:ext cx="2016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78" name="Google Shape;78;p17"/>
          <p:cNvSpPr txBox="1">
            <a:spLocks noGrp="1"/>
          </p:cNvSpPr>
          <p:nvPr>
            <p:ph type="subTitle" idx="4"/>
          </p:nvPr>
        </p:nvSpPr>
        <p:spPr>
          <a:xfrm>
            <a:off x="3563744" y="2517717"/>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79" name="Google Shape;79;p17"/>
          <p:cNvSpPr txBox="1">
            <a:spLocks noGrp="1"/>
          </p:cNvSpPr>
          <p:nvPr>
            <p:ph type="subTitle" idx="5"/>
          </p:nvPr>
        </p:nvSpPr>
        <p:spPr>
          <a:xfrm>
            <a:off x="6418098" y="2065267"/>
            <a:ext cx="2016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0" name="Google Shape;80;p17"/>
          <p:cNvSpPr txBox="1">
            <a:spLocks noGrp="1"/>
          </p:cNvSpPr>
          <p:nvPr>
            <p:ph type="subTitle" idx="6"/>
          </p:nvPr>
        </p:nvSpPr>
        <p:spPr>
          <a:xfrm>
            <a:off x="6418091" y="2517717"/>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1" name="Google Shape;81;p17"/>
          <p:cNvSpPr txBox="1">
            <a:spLocks noGrp="1"/>
          </p:cNvSpPr>
          <p:nvPr>
            <p:ph type="subTitle" idx="7"/>
          </p:nvPr>
        </p:nvSpPr>
        <p:spPr>
          <a:xfrm>
            <a:off x="709400" y="4116441"/>
            <a:ext cx="2016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2" name="Google Shape;82;p17"/>
          <p:cNvSpPr txBox="1">
            <a:spLocks noGrp="1"/>
          </p:cNvSpPr>
          <p:nvPr>
            <p:ph type="subTitle" idx="8"/>
          </p:nvPr>
        </p:nvSpPr>
        <p:spPr>
          <a:xfrm>
            <a:off x="709400" y="4569100"/>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3" name="Google Shape;83;p17"/>
          <p:cNvSpPr txBox="1">
            <a:spLocks noGrp="1"/>
          </p:cNvSpPr>
          <p:nvPr>
            <p:ph type="subTitle" idx="9"/>
          </p:nvPr>
        </p:nvSpPr>
        <p:spPr>
          <a:xfrm>
            <a:off x="3563747" y="4116441"/>
            <a:ext cx="2016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84" name="Google Shape;84;p17"/>
          <p:cNvSpPr txBox="1">
            <a:spLocks noGrp="1"/>
          </p:cNvSpPr>
          <p:nvPr>
            <p:ph type="subTitle" idx="13"/>
          </p:nvPr>
        </p:nvSpPr>
        <p:spPr>
          <a:xfrm>
            <a:off x="3563744" y="4569100"/>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85" name="Google Shape;85;p17"/>
          <p:cNvSpPr txBox="1">
            <a:spLocks noGrp="1"/>
          </p:cNvSpPr>
          <p:nvPr>
            <p:ph type="subTitle" idx="14"/>
          </p:nvPr>
        </p:nvSpPr>
        <p:spPr>
          <a:xfrm>
            <a:off x="6418098" y="4116441"/>
            <a:ext cx="2016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6" name="Google Shape;86;p17"/>
          <p:cNvSpPr txBox="1">
            <a:spLocks noGrp="1"/>
          </p:cNvSpPr>
          <p:nvPr>
            <p:ph type="subTitle" idx="15"/>
          </p:nvPr>
        </p:nvSpPr>
        <p:spPr>
          <a:xfrm>
            <a:off x="6418091" y="4569100"/>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7" name="Google Shape;87;p17"/>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17"/>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940299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89"/>
        <p:cNvGrpSpPr/>
        <p:nvPr/>
      </p:nvGrpSpPr>
      <p:grpSpPr>
        <a:xfrm>
          <a:off x="0" y="0"/>
          <a:ext cx="0" cy="0"/>
          <a:chOff x="0" y="0"/>
          <a:chExt cx="0" cy="0"/>
        </a:xfrm>
      </p:grpSpPr>
      <p:sp>
        <p:nvSpPr>
          <p:cNvPr id="90" name="Google Shape;90;p18"/>
          <p:cNvSpPr txBox="1">
            <a:spLocks noGrp="1"/>
          </p:cNvSpPr>
          <p:nvPr>
            <p:ph type="subTitle" idx="1"/>
          </p:nvPr>
        </p:nvSpPr>
        <p:spPr>
          <a:xfrm>
            <a:off x="1229250" y="2295667"/>
            <a:ext cx="2670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91" name="Google Shape;91;p18"/>
          <p:cNvSpPr txBox="1">
            <a:spLocks noGrp="1"/>
          </p:cNvSpPr>
          <p:nvPr>
            <p:ph type="subTitle" idx="2"/>
          </p:nvPr>
        </p:nvSpPr>
        <p:spPr>
          <a:xfrm>
            <a:off x="5244250" y="2295667"/>
            <a:ext cx="26703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92" name="Google Shape;92;p18"/>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8"/>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4" name="Google Shape;94;p18"/>
          <p:cNvSpPr txBox="1">
            <a:spLocks noGrp="1"/>
          </p:cNvSpPr>
          <p:nvPr>
            <p:ph type="body" idx="3"/>
          </p:nvPr>
        </p:nvSpPr>
        <p:spPr>
          <a:xfrm>
            <a:off x="1229250" y="2748133"/>
            <a:ext cx="2670300" cy="29828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SzPts val="1200"/>
              <a:buChar char="▪"/>
              <a:defRPr/>
            </a:lvl1pPr>
            <a:lvl2pPr marL="914378" lvl="1" indent="-304793" rtl="0">
              <a:lnSpc>
                <a:spcPct val="100000"/>
              </a:lnSpc>
              <a:spcBef>
                <a:spcPts val="1000"/>
              </a:spcBef>
              <a:spcAft>
                <a:spcPts val="0"/>
              </a:spcAft>
              <a:buSzPts val="1200"/>
              <a:buChar char="○"/>
              <a:defRPr/>
            </a:lvl2pPr>
            <a:lvl3pPr marL="1371566" lvl="2" indent="-304793" rtl="0">
              <a:lnSpc>
                <a:spcPct val="100000"/>
              </a:lnSpc>
              <a:spcBef>
                <a:spcPts val="1000"/>
              </a:spcBef>
              <a:spcAft>
                <a:spcPts val="0"/>
              </a:spcAft>
              <a:buSzPts val="1200"/>
              <a:buChar char="■"/>
              <a:defRPr/>
            </a:lvl3pPr>
            <a:lvl4pPr marL="1828754" lvl="3" indent="-304793" rtl="0">
              <a:lnSpc>
                <a:spcPct val="100000"/>
              </a:lnSpc>
              <a:spcBef>
                <a:spcPts val="1000"/>
              </a:spcBef>
              <a:spcAft>
                <a:spcPts val="0"/>
              </a:spcAft>
              <a:buSzPts val="1200"/>
              <a:buChar char="●"/>
              <a:defRPr/>
            </a:lvl4pPr>
            <a:lvl5pPr marL="2285943" lvl="4" indent="-304793" rtl="0">
              <a:lnSpc>
                <a:spcPct val="100000"/>
              </a:lnSpc>
              <a:spcBef>
                <a:spcPts val="1000"/>
              </a:spcBef>
              <a:spcAft>
                <a:spcPts val="0"/>
              </a:spcAft>
              <a:buSzPts val="1200"/>
              <a:buChar char="○"/>
              <a:defRPr/>
            </a:lvl5pPr>
            <a:lvl6pPr marL="2743132" lvl="5" indent="-304793" rtl="0">
              <a:lnSpc>
                <a:spcPct val="100000"/>
              </a:lnSpc>
              <a:spcBef>
                <a:spcPts val="1000"/>
              </a:spcBef>
              <a:spcAft>
                <a:spcPts val="0"/>
              </a:spcAft>
              <a:buSzPts val="1200"/>
              <a:buChar char="■"/>
              <a:defRPr/>
            </a:lvl6pPr>
            <a:lvl7pPr marL="3200320" lvl="6" indent="-304793" rtl="0">
              <a:lnSpc>
                <a:spcPct val="100000"/>
              </a:lnSpc>
              <a:spcBef>
                <a:spcPts val="1000"/>
              </a:spcBef>
              <a:spcAft>
                <a:spcPts val="0"/>
              </a:spcAft>
              <a:buSzPts val="1200"/>
              <a:buChar char="●"/>
              <a:defRPr/>
            </a:lvl7pPr>
            <a:lvl8pPr marL="3657509" lvl="7" indent="-304793" rtl="0">
              <a:lnSpc>
                <a:spcPct val="100000"/>
              </a:lnSpc>
              <a:spcBef>
                <a:spcPts val="1000"/>
              </a:spcBef>
              <a:spcAft>
                <a:spcPts val="0"/>
              </a:spcAft>
              <a:buSzPts val="1200"/>
              <a:buChar char="○"/>
              <a:defRPr/>
            </a:lvl8pPr>
            <a:lvl9pPr marL="4114697" lvl="8" indent="-304793" rtl="0">
              <a:lnSpc>
                <a:spcPct val="100000"/>
              </a:lnSpc>
              <a:spcBef>
                <a:spcPts val="1000"/>
              </a:spcBef>
              <a:spcAft>
                <a:spcPts val="1000"/>
              </a:spcAft>
              <a:buSzPts val="1200"/>
              <a:buChar char="■"/>
              <a:defRPr/>
            </a:lvl9pPr>
          </a:lstStyle>
          <a:p>
            <a:endParaRPr/>
          </a:p>
        </p:txBody>
      </p:sp>
      <p:sp>
        <p:nvSpPr>
          <p:cNvPr id="95" name="Google Shape;95;p18"/>
          <p:cNvSpPr txBox="1">
            <a:spLocks noGrp="1"/>
          </p:cNvSpPr>
          <p:nvPr>
            <p:ph type="body" idx="4"/>
          </p:nvPr>
        </p:nvSpPr>
        <p:spPr>
          <a:xfrm>
            <a:off x="5244250" y="2748133"/>
            <a:ext cx="2670300" cy="29828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SzPts val="1200"/>
              <a:buChar char="▪"/>
              <a:defRPr/>
            </a:lvl1pPr>
            <a:lvl2pPr marL="914378" lvl="1" indent="-304793" rtl="0">
              <a:lnSpc>
                <a:spcPct val="100000"/>
              </a:lnSpc>
              <a:spcBef>
                <a:spcPts val="1000"/>
              </a:spcBef>
              <a:spcAft>
                <a:spcPts val="0"/>
              </a:spcAft>
              <a:buSzPts val="1200"/>
              <a:buChar char="○"/>
              <a:defRPr/>
            </a:lvl2pPr>
            <a:lvl3pPr marL="1371566" lvl="2" indent="-304793" rtl="0">
              <a:lnSpc>
                <a:spcPct val="100000"/>
              </a:lnSpc>
              <a:spcBef>
                <a:spcPts val="1000"/>
              </a:spcBef>
              <a:spcAft>
                <a:spcPts val="0"/>
              </a:spcAft>
              <a:buSzPts val="1200"/>
              <a:buChar char="■"/>
              <a:defRPr/>
            </a:lvl3pPr>
            <a:lvl4pPr marL="1828754" lvl="3" indent="-304793" rtl="0">
              <a:lnSpc>
                <a:spcPct val="100000"/>
              </a:lnSpc>
              <a:spcBef>
                <a:spcPts val="1000"/>
              </a:spcBef>
              <a:spcAft>
                <a:spcPts val="0"/>
              </a:spcAft>
              <a:buSzPts val="1200"/>
              <a:buChar char="●"/>
              <a:defRPr/>
            </a:lvl4pPr>
            <a:lvl5pPr marL="2285943" lvl="4" indent="-304793" rtl="0">
              <a:lnSpc>
                <a:spcPct val="100000"/>
              </a:lnSpc>
              <a:spcBef>
                <a:spcPts val="1000"/>
              </a:spcBef>
              <a:spcAft>
                <a:spcPts val="0"/>
              </a:spcAft>
              <a:buSzPts val="1200"/>
              <a:buChar char="○"/>
              <a:defRPr/>
            </a:lvl5pPr>
            <a:lvl6pPr marL="2743132" lvl="5" indent="-304793" rtl="0">
              <a:lnSpc>
                <a:spcPct val="100000"/>
              </a:lnSpc>
              <a:spcBef>
                <a:spcPts val="1000"/>
              </a:spcBef>
              <a:spcAft>
                <a:spcPts val="0"/>
              </a:spcAft>
              <a:buSzPts val="1200"/>
              <a:buChar char="■"/>
              <a:defRPr/>
            </a:lvl6pPr>
            <a:lvl7pPr marL="3200320" lvl="6" indent="-304793" rtl="0">
              <a:lnSpc>
                <a:spcPct val="100000"/>
              </a:lnSpc>
              <a:spcBef>
                <a:spcPts val="1000"/>
              </a:spcBef>
              <a:spcAft>
                <a:spcPts val="0"/>
              </a:spcAft>
              <a:buSzPts val="1200"/>
              <a:buChar char="●"/>
              <a:defRPr/>
            </a:lvl7pPr>
            <a:lvl8pPr marL="3657509" lvl="7" indent="-304793" rtl="0">
              <a:lnSpc>
                <a:spcPct val="100000"/>
              </a:lnSpc>
              <a:spcBef>
                <a:spcPts val="1000"/>
              </a:spcBef>
              <a:spcAft>
                <a:spcPts val="0"/>
              </a:spcAft>
              <a:buSzPts val="1200"/>
              <a:buChar char="○"/>
              <a:defRPr/>
            </a:lvl8pPr>
            <a:lvl9pPr marL="4114697" lvl="8" indent="-304793" rtl="0">
              <a:lnSpc>
                <a:spcPct val="100000"/>
              </a:lnSpc>
              <a:spcBef>
                <a:spcPts val="1000"/>
              </a:spcBef>
              <a:spcAft>
                <a:spcPts val="1000"/>
              </a:spcAft>
              <a:buSzPts val="1200"/>
              <a:buChar char="■"/>
              <a:defRPr/>
            </a:lvl9pPr>
          </a:lstStyle>
          <a:p>
            <a:endParaRPr/>
          </a:p>
        </p:txBody>
      </p:sp>
    </p:spTree>
    <p:extLst>
      <p:ext uri="{BB962C8B-B14F-4D97-AF65-F5344CB8AC3E}">
        <p14:creationId xmlns:p14="http://schemas.microsoft.com/office/powerpoint/2010/main" val="2057678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709400" y="1788333"/>
            <a:ext cx="3862500" cy="63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98" name="Google Shape;98;p19"/>
          <p:cNvSpPr txBox="1">
            <a:spLocks noGrp="1"/>
          </p:cNvSpPr>
          <p:nvPr>
            <p:ph type="body" idx="1"/>
          </p:nvPr>
        </p:nvSpPr>
        <p:spPr>
          <a:xfrm>
            <a:off x="709400" y="2703267"/>
            <a:ext cx="3862500" cy="2366400"/>
          </a:xfrm>
          <a:prstGeom prst="rect">
            <a:avLst/>
          </a:prstGeom>
        </p:spPr>
        <p:txBody>
          <a:bodyPr spcFirstLastPara="1" wrap="square" lIns="91425" tIns="91425" rIns="91425" bIns="91425" anchor="t" anchorCtr="0">
            <a:noAutofit/>
          </a:bodyPr>
          <a:lstStyle>
            <a:lvl1pPr marL="457189" lvl="0" indent="-323842" algn="r" rtl="0">
              <a:spcBef>
                <a:spcPts val="0"/>
              </a:spcBef>
              <a:spcAft>
                <a:spcPts val="0"/>
              </a:spcAft>
              <a:buSzPts val="1500"/>
              <a:buChar char="▪"/>
              <a:defRPr sz="1500"/>
            </a:lvl1pPr>
            <a:lvl2pPr marL="914378" lvl="1" indent="-323842" algn="r" rtl="0">
              <a:spcBef>
                <a:spcPts val="1600"/>
              </a:spcBef>
              <a:spcAft>
                <a:spcPts val="0"/>
              </a:spcAft>
              <a:buSzPts val="1500"/>
              <a:buChar char="○"/>
              <a:defRPr sz="1500"/>
            </a:lvl2pPr>
            <a:lvl3pPr marL="1371566" lvl="2" indent="-323842" algn="r" rtl="0">
              <a:spcBef>
                <a:spcPts val="1600"/>
              </a:spcBef>
              <a:spcAft>
                <a:spcPts val="0"/>
              </a:spcAft>
              <a:buSzPts val="1500"/>
              <a:buChar char="■"/>
              <a:defRPr sz="1500"/>
            </a:lvl3pPr>
            <a:lvl4pPr marL="1828754" lvl="3" indent="-323842" algn="r" rtl="0">
              <a:spcBef>
                <a:spcPts val="1600"/>
              </a:spcBef>
              <a:spcAft>
                <a:spcPts val="0"/>
              </a:spcAft>
              <a:buSzPts val="1500"/>
              <a:buChar char="●"/>
              <a:defRPr sz="1500"/>
            </a:lvl4pPr>
            <a:lvl5pPr marL="2285943" lvl="4" indent="-323842" algn="r" rtl="0">
              <a:spcBef>
                <a:spcPts val="1600"/>
              </a:spcBef>
              <a:spcAft>
                <a:spcPts val="0"/>
              </a:spcAft>
              <a:buSzPts val="1500"/>
              <a:buChar char="○"/>
              <a:defRPr sz="1500"/>
            </a:lvl5pPr>
            <a:lvl6pPr marL="2743132" lvl="5" indent="-323842" algn="r" rtl="0">
              <a:spcBef>
                <a:spcPts val="1600"/>
              </a:spcBef>
              <a:spcAft>
                <a:spcPts val="0"/>
              </a:spcAft>
              <a:buSzPts val="1500"/>
              <a:buChar char="■"/>
              <a:defRPr sz="1500"/>
            </a:lvl6pPr>
            <a:lvl7pPr marL="3200320" lvl="6" indent="-323842" algn="r" rtl="0">
              <a:spcBef>
                <a:spcPts val="1600"/>
              </a:spcBef>
              <a:spcAft>
                <a:spcPts val="0"/>
              </a:spcAft>
              <a:buSzPts val="1500"/>
              <a:buChar char="●"/>
              <a:defRPr sz="1500"/>
            </a:lvl7pPr>
            <a:lvl8pPr marL="3657509" lvl="7" indent="-323842" algn="r" rtl="0">
              <a:spcBef>
                <a:spcPts val="1600"/>
              </a:spcBef>
              <a:spcAft>
                <a:spcPts val="0"/>
              </a:spcAft>
              <a:buSzPts val="1500"/>
              <a:buChar char="○"/>
              <a:defRPr sz="1500"/>
            </a:lvl8pPr>
            <a:lvl9pPr marL="4114697" lvl="8" indent="-323842" algn="r" rtl="0">
              <a:spcBef>
                <a:spcPts val="1600"/>
              </a:spcBef>
              <a:spcAft>
                <a:spcPts val="1600"/>
              </a:spcAft>
              <a:buSzPts val="1500"/>
              <a:buChar char="■"/>
              <a:defRPr sz="1500"/>
            </a:lvl9pPr>
          </a:lstStyle>
          <a:p>
            <a:endParaRPr/>
          </a:p>
        </p:txBody>
      </p:sp>
    </p:spTree>
    <p:extLst>
      <p:ext uri="{BB962C8B-B14F-4D97-AF65-F5344CB8AC3E}">
        <p14:creationId xmlns:p14="http://schemas.microsoft.com/office/powerpoint/2010/main" val="2224002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99"/>
        <p:cNvGrpSpPr/>
        <p:nvPr/>
      </p:nvGrpSpPr>
      <p:grpSpPr>
        <a:xfrm>
          <a:off x="0" y="0"/>
          <a:ext cx="0" cy="0"/>
          <a:chOff x="0" y="0"/>
          <a:chExt cx="0" cy="0"/>
        </a:xfrm>
      </p:grpSpPr>
      <p:sp>
        <p:nvSpPr>
          <p:cNvPr id="100" name="Google Shape;100;p20"/>
          <p:cNvSpPr txBox="1">
            <a:spLocks noGrp="1"/>
          </p:cNvSpPr>
          <p:nvPr>
            <p:ph type="subTitle" idx="1"/>
          </p:nvPr>
        </p:nvSpPr>
        <p:spPr>
          <a:xfrm>
            <a:off x="709400" y="4522841"/>
            <a:ext cx="20163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1" name="Google Shape;101;p20"/>
          <p:cNvSpPr txBox="1">
            <a:spLocks noGrp="1"/>
          </p:cNvSpPr>
          <p:nvPr>
            <p:ph type="subTitle" idx="2"/>
          </p:nvPr>
        </p:nvSpPr>
        <p:spPr>
          <a:xfrm>
            <a:off x="709400" y="4975500"/>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2" name="Google Shape;102;p20"/>
          <p:cNvSpPr txBox="1">
            <a:spLocks noGrp="1"/>
          </p:cNvSpPr>
          <p:nvPr>
            <p:ph type="subTitle" idx="3"/>
          </p:nvPr>
        </p:nvSpPr>
        <p:spPr>
          <a:xfrm>
            <a:off x="3563747" y="4522841"/>
            <a:ext cx="20163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3" name="Google Shape;103;p20"/>
          <p:cNvSpPr txBox="1">
            <a:spLocks noGrp="1"/>
          </p:cNvSpPr>
          <p:nvPr>
            <p:ph type="subTitle" idx="4"/>
          </p:nvPr>
        </p:nvSpPr>
        <p:spPr>
          <a:xfrm>
            <a:off x="3563744" y="4975500"/>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4" name="Google Shape;104;p20"/>
          <p:cNvSpPr txBox="1">
            <a:spLocks noGrp="1"/>
          </p:cNvSpPr>
          <p:nvPr>
            <p:ph type="subTitle" idx="5"/>
          </p:nvPr>
        </p:nvSpPr>
        <p:spPr>
          <a:xfrm>
            <a:off x="6418098" y="4522841"/>
            <a:ext cx="20163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5" name="Google Shape;105;p20"/>
          <p:cNvSpPr txBox="1">
            <a:spLocks noGrp="1"/>
          </p:cNvSpPr>
          <p:nvPr>
            <p:ph type="subTitle" idx="6"/>
          </p:nvPr>
        </p:nvSpPr>
        <p:spPr>
          <a:xfrm>
            <a:off x="6418091" y="4975500"/>
            <a:ext cx="20163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6" name="Google Shape;106;p20"/>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0"/>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800817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08"/>
        <p:cNvGrpSpPr/>
        <p:nvPr/>
      </p:nvGrpSpPr>
      <p:grpSpPr>
        <a:xfrm>
          <a:off x="0" y="0"/>
          <a:ext cx="0" cy="0"/>
          <a:chOff x="0" y="0"/>
          <a:chExt cx="0" cy="0"/>
        </a:xfrm>
      </p:grpSpPr>
      <p:sp>
        <p:nvSpPr>
          <p:cNvPr id="109" name="Google Shape;109;p21"/>
          <p:cNvSpPr/>
          <p:nvPr/>
        </p:nvSpPr>
        <p:spPr>
          <a:xfrm>
            <a:off x="3322450" y="1655933"/>
            <a:ext cx="2498100" cy="21720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1"/>
          <p:cNvSpPr txBox="1">
            <a:spLocks noGrp="1"/>
          </p:cNvSpPr>
          <p:nvPr>
            <p:ph type="subTitle" idx="1"/>
          </p:nvPr>
        </p:nvSpPr>
        <p:spPr>
          <a:xfrm>
            <a:off x="3322391" y="1650700"/>
            <a:ext cx="2498100" cy="217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200">
                <a:solidFill>
                  <a:srgbClr val="FFFFFF"/>
                </a:solidFill>
              </a:defRPr>
            </a:lvl1pPr>
            <a:lvl2pPr lvl="1" algn="ctr" rtl="0">
              <a:spcBef>
                <a:spcPts val="0"/>
              </a:spcBef>
              <a:spcAft>
                <a:spcPts val="0"/>
              </a:spcAft>
              <a:buNone/>
              <a:defRPr sz="1200">
                <a:solidFill>
                  <a:srgbClr val="FFFFFF"/>
                </a:solidFill>
              </a:defRPr>
            </a:lvl2pPr>
            <a:lvl3pPr lvl="2" algn="ctr" rtl="0">
              <a:spcBef>
                <a:spcPts val="0"/>
              </a:spcBef>
              <a:spcAft>
                <a:spcPts val="0"/>
              </a:spcAft>
              <a:buNone/>
              <a:defRPr sz="1200">
                <a:solidFill>
                  <a:srgbClr val="FFFFFF"/>
                </a:solidFill>
              </a:defRPr>
            </a:lvl3pPr>
            <a:lvl4pPr lvl="3" algn="ctr" rtl="0">
              <a:spcBef>
                <a:spcPts val="0"/>
              </a:spcBef>
              <a:spcAft>
                <a:spcPts val="0"/>
              </a:spcAft>
              <a:buNone/>
              <a:defRPr sz="1200">
                <a:solidFill>
                  <a:srgbClr val="FFFFFF"/>
                </a:solidFill>
              </a:defRPr>
            </a:lvl4pPr>
            <a:lvl5pPr lvl="4" algn="ctr" rtl="0">
              <a:spcBef>
                <a:spcPts val="0"/>
              </a:spcBef>
              <a:spcAft>
                <a:spcPts val="0"/>
              </a:spcAft>
              <a:buNone/>
              <a:defRPr sz="1200">
                <a:solidFill>
                  <a:srgbClr val="FFFFFF"/>
                </a:solidFill>
              </a:defRPr>
            </a:lvl5pPr>
            <a:lvl6pPr lvl="5" algn="ctr" rtl="0">
              <a:spcBef>
                <a:spcPts val="0"/>
              </a:spcBef>
              <a:spcAft>
                <a:spcPts val="0"/>
              </a:spcAft>
              <a:buNone/>
              <a:defRPr sz="1200">
                <a:solidFill>
                  <a:srgbClr val="FFFFFF"/>
                </a:solidFill>
              </a:defRPr>
            </a:lvl6pPr>
            <a:lvl7pPr lvl="6" algn="ctr" rtl="0">
              <a:spcBef>
                <a:spcPts val="0"/>
              </a:spcBef>
              <a:spcAft>
                <a:spcPts val="0"/>
              </a:spcAft>
              <a:buNone/>
              <a:defRPr sz="1200">
                <a:solidFill>
                  <a:srgbClr val="FFFFFF"/>
                </a:solidFill>
              </a:defRPr>
            </a:lvl7pPr>
            <a:lvl8pPr lvl="7" algn="ctr" rtl="0">
              <a:spcBef>
                <a:spcPts val="0"/>
              </a:spcBef>
              <a:spcAft>
                <a:spcPts val="0"/>
              </a:spcAft>
              <a:buNone/>
              <a:defRPr sz="1200">
                <a:solidFill>
                  <a:srgbClr val="FFFFFF"/>
                </a:solidFill>
              </a:defRPr>
            </a:lvl8pPr>
            <a:lvl9pPr lvl="8" algn="ctr" rtl="0">
              <a:spcBef>
                <a:spcPts val="0"/>
              </a:spcBef>
              <a:spcAft>
                <a:spcPts val="0"/>
              </a:spcAft>
              <a:buNone/>
              <a:defRPr sz="1200">
                <a:solidFill>
                  <a:srgbClr val="FFFFFF"/>
                </a:solidFill>
              </a:defRPr>
            </a:lvl9pPr>
          </a:lstStyle>
          <a:p>
            <a:endParaRPr/>
          </a:p>
        </p:txBody>
      </p:sp>
      <p:sp>
        <p:nvSpPr>
          <p:cNvPr id="111" name="Google Shape;111;p21"/>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21"/>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13" name="Google Shape;113;p21"/>
          <p:cNvSpPr txBox="1">
            <a:spLocks noGrp="1"/>
          </p:cNvSpPr>
          <p:nvPr>
            <p:ph type="subTitle" idx="2"/>
          </p:nvPr>
        </p:nvSpPr>
        <p:spPr>
          <a:xfrm>
            <a:off x="5935809" y="3962700"/>
            <a:ext cx="2498100" cy="2172000"/>
          </a:xfrm>
          <a:prstGeom prst="rect">
            <a:avLst/>
          </a:prstGeom>
          <a:noFill/>
          <a:ln w="19050" cap="flat" cmpd="sng">
            <a:solidFill>
              <a:srgbClr val="37C2D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114" name="Google Shape;114;p21"/>
          <p:cNvSpPr txBox="1">
            <a:spLocks noGrp="1"/>
          </p:cNvSpPr>
          <p:nvPr>
            <p:ph type="subTitle" idx="3"/>
          </p:nvPr>
        </p:nvSpPr>
        <p:spPr>
          <a:xfrm>
            <a:off x="708975" y="3962700"/>
            <a:ext cx="2498100" cy="2172000"/>
          </a:xfrm>
          <a:prstGeom prst="rect">
            <a:avLst/>
          </a:prstGeom>
          <a:noFill/>
          <a:ln w="19050" cap="flat" cmpd="sng">
            <a:solidFill>
              <a:srgbClr val="37C2D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Tree>
    <p:extLst>
      <p:ext uri="{BB962C8B-B14F-4D97-AF65-F5344CB8AC3E}">
        <p14:creationId xmlns:p14="http://schemas.microsoft.com/office/powerpoint/2010/main" val="425137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840955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15"/>
        <p:cNvGrpSpPr/>
        <p:nvPr/>
      </p:nvGrpSpPr>
      <p:grpSpPr>
        <a:xfrm>
          <a:off x="0" y="0"/>
          <a:ext cx="0" cy="0"/>
          <a:chOff x="0" y="0"/>
          <a:chExt cx="0" cy="0"/>
        </a:xfrm>
      </p:grpSpPr>
      <p:sp>
        <p:nvSpPr>
          <p:cNvPr id="116" name="Google Shape;116;p22"/>
          <p:cNvSpPr txBox="1">
            <a:spLocks noGrp="1"/>
          </p:cNvSpPr>
          <p:nvPr>
            <p:ph type="subTitle" idx="1"/>
          </p:nvPr>
        </p:nvSpPr>
        <p:spPr>
          <a:xfrm>
            <a:off x="1862463" y="1824167"/>
            <a:ext cx="20163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17" name="Google Shape;117;p22"/>
          <p:cNvSpPr txBox="1">
            <a:spLocks noGrp="1"/>
          </p:cNvSpPr>
          <p:nvPr>
            <p:ph type="subTitle" idx="2"/>
          </p:nvPr>
        </p:nvSpPr>
        <p:spPr>
          <a:xfrm>
            <a:off x="1862463" y="2640763"/>
            <a:ext cx="20163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18" name="Google Shape;118;p22"/>
          <p:cNvSpPr txBox="1">
            <a:spLocks noGrp="1"/>
          </p:cNvSpPr>
          <p:nvPr>
            <p:ph type="subTitle" idx="3"/>
          </p:nvPr>
        </p:nvSpPr>
        <p:spPr>
          <a:xfrm>
            <a:off x="5265013" y="1824167"/>
            <a:ext cx="20163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19" name="Google Shape;119;p22"/>
          <p:cNvSpPr txBox="1">
            <a:spLocks noGrp="1"/>
          </p:cNvSpPr>
          <p:nvPr>
            <p:ph type="subTitle" idx="4"/>
          </p:nvPr>
        </p:nvSpPr>
        <p:spPr>
          <a:xfrm>
            <a:off x="5265013" y="2640763"/>
            <a:ext cx="20163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0" name="Google Shape;120;p22"/>
          <p:cNvSpPr txBox="1">
            <a:spLocks noGrp="1"/>
          </p:cNvSpPr>
          <p:nvPr>
            <p:ph type="subTitle" idx="5"/>
          </p:nvPr>
        </p:nvSpPr>
        <p:spPr>
          <a:xfrm>
            <a:off x="1862463" y="4241600"/>
            <a:ext cx="20163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21" name="Google Shape;121;p22"/>
          <p:cNvSpPr txBox="1">
            <a:spLocks noGrp="1"/>
          </p:cNvSpPr>
          <p:nvPr>
            <p:ph type="subTitle" idx="6"/>
          </p:nvPr>
        </p:nvSpPr>
        <p:spPr>
          <a:xfrm>
            <a:off x="1862463" y="5058196"/>
            <a:ext cx="20163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2" name="Google Shape;122;p22"/>
          <p:cNvSpPr txBox="1">
            <a:spLocks noGrp="1"/>
          </p:cNvSpPr>
          <p:nvPr>
            <p:ph type="subTitle" idx="7"/>
          </p:nvPr>
        </p:nvSpPr>
        <p:spPr>
          <a:xfrm>
            <a:off x="5265013" y="4241600"/>
            <a:ext cx="20163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23" name="Google Shape;123;p22"/>
          <p:cNvSpPr txBox="1">
            <a:spLocks noGrp="1"/>
          </p:cNvSpPr>
          <p:nvPr>
            <p:ph type="subTitle" idx="8"/>
          </p:nvPr>
        </p:nvSpPr>
        <p:spPr>
          <a:xfrm>
            <a:off x="5265013" y="5058196"/>
            <a:ext cx="20163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4" name="Google Shape;124;p22"/>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2"/>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1829145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26"/>
        <p:cNvGrpSpPr/>
        <p:nvPr/>
      </p:nvGrpSpPr>
      <p:grpSpPr>
        <a:xfrm>
          <a:off x="0" y="0"/>
          <a:ext cx="0" cy="0"/>
          <a:chOff x="0" y="0"/>
          <a:chExt cx="0" cy="0"/>
        </a:xfrm>
      </p:grpSpPr>
      <p:cxnSp>
        <p:nvCxnSpPr>
          <p:cNvPr id="127" name="Google Shape;127;p23"/>
          <p:cNvCxnSpPr/>
          <p:nvPr/>
        </p:nvCxnSpPr>
        <p:spPr>
          <a:xfrm>
            <a:off x="3855150" y="1658867"/>
            <a:ext cx="4578600" cy="0"/>
          </a:xfrm>
          <a:prstGeom prst="straightConnector1">
            <a:avLst/>
          </a:prstGeom>
          <a:noFill/>
          <a:ln w="19050" cap="flat" cmpd="sng">
            <a:solidFill>
              <a:srgbClr val="37C2D1"/>
            </a:solidFill>
            <a:prstDash val="solid"/>
            <a:round/>
            <a:headEnd type="none" w="med" len="med"/>
            <a:tailEnd type="none" w="med" len="med"/>
          </a:ln>
        </p:spPr>
      </p:cxnSp>
      <p:sp>
        <p:nvSpPr>
          <p:cNvPr id="128" name="Google Shape;128;p23"/>
          <p:cNvSpPr/>
          <p:nvPr/>
        </p:nvSpPr>
        <p:spPr>
          <a:xfrm rot="5400000">
            <a:off x="4502400" y="612900"/>
            <a:ext cx="139200" cy="13212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3"/>
          <p:cNvSpPr txBox="1">
            <a:spLocks noGrp="1"/>
          </p:cNvSpPr>
          <p:nvPr>
            <p:ph type="title"/>
          </p:nvPr>
        </p:nvSpPr>
        <p:spPr>
          <a:xfrm>
            <a:off x="709400" y="723300"/>
            <a:ext cx="7725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30" name="Google Shape;130;p23"/>
          <p:cNvSpPr txBox="1">
            <a:spLocks noGrp="1"/>
          </p:cNvSpPr>
          <p:nvPr>
            <p:ph type="body" idx="1"/>
          </p:nvPr>
        </p:nvSpPr>
        <p:spPr>
          <a:xfrm>
            <a:off x="3855150" y="1658867"/>
            <a:ext cx="4578600" cy="4476000"/>
          </a:xfrm>
          <a:prstGeom prst="rect">
            <a:avLst/>
          </a:prstGeom>
          <a:noFill/>
        </p:spPr>
        <p:txBody>
          <a:bodyPr spcFirstLastPara="1" wrap="square" lIns="91425" tIns="91425" rIns="91425" bIns="91425" anchor="ctr" anchorCtr="0">
            <a:noAutofit/>
          </a:bodyPr>
          <a:lstStyle>
            <a:lvl1pPr marL="457189" lvl="0" indent="-304793" rtl="0">
              <a:spcBef>
                <a:spcPts val="0"/>
              </a:spcBef>
              <a:spcAft>
                <a:spcPts val="0"/>
              </a:spcAft>
              <a:buSzPts val="1200"/>
              <a:buChar char="▪"/>
              <a:defRPr/>
            </a:lvl1pPr>
            <a:lvl2pPr marL="914378" lvl="1" indent="-304793" rtl="0">
              <a:spcBef>
                <a:spcPts val="1600"/>
              </a:spcBef>
              <a:spcAft>
                <a:spcPts val="0"/>
              </a:spcAft>
              <a:buSzPts val="1200"/>
              <a:buChar char="○"/>
              <a:defRPr/>
            </a:lvl2pPr>
            <a:lvl3pPr marL="1371566" lvl="2" indent="-304793" rtl="0">
              <a:spcBef>
                <a:spcPts val="1600"/>
              </a:spcBef>
              <a:spcAft>
                <a:spcPts val="0"/>
              </a:spcAft>
              <a:buSzPts val="1200"/>
              <a:buChar char="■"/>
              <a:defRPr/>
            </a:lvl3pPr>
            <a:lvl4pPr marL="1828754" lvl="3" indent="-304793" rtl="0">
              <a:spcBef>
                <a:spcPts val="1600"/>
              </a:spcBef>
              <a:spcAft>
                <a:spcPts val="0"/>
              </a:spcAft>
              <a:buSzPts val="1200"/>
              <a:buChar char="●"/>
              <a:defRPr/>
            </a:lvl4pPr>
            <a:lvl5pPr marL="2285943" lvl="4" indent="-304793" rtl="0">
              <a:spcBef>
                <a:spcPts val="1600"/>
              </a:spcBef>
              <a:spcAft>
                <a:spcPts val="0"/>
              </a:spcAft>
              <a:buSzPts val="1200"/>
              <a:buChar char="○"/>
              <a:defRPr/>
            </a:lvl5pPr>
            <a:lvl6pPr marL="2743132" lvl="5" indent="-304793" rtl="0">
              <a:spcBef>
                <a:spcPts val="1600"/>
              </a:spcBef>
              <a:spcAft>
                <a:spcPts val="0"/>
              </a:spcAft>
              <a:buSzPts val="1200"/>
              <a:buChar char="■"/>
              <a:defRPr/>
            </a:lvl6pPr>
            <a:lvl7pPr marL="3200320" lvl="6" indent="-304793" rtl="0">
              <a:spcBef>
                <a:spcPts val="1600"/>
              </a:spcBef>
              <a:spcAft>
                <a:spcPts val="0"/>
              </a:spcAft>
              <a:buSzPts val="1200"/>
              <a:buChar char="●"/>
              <a:defRPr/>
            </a:lvl7pPr>
            <a:lvl8pPr marL="3657509" lvl="7" indent="-304793" rtl="0">
              <a:spcBef>
                <a:spcPts val="1600"/>
              </a:spcBef>
              <a:spcAft>
                <a:spcPts val="0"/>
              </a:spcAft>
              <a:buSzPts val="1200"/>
              <a:buChar char="○"/>
              <a:defRPr/>
            </a:lvl8pPr>
            <a:lvl9pPr marL="4114697" lvl="8" indent="-304793"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2050654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37C2D1"/>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ctrTitle"/>
          </p:nvPr>
        </p:nvSpPr>
        <p:spPr>
          <a:xfrm>
            <a:off x="999750" y="941873"/>
            <a:ext cx="3295200" cy="14456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FFFFF"/>
              </a:buClr>
              <a:buSzPts val="7000"/>
              <a:buNone/>
              <a:defRPr sz="7000">
                <a:solidFill>
                  <a:srgbClr val="FFFFFF"/>
                </a:solidFill>
              </a:defRPr>
            </a:lvl1pPr>
            <a:lvl2pPr lvl="1" algn="ctr" rtl="0">
              <a:spcBef>
                <a:spcPts val="0"/>
              </a:spcBef>
              <a:spcAft>
                <a:spcPts val="0"/>
              </a:spcAft>
              <a:buClr>
                <a:srgbClr val="FFFFFF"/>
              </a:buClr>
              <a:buSzPts val="7000"/>
              <a:buNone/>
              <a:defRPr sz="7000">
                <a:solidFill>
                  <a:srgbClr val="FFFFFF"/>
                </a:solidFill>
              </a:defRPr>
            </a:lvl2pPr>
            <a:lvl3pPr lvl="2" algn="ctr" rtl="0">
              <a:spcBef>
                <a:spcPts val="0"/>
              </a:spcBef>
              <a:spcAft>
                <a:spcPts val="0"/>
              </a:spcAft>
              <a:buClr>
                <a:srgbClr val="FFFFFF"/>
              </a:buClr>
              <a:buSzPts val="7000"/>
              <a:buNone/>
              <a:defRPr sz="7000">
                <a:solidFill>
                  <a:srgbClr val="FFFFFF"/>
                </a:solidFill>
              </a:defRPr>
            </a:lvl3pPr>
            <a:lvl4pPr lvl="3" algn="ctr" rtl="0">
              <a:spcBef>
                <a:spcPts val="0"/>
              </a:spcBef>
              <a:spcAft>
                <a:spcPts val="0"/>
              </a:spcAft>
              <a:buClr>
                <a:srgbClr val="FFFFFF"/>
              </a:buClr>
              <a:buSzPts val="7000"/>
              <a:buNone/>
              <a:defRPr sz="7000">
                <a:solidFill>
                  <a:srgbClr val="FFFFFF"/>
                </a:solidFill>
              </a:defRPr>
            </a:lvl4pPr>
            <a:lvl5pPr lvl="4" algn="ctr" rtl="0">
              <a:spcBef>
                <a:spcPts val="0"/>
              </a:spcBef>
              <a:spcAft>
                <a:spcPts val="0"/>
              </a:spcAft>
              <a:buClr>
                <a:srgbClr val="FFFFFF"/>
              </a:buClr>
              <a:buSzPts val="7000"/>
              <a:buNone/>
              <a:defRPr sz="7000">
                <a:solidFill>
                  <a:srgbClr val="FFFFFF"/>
                </a:solidFill>
              </a:defRPr>
            </a:lvl5pPr>
            <a:lvl6pPr lvl="5" algn="ctr" rtl="0">
              <a:spcBef>
                <a:spcPts val="0"/>
              </a:spcBef>
              <a:spcAft>
                <a:spcPts val="0"/>
              </a:spcAft>
              <a:buClr>
                <a:srgbClr val="FFFFFF"/>
              </a:buClr>
              <a:buSzPts val="7000"/>
              <a:buNone/>
              <a:defRPr sz="7000">
                <a:solidFill>
                  <a:srgbClr val="FFFFFF"/>
                </a:solidFill>
              </a:defRPr>
            </a:lvl6pPr>
            <a:lvl7pPr lvl="6" algn="ctr" rtl="0">
              <a:spcBef>
                <a:spcPts val="0"/>
              </a:spcBef>
              <a:spcAft>
                <a:spcPts val="0"/>
              </a:spcAft>
              <a:buClr>
                <a:srgbClr val="FFFFFF"/>
              </a:buClr>
              <a:buSzPts val="7000"/>
              <a:buNone/>
              <a:defRPr sz="7000">
                <a:solidFill>
                  <a:srgbClr val="FFFFFF"/>
                </a:solidFill>
              </a:defRPr>
            </a:lvl7pPr>
            <a:lvl8pPr lvl="7" algn="ctr" rtl="0">
              <a:spcBef>
                <a:spcPts val="0"/>
              </a:spcBef>
              <a:spcAft>
                <a:spcPts val="0"/>
              </a:spcAft>
              <a:buClr>
                <a:srgbClr val="FFFFFF"/>
              </a:buClr>
              <a:buSzPts val="7000"/>
              <a:buNone/>
              <a:defRPr sz="7000">
                <a:solidFill>
                  <a:srgbClr val="FFFFFF"/>
                </a:solidFill>
              </a:defRPr>
            </a:lvl8pPr>
            <a:lvl9pPr lvl="8" algn="ctr" rtl="0">
              <a:spcBef>
                <a:spcPts val="0"/>
              </a:spcBef>
              <a:spcAft>
                <a:spcPts val="0"/>
              </a:spcAft>
              <a:buClr>
                <a:srgbClr val="FFFFFF"/>
              </a:buClr>
              <a:buSzPts val="7000"/>
              <a:buNone/>
              <a:defRPr sz="7000">
                <a:solidFill>
                  <a:srgbClr val="FFFFFF"/>
                </a:solidFill>
              </a:defRPr>
            </a:lvl9pPr>
          </a:lstStyle>
          <a:p>
            <a:endParaRPr/>
          </a:p>
        </p:txBody>
      </p:sp>
      <p:sp>
        <p:nvSpPr>
          <p:cNvPr id="133" name="Google Shape;133;p24"/>
          <p:cNvSpPr txBox="1">
            <a:spLocks noGrp="1"/>
          </p:cNvSpPr>
          <p:nvPr>
            <p:ph type="subTitle" idx="1"/>
          </p:nvPr>
        </p:nvSpPr>
        <p:spPr>
          <a:xfrm>
            <a:off x="1035900" y="2387551"/>
            <a:ext cx="3222900" cy="13488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sz="1400">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134" name="Google Shape;134;p24"/>
          <p:cNvSpPr txBox="1"/>
          <p:nvPr/>
        </p:nvSpPr>
        <p:spPr>
          <a:xfrm>
            <a:off x="1140650" y="4997684"/>
            <a:ext cx="3000000" cy="5928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None/>
            </a:pPr>
            <a:r>
              <a:rPr lang="en" sz="900">
                <a:solidFill>
                  <a:srgbClr val="FFFFFF"/>
                </a:solidFill>
                <a:latin typeface="Questrial"/>
                <a:ea typeface="Questrial"/>
                <a:cs typeface="Questrial"/>
                <a:sym typeface="Questrial"/>
              </a:rPr>
              <a:t>CREDITS: This presentation template was created by </a:t>
            </a:r>
            <a:r>
              <a:rPr lang="en" sz="900">
                <a:solidFill>
                  <a:srgbClr val="FFFFFF"/>
                </a:solidFill>
                <a:uFill>
                  <a:noFill/>
                </a:uFill>
                <a:latin typeface="Questrial"/>
                <a:ea typeface="Questrial"/>
                <a:cs typeface="Questrial"/>
                <a:sym typeface="Questrial"/>
                <a:hlinkClick r:id="rId2">
                  <a:extLst>
                    <a:ext uri="{A12FA001-AC4F-418D-AE19-62706E023703}">
                      <ahyp:hlinkClr xmlns:ahyp="http://schemas.microsoft.com/office/drawing/2018/hyperlinkcolor" val="tx"/>
                    </a:ext>
                  </a:extLst>
                </a:hlinkClick>
              </a:rPr>
              <a:t>Slidesgo</a:t>
            </a:r>
            <a:r>
              <a:rPr lang="en" sz="900">
                <a:solidFill>
                  <a:srgbClr val="FFFFFF"/>
                </a:solidFill>
                <a:latin typeface="Questrial"/>
                <a:ea typeface="Questrial"/>
                <a:cs typeface="Questrial"/>
                <a:sym typeface="Questrial"/>
              </a:rPr>
              <a:t>, including icons by </a:t>
            </a:r>
            <a:r>
              <a:rPr lang="en" sz="900">
                <a:solidFill>
                  <a:srgbClr val="FFFFFF"/>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Flaticon</a:t>
            </a:r>
            <a:r>
              <a:rPr lang="en" sz="900">
                <a:solidFill>
                  <a:srgbClr val="FFFFFF"/>
                </a:solidFill>
                <a:latin typeface="Questrial"/>
                <a:ea typeface="Questrial"/>
                <a:cs typeface="Questrial"/>
                <a:sym typeface="Questrial"/>
              </a:rPr>
              <a:t>, and infographics &amp; images by </a:t>
            </a:r>
            <a:r>
              <a:rPr lang="en" sz="900">
                <a:solidFill>
                  <a:srgbClr val="FFFFFF"/>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Freepik</a:t>
            </a:r>
            <a:r>
              <a:rPr lang="en" sz="900">
                <a:solidFill>
                  <a:srgbClr val="FFFFFF"/>
                </a:solidFill>
                <a:latin typeface="Questrial"/>
                <a:ea typeface="Questrial"/>
                <a:cs typeface="Questrial"/>
                <a:sym typeface="Questrial"/>
              </a:rPr>
              <a:t>. </a:t>
            </a:r>
            <a:endParaRPr sz="900">
              <a:solidFill>
                <a:srgbClr val="FFFFFF"/>
              </a:solidFill>
              <a:latin typeface="Questrial"/>
              <a:ea typeface="Questrial"/>
              <a:cs typeface="Questrial"/>
              <a:sym typeface="Questrial"/>
            </a:endParaRPr>
          </a:p>
        </p:txBody>
      </p:sp>
      <p:sp>
        <p:nvSpPr>
          <p:cNvPr id="135" name="Google Shape;135;p24"/>
          <p:cNvSpPr/>
          <p:nvPr/>
        </p:nvSpPr>
        <p:spPr>
          <a:xfrm rot="10800000">
            <a:off x="4347750" y="-303433"/>
            <a:ext cx="448500" cy="598000"/>
          </a:xfrm>
          <a:prstGeom prst="pie">
            <a:avLst>
              <a:gd name="adj1" fmla="val 10800000"/>
              <a:gd name="adj2" fmla="val 6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38995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
        <p:cNvGrpSpPr/>
        <p:nvPr/>
      </p:nvGrpSpPr>
      <p:grpSpPr>
        <a:xfrm>
          <a:off x="0" y="0"/>
          <a:ext cx="0" cy="0"/>
          <a:chOff x="0" y="0"/>
          <a:chExt cx="0" cy="0"/>
        </a:xfrm>
      </p:grpSpPr>
      <p:sp>
        <p:nvSpPr>
          <p:cNvPr id="137" name="Google Shape;137;p2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38" name="Google Shape;138;p25"/>
          <p:cNvSpPr txBox="1">
            <a:spLocks noGrp="1"/>
          </p:cNvSpPr>
          <p:nvPr>
            <p:ph type="title"/>
          </p:nvPr>
        </p:nvSpPr>
        <p:spPr>
          <a:xfrm>
            <a:off x="710275" y="425231"/>
            <a:ext cx="77235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1843043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3609975" y="1859600"/>
            <a:ext cx="4824000" cy="288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500"/>
              <a:buFont typeface="Fira Sans Extra Condensed Medium"/>
              <a:buNone/>
              <a:defRPr sz="4500">
                <a:latin typeface="Fira Sans Extra Condensed Medium"/>
                <a:ea typeface="Fira Sans Extra Condensed Medium"/>
                <a:cs typeface="Fira Sans Extra Condensed Medium"/>
                <a:sym typeface="Fira Sans Extra Condensed Medium"/>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41" name="Google Shape;141;p26"/>
          <p:cNvSpPr txBox="1">
            <a:spLocks noGrp="1"/>
          </p:cNvSpPr>
          <p:nvPr>
            <p:ph type="subTitle" idx="1"/>
          </p:nvPr>
        </p:nvSpPr>
        <p:spPr>
          <a:xfrm>
            <a:off x="4488600" y="4441200"/>
            <a:ext cx="3945300" cy="5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500"/>
              <a:buFont typeface="Roboto"/>
              <a:buNone/>
              <a:defRPr sz="1500">
                <a:solidFill>
                  <a:schemeClr val="dk1"/>
                </a:solidFill>
                <a:latin typeface="Roboto"/>
                <a:ea typeface="Roboto"/>
                <a:cs typeface="Roboto"/>
                <a:sym typeface="Roboto"/>
              </a:defRPr>
            </a:lvl1pPr>
            <a:lvl2pPr lvl="1" algn="r" rtl="0">
              <a:lnSpc>
                <a:spcPct val="100000"/>
              </a:lnSpc>
              <a:spcBef>
                <a:spcPts val="0"/>
              </a:spcBef>
              <a:spcAft>
                <a:spcPts val="0"/>
              </a:spcAft>
              <a:buSzPts val="1500"/>
              <a:buNone/>
              <a:defRPr sz="1500"/>
            </a:lvl2pPr>
            <a:lvl3pPr lvl="2" algn="r" rtl="0">
              <a:lnSpc>
                <a:spcPct val="100000"/>
              </a:lnSpc>
              <a:spcBef>
                <a:spcPts val="0"/>
              </a:spcBef>
              <a:spcAft>
                <a:spcPts val="0"/>
              </a:spcAft>
              <a:buSzPts val="1500"/>
              <a:buNone/>
              <a:defRPr sz="1500"/>
            </a:lvl3pPr>
            <a:lvl4pPr lvl="3" algn="r" rtl="0">
              <a:lnSpc>
                <a:spcPct val="100000"/>
              </a:lnSpc>
              <a:spcBef>
                <a:spcPts val="0"/>
              </a:spcBef>
              <a:spcAft>
                <a:spcPts val="0"/>
              </a:spcAft>
              <a:buSzPts val="1500"/>
              <a:buNone/>
              <a:defRPr sz="1500"/>
            </a:lvl4pPr>
            <a:lvl5pPr lvl="4" algn="r" rtl="0">
              <a:lnSpc>
                <a:spcPct val="100000"/>
              </a:lnSpc>
              <a:spcBef>
                <a:spcPts val="0"/>
              </a:spcBef>
              <a:spcAft>
                <a:spcPts val="0"/>
              </a:spcAft>
              <a:buSzPts val="1500"/>
              <a:buNone/>
              <a:defRPr sz="1500"/>
            </a:lvl5pPr>
            <a:lvl6pPr lvl="5" algn="r" rtl="0">
              <a:lnSpc>
                <a:spcPct val="100000"/>
              </a:lnSpc>
              <a:spcBef>
                <a:spcPts val="0"/>
              </a:spcBef>
              <a:spcAft>
                <a:spcPts val="0"/>
              </a:spcAft>
              <a:buSzPts val="1500"/>
              <a:buNone/>
              <a:defRPr sz="1500"/>
            </a:lvl6pPr>
            <a:lvl7pPr lvl="6" algn="r" rtl="0">
              <a:lnSpc>
                <a:spcPct val="100000"/>
              </a:lnSpc>
              <a:spcBef>
                <a:spcPts val="0"/>
              </a:spcBef>
              <a:spcAft>
                <a:spcPts val="0"/>
              </a:spcAft>
              <a:buSzPts val="1500"/>
              <a:buNone/>
              <a:defRPr sz="1500"/>
            </a:lvl7pPr>
            <a:lvl8pPr lvl="7" algn="r" rtl="0">
              <a:lnSpc>
                <a:spcPct val="100000"/>
              </a:lnSpc>
              <a:spcBef>
                <a:spcPts val="0"/>
              </a:spcBef>
              <a:spcAft>
                <a:spcPts val="0"/>
              </a:spcAft>
              <a:buSzPts val="1500"/>
              <a:buNone/>
              <a:defRPr sz="1500"/>
            </a:lvl8pPr>
            <a:lvl9pPr lvl="8" algn="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600038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27"/>
          <p:cNvSpPr txBox="1">
            <a:spLocks noGrp="1"/>
          </p:cNvSpPr>
          <p:nvPr>
            <p:ph type="title"/>
          </p:nvPr>
        </p:nvSpPr>
        <p:spPr>
          <a:xfrm>
            <a:off x="710275" y="425231"/>
            <a:ext cx="77235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327204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17488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2D4E6B"/>
                </a:solidFill>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5169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EFAC60-7414-4FDE-BD15-9938009D9735}"/>
              </a:ext>
              <a:ext uri="{C183D7F6-B498-43B3-948B-1728B52AA6E4}">
                <adec:decorative xmlns:adec="http://schemas.microsoft.com/office/drawing/2017/decorative" val="1"/>
              </a:ext>
            </a:extLst>
          </p:cNvPr>
          <p:cNvPicPr>
            <a:picLocks noChangeAspect="1"/>
          </p:cNvPicPr>
          <p:nvPr userDrawn="1"/>
        </p:nvPicPr>
        <p:blipFill rotWithShape="1">
          <a:blip r:embed="rId15">
            <a:alphaModFix amt="20000"/>
            <a:extLst>
              <a:ext uri="{28A0092B-C50C-407E-A947-70E740481C1C}">
                <a14:useLocalDpi xmlns:a14="http://schemas.microsoft.com/office/drawing/2010/main" val="0"/>
              </a:ext>
            </a:extLst>
          </a:blip>
          <a:srcRect l="19061" t="22044"/>
          <a:stretch/>
        </p:blipFill>
        <p:spPr>
          <a:xfrm>
            <a:off x="-1" y="0"/>
            <a:ext cx="1877831" cy="1758156"/>
          </a:xfrm>
          <a:prstGeom prst="rect">
            <a:avLst/>
          </a:prstGeom>
        </p:spPr>
      </p:pic>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460498"/>
            <a:ext cx="7886700" cy="5260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CAAE399-9663-4155-9710-CBEED152DDAD}"/>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40566" y="5663696"/>
            <a:ext cx="764198" cy="1026534"/>
          </a:xfrm>
          <a:prstGeom prst="rect">
            <a:avLst/>
          </a:prstGeom>
        </p:spPr>
      </p:pic>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lang="en-US" sz="1600" kern="1200" smtClean="0">
                <a:solidFill>
                  <a:srgbClr val="2D4E6B"/>
                </a:solidFill>
                <a:latin typeface="+mn-lt"/>
                <a:ea typeface="+mn-ea"/>
                <a:cs typeface="Times New Roman" panose="02020603050405020304" pitchFamily="18" charset="0"/>
              </a:defRPr>
            </a:lvl1pPr>
          </a:lstStyle>
          <a:p>
            <a:fld id="{A0EC8638-D38E-4C5B-8C11-DA859CF37C29}" type="slidenum">
              <a:rPr lang="en-US" smtClean="0"/>
              <a:pPr/>
              <a:t>‹#›</a:t>
            </a:fld>
            <a:endParaRPr lang="en-US"/>
          </a:p>
        </p:txBody>
      </p:sp>
    </p:spTree>
    <p:extLst>
      <p:ext uri="{BB962C8B-B14F-4D97-AF65-F5344CB8AC3E}">
        <p14:creationId xmlns:p14="http://schemas.microsoft.com/office/powerpoint/2010/main" val="27204611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3" r:id="rId3"/>
    <p:sldLayoutId id="2147483684" r:id="rId4"/>
    <p:sldLayoutId id="2147483664" r:id="rId5"/>
    <p:sldLayoutId id="2147483665" r:id="rId6"/>
    <p:sldLayoutId id="2147483666" r:id="rId7"/>
    <p:sldLayoutId id="2147483667" r:id="rId8"/>
    <p:sldLayoutId id="2147483668" r:id="rId9"/>
    <p:sldLayoutId id="2147483669" r:id="rId10"/>
    <p:sldLayoutId id="2147483670" r:id="rId11"/>
    <p:sldLayoutId id="2147483681" r:id="rId12"/>
    <p:sldLayoutId id="2147483682" r:id="rId13"/>
  </p:sldLayoutIdLst>
  <p:hf hdr="0" ftr="0"/>
  <p:txStyles>
    <p:titleStyle>
      <a:lvl1pPr algn="l" defTabSz="914400" rtl="0" eaLnBrk="1" latinLnBrk="0" hangingPunct="1">
        <a:lnSpc>
          <a:spcPct val="90000"/>
        </a:lnSpc>
        <a:spcBef>
          <a:spcPct val="0"/>
        </a:spcBef>
        <a:buNone/>
        <a:defRPr lang="en-US" sz="4800" kern="1200" dirty="0">
          <a:solidFill>
            <a:srgbClr val="2D4E6B"/>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2DBFB-A98A-4630-BC5E-243E7D04D898}"/>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28776" y="5663696"/>
            <a:ext cx="573149" cy="1026534"/>
          </a:xfrm>
          <a:prstGeom prst="rect">
            <a:avLst/>
          </a:prstGeom>
        </p:spPr>
      </p:pic>
      <p:pic>
        <p:nvPicPr>
          <p:cNvPr id="8" name="Picture 7">
            <a:extLst>
              <a:ext uri="{FF2B5EF4-FFF2-40B4-BE49-F238E27FC236}">
                <a16:creationId xmlns:a16="http://schemas.microsoft.com/office/drawing/2014/main" id="{473D69F2-C96D-4F0F-A05E-0B38AFE0587E}"/>
              </a:ext>
              <a:ext uri="{C183D7F6-B498-43B3-948B-1728B52AA6E4}">
                <adec:decorative xmlns:adec="http://schemas.microsoft.com/office/drawing/2017/decorative" val="1"/>
              </a:ext>
            </a:extLst>
          </p:cNvPr>
          <p:cNvPicPr>
            <a:picLocks noChangeAspect="1"/>
          </p:cNvPicPr>
          <p:nvPr userDrawn="1"/>
        </p:nvPicPr>
        <p:blipFill rotWithShape="1">
          <a:blip r:embed="rId16">
            <a:alphaModFix amt="20000"/>
            <a:extLst>
              <a:ext uri="{28A0092B-C50C-407E-A947-70E740481C1C}">
                <a14:useLocalDpi xmlns:a14="http://schemas.microsoft.com/office/drawing/2010/main" val="0"/>
              </a:ext>
            </a:extLst>
          </a:blip>
          <a:srcRect l="19061" t="22044"/>
          <a:stretch/>
        </p:blipFill>
        <p:spPr>
          <a:xfrm>
            <a:off x="0" y="0"/>
            <a:ext cx="1408373" cy="1758156"/>
          </a:xfrm>
          <a:prstGeom prst="rect">
            <a:avLst/>
          </a:prstGeom>
        </p:spPr>
      </p:pic>
      <p:sp>
        <p:nvSpPr>
          <p:cNvPr id="2" name="Title Placeholder 1">
            <a:extLst>
              <a:ext uri="{FF2B5EF4-FFF2-40B4-BE49-F238E27FC236}">
                <a16:creationId xmlns:a16="http://schemas.microsoft.com/office/drawing/2014/main" id="{856853BC-8490-4DED-9C8F-580D31D5606A}"/>
              </a:ext>
            </a:extLst>
          </p:cNvPr>
          <p:cNvSpPr>
            <a:spLocks noGrp="1"/>
          </p:cNvSpPr>
          <p:nvPr>
            <p:ph type="title"/>
          </p:nvPr>
        </p:nvSpPr>
        <p:spPr>
          <a:xfrm>
            <a:off x="628650" y="1"/>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A04E8-62AC-42FA-B929-59C88856BBB3}"/>
              </a:ext>
            </a:extLst>
          </p:cNvPr>
          <p:cNvSpPr>
            <a:spLocks noGrp="1"/>
          </p:cNvSpPr>
          <p:nvPr>
            <p:ph type="body" idx="1"/>
          </p:nvPr>
        </p:nvSpPr>
        <p:spPr>
          <a:xfrm>
            <a:off x="628650" y="1460500"/>
            <a:ext cx="7886700" cy="5260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2C88AF-DBAC-4CB4-9B59-00238870E7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lang="en-US" sz="1200" kern="1200" smtClean="0">
                <a:solidFill>
                  <a:srgbClr val="1F4E79"/>
                </a:solidFill>
                <a:latin typeface="+mn-lt"/>
                <a:ea typeface="+mn-ea"/>
                <a:cs typeface="Times New Roman" panose="02020603050405020304" pitchFamily="18" charset="0"/>
              </a:defRPr>
            </a:lvl1pPr>
          </a:lstStyle>
          <a:p>
            <a:fld id="{E9C1D828-F931-464A-8E86-F9D742DA373F}" type="slidenum">
              <a:rPr lang="en-US" smtClean="0"/>
              <a:pPr/>
              <a:t>‹#›</a:t>
            </a:fld>
            <a:endParaRPr lang="en-US"/>
          </a:p>
        </p:txBody>
      </p:sp>
    </p:spTree>
    <p:extLst>
      <p:ext uri="{BB962C8B-B14F-4D97-AF65-F5344CB8AC3E}">
        <p14:creationId xmlns:p14="http://schemas.microsoft.com/office/powerpoint/2010/main" val="716270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2" r:id="rId13"/>
  </p:sldLayoutIdLst>
  <p:hf hdr="0" ftr="0"/>
  <p:txStyles>
    <p:titleStyle>
      <a:lvl1pPr algn="l" defTabSz="685800" rtl="0" eaLnBrk="1" latinLnBrk="0" hangingPunct="1">
        <a:lnSpc>
          <a:spcPct val="90000"/>
        </a:lnSpc>
        <a:spcBef>
          <a:spcPct val="0"/>
        </a:spcBef>
        <a:buNone/>
        <a:defRPr lang="en-US" sz="3600" kern="1200" dirty="0" smtClean="0">
          <a:solidFill>
            <a:srgbClr val="1F4E79"/>
          </a:solidFill>
          <a:latin typeface="+mn-lt"/>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050" y="5748392"/>
            <a:ext cx="9182100" cy="113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0667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347621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400" y="723300"/>
            <a:ext cx="7725300" cy="63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1pPr>
            <a:lvl2pPr lvl="1"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2pPr>
            <a:lvl3pPr lvl="2"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3pPr>
            <a:lvl4pPr lvl="3"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4pPr>
            <a:lvl5pPr lvl="4"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5pPr>
            <a:lvl6pPr lvl="5"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6pPr>
            <a:lvl7pPr lvl="6"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7pPr>
            <a:lvl8pPr lvl="7"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8pPr>
            <a:lvl9pPr lvl="8"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9pPr>
          </a:lstStyle>
          <a:p>
            <a:endParaRPr/>
          </a:p>
        </p:txBody>
      </p:sp>
      <p:sp>
        <p:nvSpPr>
          <p:cNvPr id="7" name="Google Shape;7;p1"/>
          <p:cNvSpPr txBox="1">
            <a:spLocks noGrp="1"/>
          </p:cNvSpPr>
          <p:nvPr>
            <p:ph type="body" idx="1"/>
          </p:nvPr>
        </p:nvSpPr>
        <p:spPr>
          <a:xfrm>
            <a:off x="709400" y="1536633"/>
            <a:ext cx="7725300" cy="4598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1pPr>
            <a:lvl2pPr marL="914400" lvl="1"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2pPr>
            <a:lvl3pPr marL="1371600" lvl="2"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3pPr>
            <a:lvl4pPr marL="1828800" lvl="3"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4pPr>
            <a:lvl5pPr marL="2286000" lvl="4"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5pPr>
            <a:lvl6pPr marL="2743200" lvl="5"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6pPr>
            <a:lvl7pPr marL="3200400" lvl="6"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7pPr>
            <a:lvl8pPr marL="3657600" lvl="7"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8pPr>
            <a:lvl9pPr marL="4114800" lvl="8" indent="-304800" rtl="0">
              <a:lnSpc>
                <a:spcPct val="115000"/>
              </a:lnSpc>
              <a:spcBef>
                <a:spcPts val="1600"/>
              </a:spcBef>
              <a:spcAft>
                <a:spcPts val="1600"/>
              </a:spcAft>
              <a:buClr>
                <a:srgbClr val="37C2D1"/>
              </a:buClr>
              <a:buSzPts val="1200"/>
              <a:buFont typeface="Questrial"/>
              <a:buChar char="■"/>
              <a:defRPr sz="1200">
                <a:solidFill>
                  <a:srgbClr val="323C40"/>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69457133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7">
          <p15:clr>
            <a:srgbClr val="EA4335"/>
          </p15:clr>
        </p15:guide>
        <p15:guide id="2" pos="5313">
          <p15:clr>
            <a:srgbClr val="EA4335"/>
          </p15:clr>
        </p15:guide>
        <p15:guide id="3" orient="horz" pos="342">
          <p15:clr>
            <a:srgbClr val="EA4335"/>
          </p15:clr>
        </p15:guide>
        <p15:guide id="4" orient="horz" pos="2898">
          <p15:clr>
            <a:srgbClr val="EA4335"/>
          </p15:clr>
        </p15:guide>
        <p15:guide id="5" pos="2880">
          <p15:clr>
            <a:srgbClr val="EA4335"/>
          </p15:clr>
        </p15:guide>
        <p15:guide id="6" orient="horz" pos="1620">
          <p15:clr>
            <a:srgbClr val="EA4335"/>
          </p15:clr>
        </p15:guide>
        <p15:guide id="7" orient="horz" pos="78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42_33CAE41A.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vaccines/parents/visit/less-stressful.html"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0.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www.janinehalloran.com/free" TargetMode="External"/><Relationship Id="rId2" Type="http://schemas.openxmlformats.org/officeDocument/2006/relationships/notesSlide" Target="../notesSlides/notesSlide27.xm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image" Target="../media/image15.png"/><Relationship Id="rId4" Type="http://schemas.openxmlformats.org/officeDocument/2006/relationships/hyperlink" Target="https://www.teacherspayteachers.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s://linkprotect.cudasvc.com/url?a=https%3a%2f%2fwww.unr.edu%2fnced&amp;c=E,1,rbg6o7Nu0BNcfA98HzGxsazRBZFgSmquqkk8uBUSvlymL6hyF6W2F0UxCLEZho6IdUmUimsk_whEYPcnq7mNXom-aINnpcQ7uGrM6kGxbNK4DtHVgw,,&amp;typo=1" TargetMode="External"/><Relationship Id="rId2" Type="http://schemas.openxmlformats.org/officeDocument/2006/relationships/hyperlink" Target="mailto:randallowen@unr.edu" TargetMode="Externa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44_410D656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450374" y="4563930"/>
            <a:ext cx="8243249" cy="481200"/>
          </a:xfrm>
          <a:prstGeom prst="rect">
            <a:avLst/>
          </a:prstGeom>
        </p:spPr>
        <p:txBody>
          <a:bodyPr spcFirstLastPara="1" wrap="square" lIns="91425" tIns="91425" rIns="91425" bIns="91425" anchor="ctr" anchorCtr="0">
            <a:noAutofit/>
          </a:bodyPr>
          <a:lstStyle/>
          <a:p>
            <a:r>
              <a:rPr lang="en" sz="3100" b="1" spc="-75" dirty="0">
                <a:latin typeface="Century Gothic"/>
              </a:rPr>
              <a:t>WELCOME TO THE NILE WEBINAR FOR</a:t>
            </a:r>
            <a:br>
              <a:rPr lang="en" sz="3100" b="1" spc="-75" dirty="0">
                <a:latin typeface="Century Gothic"/>
              </a:rPr>
            </a:br>
            <a:r>
              <a:rPr lang="en" sz="3100" b="1" spc="-75" dirty="0">
                <a:latin typeface="Century Gothic"/>
              </a:rPr>
              <a:t> July 2022! </a:t>
            </a:r>
            <a:endParaRPr sz="3100" b="1" spc="-75" dirty="0">
              <a:latin typeface="Century Gothic" panose="020B0502020202020204" pitchFamily="34" charset="0"/>
            </a:endParaRPr>
          </a:p>
          <a:p>
            <a:endParaRPr sz="1700" dirty="0"/>
          </a:p>
          <a:p>
            <a:r>
              <a:rPr lang="en" sz="1500" dirty="0">
                <a:latin typeface="Century Gothic" panose="020B0502020202020204" pitchFamily="34" charset="0"/>
                <a:ea typeface="Questrial"/>
                <a:cs typeface="Questrial"/>
                <a:sym typeface="Questrial"/>
              </a:rPr>
              <a:t>Immunize Nevada is a nonprofit 501c3 coalition that is widely recognized as Nevada’s trusted resource for immunization information and community health outreach for all ages. We accomplish this by fostering education and statewide collaboration with a variety of health partners and collaborators. </a:t>
            </a:r>
            <a:endParaRPr sz="1500" dirty="0">
              <a:latin typeface="Century Gothic" panose="020B0502020202020204" pitchFamily="34" charset="0"/>
              <a:ea typeface="Questrial"/>
              <a:cs typeface="Questrial"/>
              <a:sym typeface="Questrial"/>
            </a:endParaRPr>
          </a:p>
          <a:p>
            <a:endParaRPr sz="1500" dirty="0">
              <a:latin typeface="Century Gothic" panose="020B0502020202020204" pitchFamily="34" charset="0"/>
              <a:ea typeface="Questrial"/>
              <a:cs typeface="Questrial"/>
              <a:sym typeface="Questrial"/>
            </a:endParaRPr>
          </a:p>
          <a:p>
            <a:r>
              <a:rPr lang="en" sz="1500" dirty="0">
                <a:latin typeface="Century Gothic" panose="020B0502020202020204" pitchFamily="34" charset="0"/>
                <a:ea typeface="Questrial"/>
                <a:cs typeface="Questrial"/>
                <a:sym typeface="Questrial"/>
              </a:rPr>
              <a:t>You may view current and past web trainings at </a:t>
            </a:r>
            <a:r>
              <a:rPr lang="en" sz="1500" dirty="0">
                <a:solidFill>
                  <a:srgbClr val="4A86E8"/>
                </a:solidFill>
                <a:latin typeface="Century Gothic" panose="020B0502020202020204" pitchFamily="34" charset="0"/>
                <a:ea typeface="Questrial"/>
                <a:cs typeface="Questrial"/>
                <a:sym typeface="Questrial"/>
              </a:rPr>
              <a:t>ImmunizeNevada.org/NILE-webinars</a:t>
            </a:r>
            <a:endParaRPr sz="1500" dirty="0">
              <a:solidFill>
                <a:srgbClr val="4A86E8"/>
              </a:solidFill>
              <a:latin typeface="Century Gothic" panose="020B0502020202020204" pitchFamily="34" charset="0"/>
              <a:ea typeface="Questrial"/>
              <a:cs typeface="Questrial"/>
              <a:sym typeface="Questrial"/>
            </a:endParaRPr>
          </a:p>
          <a:p>
            <a:endParaRPr sz="1500" dirty="0">
              <a:latin typeface="Century Gothic" panose="020B0502020202020204" pitchFamily="34" charset="0"/>
              <a:ea typeface="Questrial"/>
              <a:cs typeface="Questrial"/>
              <a:sym typeface="Questrial"/>
            </a:endParaRPr>
          </a:p>
          <a:p>
            <a:r>
              <a:rPr lang="en" sz="1500" dirty="0">
                <a:latin typeface="Century Gothic" panose="020B0502020202020204" pitchFamily="34" charset="0"/>
                <a:ea typeface="Questrial"/>
                <a:cs typeface="Questrial"/>
                <a:sym typeface="Questrial"/>
              </a:rPr>
              <a:t>Thank you for joining us today!</a:t>
            </a:r>
            <a:endParaRPr sz="1500" dirty="0">
              <a:latin typeface="Century Gothic" panose="020B0502020202020204" pitchFamily="34" charset="0"/>
              <a:ea typeface="Questrial"/>
              <a:cs typeface="Questrial"/>
              <a:sym typeface="Questrial"/>
            </a:endParaRPr>
          </a:p>
          <a:p>
            <a:endParaRPr sz="3100" dirty="0"/>
          </a:p>
          <a:p>
            <a:endParaRPr sz="3100" dirty="0"/>
          </a:p>
        </p:txBody>
      </p:sp>
      <p:pic>
        <p:nvPicPr>
          <p:cNvPr id="150" name="Google Shape;150;p28"/>
          <p:cNvPicPr preferRelativeResize="0"/>
          <p:nvPr/>
        </p:nvPicPr>
        <p:blipFill>
          <a:blip r:embed="rId3">
            <a:alphaModFix/>
          </a:blip>
          <a:stretch>
            <a:fillRect/>
          </a:stretch>
        </p:blipFill>
        <p:spPr>
          <a:xfrm>
            <a:off x="3746137" y="1072718"/>
            <a:ext cx="1651725" cy="1580525"/>
          </a:xfrm>
          <a:prstGeom prst="rect">
            <a:avLst/>
          </a:prstGeom>
          <a:noFill/>
          <a:ln>
            <a:noFill/>
          </a:ln>
        </p:spPr>
      </p:pic>
      <p:pic>
        <p:nvPicPr>
          <p:cNvPr id="151" name="Google Shape;151;p28"/>
          <p:cNvPicPr preferRelativeResize="0"/>
          <p:nvPr/>
        </p:nvPicPr>
        <p:blipFill>
          <a:blip r:embed="rId4">
            <a:alphaModFix/>
          </a:blip>
          <a:stretch>
            <a:fillRect/>
          </a:stretch>
        </p:blipFill>
        <p:spPr>
          <a:xfrm>
            <a:off x="7697825" y="5704616"/>
            <a:ext cx="1174725" cy="101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1EAB-3BC1-FD1E-5D75-363CE1325D84}"/>
              </a:ext>
            </a:extLst>
          </p:cNvPr>
          <p:cNvSpPr>
            <a:spLocks noGrp="1"/>
          </p:cNvSpPr>
          <p:nvPr>
            <p:ph type="title"/>
          </p:nvPr>
        </p:nvSpPr>
        <p:spPr>
          <a:xfrm>
            <a:off x="2032204" y="133350"/>
            <a:ext cx="6559346" cy="1325563"/>
          </a:xfrm>
        </p:spPr>
        <p:txBody>
          <a:bodyPr vert="horz" lIns="91440" tIns="45720" rIns="91440" bIns="45720" rtlCol="0" anchor="ctr">
            <a:noAutofit/>
          </a:bodyPr>
          <a:lstStyle/>
          <a:p>
            <a:pPr algn="ctr"/>
            <a:r>
              <a:rPr lang="en-US" sz="3600">
                <a:cs typeface="Times New Roman"/>
              </a:rPr>
              <a:t>Sensory-Friendly Vaccine Clinic Environments</a:t>
            </a:r>
            <a:endParaRPr lang="en-US" sz="3600"/>
          </a:p>
        </p:txBody>
      </p:sp>
      <p:sp>
        <p:nvSpPr>
          <p:cNvPr id="3" name="Content Placeholder 2">
            <a:extLst>
              <a:ext uri="{FF2B5EF4-FFF2-40B4-BE49-F238E27FC236}">
                <a16:creationId xmlns:a16="http://schemas.microsoft.com/office/drawing/2014/main" id="{7CDD2F3C-4721-033C-92FE-59EDC2BABF96}"/>
              </a:ext>
            </a:extLst>
          </p:cNvPr>
          <p:cNvSpPr>
            <a:spLocks noGrp="1"/>
          </p:cNvSpPr>
          <p:nvPr>
            <p:ph idx="1"/>
          </p:nvPr>
        </p:nvSpPr>
        <p:spPr>
          <a:xfrm>
            <a:off x="704850" y="2089553"/>
            <a:ext cx="7886700" cy="5127222"/>
          </a:xfrm>
        </p:spPr>
        <p:txBody>
          <a:bodyPr vert="horz" lIns="91440" tIns="45720" rIns="91440" bIns="45720" rtlCol="0" anchor="t">
            <a:normAutofit/>
          </a:bodyPr>
          <a:lstStyle/>
          <a:p>
            <a:r>
              <a:rPr lang="en-US" sz="2400" dirty="0">
                <a:cs typeface="Times New Roman"/>
              </a:rPr>
              <a:t>Many people find vaccine clinics to be sensory-rich environments, which can be a barrier to vaccination </a:t>
            </a:r>
          </a:p>
          <a:p>
            <a:pPr marL="0" indent="0">
              <a:buNone/>
            </a:pPr>
            <a:endParaRPr lang="en-US" sz="2400" dirty="0">
              <a:cs typeface="Times New Roman"/>
            </a:endParaRPr>
          </a:p>
          <a:p>
            <a:r>
              <a:rPr lang="en-US" sz="2400" dirty="0">
                <a:ea typeface="+mn-lt"/>
                <a:cs typeface="+mn-lt"/>
              </a:rPr>
              <a:t>People who experience sensory sensitivity or sensory overload can benefit from sensory-friendly experiences and environments</a:t>
            </a:r>
          </a:p>
          <a:p>
            <a:pPr marL="0" indent="0">
              <a:buNone/>
            </a:pPr>
            <a:endParaRPr lang="en-US" sz="2400" dirty="0">
              <a:ea typeface="+mn-lt"/>
              <a:cs typeface="Calibri"/>
            </a:endParaRPr>
          </a:p>
          <a:p>
            <a:r>
              <a:rPr lang="en-US" sz="2400" dirty="0">
                <a:ea typeface="+mn-lt"/>
                <a:cs typeface="+mn-lt"/>
              </a:rPr>
              <a:t>Sensory-friendly vaccine clinics are vaccine facilities that have been adapted to be more calming to the senses</a:t>
            </a:r>
            <a:endParaRPr lang="en-US" sz="2400" dirty="0">
              <a:cs typeface="Calibri"/>
            </a:endParaRPr>
          </a:p>
        </p:txBody>
      </p:sp>
      <p:sp>
        <p:nvSpPr>
          <p:cNvPr id="5" name="Slide Number Placeholder 4">
            <a:extLst>
              <a:ext uri="{FF2B5EF4-FFF2-40B4-BE49-F238E27FC236}">
                <a16:creationId xmlns:a16="http://schemas.microsoft.com/office/drawing/2014/main" id="{0962C9BB-C848-96A0-6F9A-58ADE96EE948}"/>
              </a:ext>
            </a:extLst>
          </p:cNvPr>
          <p:cNvSpPr>
            <a:spLocks noGrp="1"/>
          </p:cNvSpPr>
          <p:nvPr>
            <p:ph type="sldNum" sz="quarter" idx="12"/>
          </p:nvPr>
        </p:nvSpPr>
        <p:spPr/>
        <p:txBody>
          <a:bodyPr/>
          <a:lstStyle/>
          <a:p>
            <a:fld id="{A0EC8638-D38E-4C5B-8C11-DA859CF37C29}" type="slidenum">
              <a:rPr lang="en-US" smtClean="0"/>
              <a:t>10</a:t>
            </a:fld>
            <a:endParaRPr lang="en-US"/>
          </a:p>
        </p:txBody>
      </p:sp>
    </p:spTree>
    <p:extLst>
      <p:ext uri="{BB962C8B-B14F-4D97-AF65-F5344CB8AC3E}">
        <p14:creationId xmlns:p14="http://schemas.microsoft.com/office/powerpoint/2010/main" val="86893468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D2F3C-4721-033C-92FE-59EDC2BABF96}"/>
              </a:ext>
            </a:extLst>
          </p:cNvPr>
          <p:cNvSpPr>
            <a:spLocks noGrp="1"/>
          </p:cNvSpPr>
          <p:nvPr>
            <p:ph idx="1"/>
          </p:nvPr>
        </p:nvSpPr>
        <p:spPr>
          <a:xfrm>
            <a:off x="628650" y="1569934"/>
            <a:ext cx="7886700" cy="5151541"/>
          </a:xfrm>
        </p:spPr>
        <p:txBody>
          <a:bodyPr vert="horz" lIns="91440" tIns="45720" rIns="91440" bIns="45720" rtlCol="0" anchor="t">
            <a:normAutofit/>
          </a:bodyPr>
          <a:lstStyle/>
          <a:p>
            <a:pPr marL="0" indent="0">
              <a:lnSpc>
                <a:spcPct val="100000"/>
              </a:lnSpc>
              <a:buNone/>
            </a:pPr>
            <a:r>
              <a:rPr lang="en-US" sz="2600">
                <a:cs typeface="Times New Roman"/>
              </a:rPr>
              <a:t>Ways to create a sensory-friendly vaccine clinic include:</a:t>
            </a:r>
            <a:endParaRPr lang="en-US" sz="2600"/>
          </a:p>
          <a:p>
            <a:pPr marL="914400" lvl="1" indent="-457200">
              <a:lnSpc>
                <a:spcPct val="100000"/>
              </a:lnSpc>
              <a:spcBef>
                <a:spcPts val="800"/>
              </a:spcBef>
              <a:buAutoNum type="arabicPeriod"/>
            </a:pPr>
            <a:r>
              <a:rPr lang="en-US" sz="2600">
                <a:cs typeface="Times New Roman"/>
              </a:rPr>
              <a:t>Reduce noise</a:t>
            </a:r>
          </a:p>
          <a:p>
            <a:pPr marL="914400" lvl="1" indent="-457200">
              <a:lnSpc>
                <a:spcPct val="100000"/>
              </a:lnSpc>
              <a:spcBef>
                <a:spcPts val="800"/>
              </a:spcBef>
              <a:buAutoNum type="arabicPeriod"/>
            </a:pPr>
            <a:r>
              <a:rPr lang="en-US" sz="2600">
                <a:cs typeface="Times New Roman"/>
              </a:rPr>
              <a:t>Remove bright or flashing lights</a:t>
            </a:r>
          </a:p>
          <a:p>
            <a:pPr marL="914400" lvl="1" indent="-457200">
              <a:lnSpc>
                <a:spcPct val="100000"/>
              </a:lnSpc>
              <a:spcBef>
                <a:spcPts val="800"/>
              </a:spcBef>
              <a:buAutoNum type="arabicPeriod"/>
            </a:pPr>
            <a:r>
              <a:rPr lang="en-US" sz="2600">
                <a:cs typeface="Times New Roman"/>
              </a:rPr>
              <a:t>Provide accessible bathrooms</a:t>
            </a:r>
          </a:p>
          <a:p>
            <a:pPr marL="914400" lvl="1" indent="-457200">
              <a:lnSpc>
                <a:spcPct val="100000"/>
              </a:lnSpc>
              <a:spcBef>
                <a:spcPts val="800"/>
              </a:spcBef>
              <a:buAutoNum type="arabicPeriod"/>
            </a:pPr>
            <a:r>
              <a:rPr lang="en-US" sz="2600">
                <a:cs typeface="Times New Roman"/>
              </a:rPr>
              <a:t>Welcome caregivers</a:t>
            </a:r>
          </a:p>
          <a:p>
            <a:pPr marL="914400" lvl="1" indent="-457200">
              <a:lnSpc>
                <a:spcPct val="100000"/>
              </a:lnSpc>
              <a:spcBef>
                <a:spcPts val="800"/>
              </a:spcBef>
              <a:buAutoNum type="arabicPeriod"/>
            </a:pPr>
            <a:r>
              <a:rPr lang="en-US" sz="2600">
                <a:cs typeface="Times New Roman"/>
              </a:rPr>
              <a:t>Provide snacks and water</a:t>
            </a:r>
          </a:p>
          <a:p>
            <a:pPr marL="914400" lvl="1" indent="-457200">
              <a:lnSpc>
                <a:spcPct val="100000"/>
              </a:lnSpc>
              <a:spcBef>
                <a:spcPts val="800"/>
              </a:spcBef>
              <a:buAutoNum type="arabicPeriod"/>
            </a:pPr>
            <a:r>
              <a:rPr lang="en-US" sz="2600">
                <a:cs typeface="Times New Roman"/>
              </a:rPr>
              <a:t>Develop clear and concise instructions</a:t>
            </a:r>
          </a:p>
          <a:p>
            <a:pPr marL="914400" lvl="1" indent="-457200">
              <a:lnSpc>
                <a:spcPct val="100000"/>
              </a:lnSpc>
              <a:spcBef>
                <a:spcPts val="800"/>
              </a:spcBef>
              <a:buAutoNum type="arabicPeriod"/>
            </a:pPr>
            <a:r>
              <a:rPr lang="en-US" sz="2600">
                <a:cs typeface="Times New Roman"/>
              </a:rPr>
              <a:t>Create sensory-friendly hours</a:t>
            </a:r>
          </a:p>
        </p:txBody>
      </p:sp>
      <p:sp>
        <p:nvSpPr>
          <p:cNvPr id="5" name="Slide Number Placeholder 4">
            <a:extLst>
              <a:ext uri="{FF2B5EF4-FFF2-40B4-BE49-F238E27FC236}">
                <a16:creationId xmlns:a16="http://schemas.microsoft.com/office/drawing/2014/main" id="{0962C9BB-C848-96A0-6F9A-58ADE96EE948}"/>
              </a:ext>
            </a:extLst>
          </p:cNvPr>
          <p:cNvSpPr>
            <a:spLocks noGrp="1"/>
          </p:cNvSpPr>
          <p:nvPr>
            <p:ph type="sldNum" sz="quarter" idx="12"/>
          </p:nvPr>
        </p:nvSpPr>
        <p:spPr/>
        <p:txBody>
          <a:bodyPr/>
          <a:lstStyle/>
          <a:p>
            <a:fld id="{A0EC8638-D38E-4C5B-8C11-DA859CF37C29}" type="slidenum">
              <a:rPr lang="en-US" smtClean="0"/>
              <a:t>11</a:t>
            </a:fld>
            <a:endParaRPr lang="en-US"/>
          </a:p>
        </p:txBody>
      </p:sp>
      <p:sp>
        <p:nvSpPr>
          <p:cNvPr id="6" name="TextBox 5">
            <a:extLst>
              <a:ext uri="{FF2B5EF4-FFF2-40B4-BE49-F238E27FC236}">
                <a16:creationId xmlns:a16="http://schemas.microsoft.com/office/drawing/2014/main" id="{5A85BFD5-EC52-6597-4D18-44471778A1CB}"/>
              </a:ext>
            </a:extLst>
          </p:cNvPr>
          <p:cNvSpPr txBox="1"/>
          <p:nvPr/>
        </p:nvSpPr>
        <p:spPr>
          <a:xfrm>
            <a:off x="4843679" y="6406284"/>
            <a:ext cx="34620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Segoe UI"/>
              </a:rPr>
              <a:t>Sensory Friendly Solutions, August 2021</a:t>
            </a:r>
          </a:p>
        </p:txBody>
      </p:sp>
      <p:sp>
        <p:nvSpPr>
          <p:cNvPr id="7" name="Title 1">
            <a:extLst>
              <a:ext uri="{FF2B5EF4-FFF2-40B4-BE49-F238E27FC236}">
                <a16:creationId xmlns:a16="http://schemas.microsoft.com/office/drawing/2014/main" id="{CC7EFCE4-00B3-DFAE-AF74-3D589A703E9C}"/>
              </a:ext>
            </a:extLst>
          </p:cNvPr>
          <p:cNvSpPr txBox="1">
            <a:spLocks/>
          </p:cNvSpPr>
          <p:nvPr/>
        </p:nvSpPr>
        <p:spPr>
          <a:xfrm>
            <a:off x="2032204" y="133350"/>
            <a:ext cx="655934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a:solidFill>
                  <a:srgbClr val="2D4E6B"/>
                </a:solidFill>
                <a:latin typeface="+mn-lt"/>
                <a:ea typeface="+mj-ea"/>
                <a:cs typeface="Times New Roman" panose="02020603050405020304" pitchFamily="18" charset="0"/>
              </a:defRPr>
            </a:lvl1pPr>
          </a:lstStyle>
          <a:p>
            <a:pPr algn="ctr"/>
            <a:r>
              <a:rPr lang="en-US" sz="3600">
                <a:cs typeface="Times New Roman"/>
              </a:rPr>
              <a:t>Sensory-Friendly Vaccine Clinic Environments</a:t>
            </a:r>
            <a:endParaRPr lang="en-US" sz="3600"/>
          </a:p>
        </p:txBody>
      </p:sp>
    </p:spTree>
    <p:extLst>
      <p:ext uri="{BB962C8B-B14F-4D97-AF65-F5344CB8AC3E}">
        <p14:creationId xmlns:p14="http://schemas.microsoft.com/office/powerpoint/2010/main" val="407284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454F-00C4-9F01-AA88-74805D249C1B}"/>
              </a:ext>
            </a:extLst>
          </p:cNvPr>
          <p:cNvSpPr>
            <a:spLocks noGrp="1"/>
          </p:cNvSpPr>
          <p:nvPr>
            <p:ph type="title"/>
          </p:nvPr>
        </p:nvSpPr>
        <p:spPr/>
        <p:txBody>
          <a:bodyPr>
            <a:normAutofit fontScale="90000"/>
          </a:bodyPr>
          <a:lstStyle/>
          <a:p>
            <a:pPr algn="ctr"/>
            <a:r>
              <a:rPr lang="en-US">
                <a:cs typeface="Times New Roman"/>
              </a:rPr>
              <a:t>Sensory-Friendly Vaccine Kits in Nevada available now</a:t>
            </a:r>
            <a:endParaRPr lang="en-US"/>
          </a:p>
        </p:txBody>
      </p:sp>
      <p:sp>
        <p:nvSpPr>
          <p:cNvPr id="4" name="Slide Number Placeholder 3">
            <a:extLst>
              <a:ext uri="{FF2B5EF4-FFF2-40B4-BE49-F238E27FC236}">
                <a16:creationId xmlns:a16="http://schemas.microsoft.com/office/drawing/2014/main" id="{794B3AB0-5862-83C0-B123-592758286E7C}"/>
              </a:ext>
            </a:extLst>
          </p:cNvPr>
          <p:cNvSpPr>
            <a:spLocks noGrp="1"/>
          </p:cNvSpPr>
          <p:nvPr>
            <p:ph type="sldNum" sz="quarter" idx="12"/>
          </p:nvPr>
        </p:nvSpPr>
        <p:spPr/>
        <p:txBody>
          <a:bodyPr/>
          <a:lstStyle/>
          <a:p>
            <a:fld id="{A0EC8638-D38E-4C5B-8C11-DA859CF37C29}" type="slidenum">
              <a:rPr lang="en-US" smtClean="0"/>
              <a:t>12</a:t>
            </a:fld>
            <a:endParaRPr lang="en-US"/>
          </a:p>
        </p:txBody>
      </p:sp>
      <p:pic>
        <p:nvPicPr>
          <p:cNvPr id="5" name="Picture 5">
            <a:extLst>
              <a:ext uri="{FF2B5EF4-FFF2-40B4-BE49-F238E27FC236}">
                <a16:creationId xmlns:a16="http://schemas.microsoft.com/office/drawing/2014/main" id="{4B3DD309-FD8C-6C7F-DAB9-F794B15542FD}"/>
              </a:ext>
            </a:extLst>
          </p:cNvPr>
          <p:cNvPicPr>
            <a:picLocks noChangeAspect="1"/>
          </p:cNvPicPr>
          <p:nvPr/>
        </p:nvPicPr>
        <p:blipFill>
          <a:blip r:embed="rId3"/>
          <a:stretch>
            <a:fillRect/>
          </a:stretch>
        </p:blipFill>
        <p:spPr>
          <a:xfrm>
            <a:off x="180975" y="1885950"/>
            <a:ext cx="2743200" cy="3657600"/>
          </a:xfrm>
          <a:prstGeom prst="rect">
            <a:avLst/>
          </a:prstGeom>
        </p:spPr>
      </p:pic>
      <p:pic>
        <p:nvPicPr>
          <p:cNvPr id="6" name="Picture 6">
            <a:extLst>
              <a:ext uri="{FF2B5EF4-FFF2-40B4-BE49-F238E27FC236}">
                <a16:creationId xmlns:a16="http://schemas.microsoft.com/office/drawing/2014/main" id="{673C1989-B98F-C517-EB35-8C013F845CDF}"/>
              </a:ext>
            </a:extLst>
          </p:cNvPr>
          <p:cNvPicPr>
            <a:picLocks noChangeAspect="1"/>
          </p:cNvPicPr>
          <p:nvPr/>
        </p:nvPicPr>
        <p:blipFill>
          <a:blip r:embed="rId4"/>
          <a:stretch>
            <a:fillRect/>
          </a:stretch>
        </p:blipFill>
        <p:spPr>
          <a:xfrm>
            <a:off x="3143250" y="1885950"/>
            <a:ext cx="2743200" cy="3657600"/>
          </a:xfrm>
          <a:prstGeom prst="rect">
            <a:avLst/>
          </a:prstGeom>
        </p:spPr>
      </p:pic>
      <p:pic>
        <p:nvPicPr>
          <p:cNvPr id="7" name="Picture 7">
            <a:extLst>
              <a:ext uri="{FF2B5EF4-FFF2-40B4-BE49-F238E27FC236}">
                <a16:creationId xmlns:a16="http://schemas.microsoft.com/office/drawing/2014/main" id="{8966FCED-D047-5606-F4C9-D5CEF3667CEB}"/>
              </a:ext>
            </a:extLst>
          </p:cNvPr>
          <p:cNvPicPr>
            <a:picLocks noChangeAspect="1"/>
          </p:cNvPicPr>
          <p:nvPr/>
        </p:nvPicPr>
        <p:blipFill>
          <a:blip r:embed="rId5"/>
          <a:stretch>
            <a:fillRect/>
          </a:stretch>
        </p:blipFill>
        <p:spPr>
          <a:xfrm>
            <a:off x="6067425" y="1885950"/>
            <a:ext cx="2743200" cy="3657600"/>
          </a:xfrm>
          <a:prstGeom prst="rect">
            <a:avLst/>
          </a:prstGeom>
        </p:spPr>
      </p:pic>
    </p:spTree>
    <p:extLst>
      <p:ext uri="{BB962C8B-B14F-4D97-AF65-F5344CB8AC3E}">
        <p14:creationId xmlns:p14="http://schemas.microsoft.com/office/powerpoint/2010/main" val="165177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CE95-634E-8999-9EBD-3BCF572FCC35}"/>
              </a:ext>
            </a:extLst>
          </p:cNvPr>
          <p:cNvSpPr>
            <a:spLocks noGrp="1"/>
          </p:cNvSpPr>
          <p:nvPr>
            <p:ph type="title"/>
          </p:nvPr>
        </p:nvSpPr>
        <p:spPr>
          <a:xfrm>
            <a:off x="1826385" y="2640169"/>
            <a:ext cx="7886700" cy="1325563"/>
          </a:xfrm>
        </p:spPr>
        <p:txBody>
          <a:bodyPr/>
          <a:lstStyle/>
          <a:p>
            <a:r>
              <a:rPr lang="en-US" dirty="0"/>
              <a:t>NCED Presentation</a:t>
            </a:r>
          </a:p>
        </p:txBody>
      </p:sp>
      <p:sp>
        <p:nvSpPr>
          <p:cNvPr id="4" name="Slide Number Placeholder 3">
            <a:extLst>
              <a:ext uri="{FF2B5EF4-FFF2-40B4-BE49-F238E27FC236}">
                <a16:creationId xmlns:a16="http://schemas.microsoft.com/office/drawing/2014/main" id="{6A8BD014-EB85-B5EE-95E7-DF3813B2FCC9}"/>
              </a:ext>
            </a:extLst>
          </p:cNvPr>
          <p:cNvSpPr>
            <a:spLocks noGrp="1"/>
          </p:cNvSpPr>
          <p:nvPr>
            <p:ph type="sldNum" sz="quarter" idx="12"/>
          </p:nvPr>
        </p:nvSpPr>
        <p:spPr/>
        <p:txBody>
          <a:bodyPr/>
          <a:lstStyle/>
          <a:p>
            <a:fld id="{A0EC8638-D38E-4C5B-8C11-DA859CF37C29}" type="slidenum">
              <a:rPr lang="en-US" smtClean="0"/>
              <a:t>13</a:t>
            </a:fld>
            <a:endParaRPr lang="en-US"/>
          </a:p>
        </p:txBody>
      </p:sp>
    </p:spTree>
    <p:extLst>
      <p:ext uri="{BB962C8B-B14F-4D97-AF65-F5344CB8AC3E}">
        <p14:creationId xmlns:p14="http://schemas.microsoft.com/office/powerpoint/2010/main" val="425766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9103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525749-00E6-CE43-951C-2D9C91C70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327" y="857251"/>
            <a:ext cx="5653087" cy="4327189"/>
          </a:xfrm>
          <a:prstGeom prst="rect">
            <a:avLst/>
          </a:prstGeom>
        </p:spPr>
      </p:pic>
      <p:sp>
        <p:nvSpPr>
          <p:cNvPr id="4" name="Subtitle 3">
            <a:extLst>
              <a:ext uri="{FF2B5EF4-FFF2-40B4-BE49-F238E27FC236}">
                <a16:creationId xmlns:a16="http://schemas.microsoft.com/office/drawing/2014/main" id="{B7D6A5D4-FAE5-9A48-8A86-694DD140ACF9}"/>
              </a:ext>
            </a:extLst>
          </p:cNvPr>
          <p:cNvSpPr>
            <a:spLocks noGrp="1"/>
          </p:cNvSpPr>
          <p:nvPr>
            <p:ph type="subTitle" idx="1"/>
          </p:nvPr>
        </p:nvSpPr>
        <p:spPr>
          <a:xfrm>
            <a:off x="2849966" y="4795679"/>
            <a:ext cx="3825907" cy="929921"/>
          </a:xfrm>
        </p:spPr>
        <p:txBody>
          <a:bodyPr>
            <a:normAutofit fontScale="92500" lnSpcReduction="10000"/>
          </a:bodyPr>
          <a:lstStyle/>
          <a:p>
            <a:endParaRPr lang="en-US" sz="1800" dirty="0"/>
          </a:p>
          <a:p>
            <a:r>
              <a:rPr lang="en-US" sz="1800" dirty="0"/>
              <a:t>Randall Owen, Director</a:t>
            </a:r>
          </a:p>
          <a:p>
            <a:r>
              <a:rPr lang="en-US" sz="1800" dirty="0"/>
              <a:t>July 28, 2022</a:t>
            </a:r>
          </a:p>
        </p:txBody>
      </p:sp>
    </p:spTree>
    <p:extLst>
      <p:ext uri="{BB962C8B-B14F-4D97-AF65-F5344CB8AC3E}">
        <p14:creationId xmlns:p14="http://schemas.microsoft.com/office/powerpoint/2010/main" val="334003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32D6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94326" y="2609851"/>
            <a:ext cx="2554649" cy="1340247"/>
          </a:xfrm>
          <a:noFill/>
          <a:ln w="38100">
            <a:solidFill>
              <a:schemeClr val="bg1"/>
            </a:solidFill>
          </a:ln>
        </p:spPr>
        <p:txBody>
          <a:bodyPr>
            <a:normAutofit/>
          </a:bodyPr>
          <a:lstStyle/>
          <a:p>
            <a:r>
              <a:rPr lang="en-US" sz="1500" b="1" dirty="0">
                <a:solidFill>
                  <a:schemeClr val="bg1"/>
                </a:solidFill>
                <a:ea typeface="ＭＳ Ｐゴシック" charset="0"/>
                <a:cs typeface="ＭＳ Ｐゴシック" charset="0"/>
              </a:rPr>
              <a:t>WHAT IS THE </a:t>
            </a:r>
            <a:br>
              <a:rPr lang="en-US" sz="1500" b="1" dirty="0">
                <a:solidFill>
                  <a:schemeClr val="bg1"/>
                </a:solidFill>
                <a:ea typeface="ＭＳ Ｐゴシック" charset="0"/>
                <a:cs typeface="ＭＳ Ｐゴシック" charset="0"/>
              </a:rPr>
            </a:br>
            <a:r>
              <a:rPr lang="en-US" sz="1500" b="1" dirty="0">
                <a:solidFill>
                  <a:schemeClr val="bg1"/>
                </a:solidFill>
                <a:ea typeface="ＭＳ Ｐゴシック" charset="0"/>
                <a:cs typeface="ＭＳ Ｐゴシック" charset="0"/>
              </a:rPr>
              <a:t>Nevada Center for Excellence in Disabilities (NCED)?</a:t>
            </a:r>
            <a:endParaRPr lang="en-US" sz="1500" b="1" dirty="0">
              <a:solidFill>
                <a:schemeClr val="bg1"/>
              </a:solidFill>
              <a:latin typeface="+mn-lt"/>
              <a:ea typeface="ＭＳ Ｐゴシック" charset="0"/>
              <a:cs typeface="ＭＳ Ｐゴシック" charset="0"/>
            </a:endParaRPr>
          </a:p>
        </p:txBody>
      </p:sp>
      <p:sp>
        <p:nvSpPr>
          <p:cNvPr id="2" name="Rectangle 1">
            <a:extLst>
              <a:ext uri="{FF2B5EF4-FFF2-40B4-BE49-F238E27FC236}">
                <a16:creationId xmlns:a16="http://schemas.microsoft.com/office/drawing/2014/main" id="{85F0FADC-1CBB-FD7F-DBC6-9458B8168F72}"/>
              </a:ext>
            </a:extLst>
          </p:cNvPr>
          <p:cNvSpPr/>
          <p:nvPr/>
        </p:nvSpPr>
        <p:spPr>
          <a:xfrm>
            <a:off x="3657600" y="857250"/>
            <a:ext cx="5486400" cy="51435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2707" name="Rectangle 3"/>
          <p:cNvSpPr>
            <a:spLocks noGrp="1" noChangeArrowheads="1"/>
          </p:cNvSpPr>
          <p:nvPr>
            <p:ph idx="1"/>
          </p:nvPr>
        </p:nvSpPr>
        <p:spPr>
          <a:xfrm>
            <a:off x="3774704" y="1128494"/>
            <a:ext cx="5061693" cy="4757956"/>
          </a:xfrm>
        </p:spPr>
        <p:txBody>
          <a:bodyPr anchor="ctr">
            <a:noAutofit/>
          </a:bodyPr>
          <a:lstStyle/>
          <a:p>
            <a:pPr>
              <a:lnSpc>
                <a:spcPct val="90000"/>
              </a:lnSpc>
            </a:pPr>
            <a:r>
              <a:rPr lang="en-US" sz="1500" dirty="0">
                <a:cs typeface="Arial" panose="020B0604020202020204" pitchFamily="34" charset="0"/>
              </a:rPr>
              <a:t>The NCED serves as Nevada’s </a:t>
            </a:r>
            <a:r>
              <a:rPr lang="en-US" sz="1500" b="1" dirty="0">
                <a:cs typeface="Arial" panose="020B0604020202020204" pitchFamily="34" charset="0"/>
              </a:rPr>
              <a:t>U</a:t>
            </a:r>
            <a:r>
              <a:rPr lang="en-US" sz="1500" dirty="0">
                <a:cs typeface="Arial" panose="020B0604020202020204" pitchFamily="34" charset="0"/>
              </a:rPr>
              <a:t>niversity </a:t>
            </a:r>
            <a:r>
              <a:rPr lang="en-US" sz="1500" b="1" dirty="0">
                <a:cs typeface="Arial" panose="020B0604020202020204" pitchFamily="34" charset="0"/>
              </a:rPr>
              <a:t>C</a:t>
            </a:r>
            <a:r>
              <a:rPr lang="en-US" sz="1500" dirty="0">
                <a:cs typeface="Arial" panose="020B0604020202020204" pitchFamily="34" charset="0"/>
              </a:rPr>
              <a:t>enter for </a:t>
            </a:r>
            <a:r>
              <a:rPr lang="en-US" sz="1500" b="1" dirty="0">
                <a:cs typeface="Arial" panose="020B0604020202020204" pitchFamily="34" charset="0"/>
              </a:rPr>
              <a:t>E</a:t>
            </a:r>
            <a:r>
              <a:rPr lang="en-US" sz="1500" dirty="0">
                <a:cs typeface="Arial" panose="020B0604020202020204" pitchFamily="34" charset="0"/>
              </a:rPr>
              <a:t>xcellence in </a:t>
            </a:r>
            <a:r>
              <a:rPr lang="en-US" sz="1500" b="1" dirty="0">
                <a:cs typeface="Arial" panose="020B0604020202020204" pitchFamily="34" charset="0"/>
              </a:rPr>
              <a:t>D</a:t>
            </a:r>
            <a:r>
              <a:rPr lang="en-US" sz="1500" dirty="0">
                <a:cs typeface="Arial" panose="020B0604020202020204" pitchFamily="34" charset="0"/>
              </a:rPr>
              <a:t>evelopmental </a:t>
            </a:r>
            <a:r>
              <a:rPr lang="en-US" sz="1500" b="1" dirty="0">
                <a:cs typeface="Arial" panose="020B0604020202020204" pitchFamily="34" charset="0"/>
              </a:rPr>
              <a:t>D</a:t>
            </a:r>
            <a:r>
              <a:rPr lang="en-US" sz="1500" dirty="0">
                <a:cs typeface="Arial" panose="020B0604020202020204" pitchFamily="34" charset="0"/>
              </a:rPr>
              <a:t>isabilities (UCEDD). </a:t>
            </a:r>
          </a:p>
          <a:p>
            <a:pPr lvl="1">
              <a:lnSpc>
                <a:spcPct val="90000"/>
              </a:lnSpc>
            </a:pPr>
            <a:r>
              <a:rPr lang="en-US" sz="1500" dirty="0">
                <a:cs typeface="Arial" panose="020B0604020202020204" pitchFamily="34" charset="0"/>
              </a:rPr>
              <a:t>UCEDDs are funded by the Developmental Disabilities Rights Assistance and Rights Act (DD Act) along with DD Council and Protection and Advocacy. </a:t>
            </a:r>
          </a:p>
          <a:p>
            <a:pPr marL="342900" lvl="1" indent="0">
              <a:lnSpc>
                <a:spcPct val="90000"/>
              </a:lnSpc>
              <a:buNone/>
            </a:pPr>
            <a:endParaRPr lang="en-US" sz="1500" dirty="0">
              <a:cs typeface="Arial" panose="020B0604020202020204" pitchFamily="34" charset="0"/>
            </a:endParaRPr>
          </a:p>
          <a:p>
            <a:pPr>
              <a:lnSpc>
                <a:spcPct val="90000"/>
              </a:lnSpc>
            </a:pPr>
            <a:r>
              <a:rPr lang="en-US" sz="1500" dirty="0">
                <a:cs typeface="Arial" panose="020B0604020202020204" pitchFamily="34" charset="0"/>
              </a:rPr>
              <a:t>There are 67 UCEDDs with at least one in every state and territory.</a:t>
            </a:r>
          </a:p>
          <a:p>
            <a:pPr>
              <a:lnSpc>
                <a:spcPct val="90000"/>
              </a:lnSpc>
            </a:pPr>
            <a:r>
              <a:rPr lang="en-US" sz="1500" dirty="0">
                <a:cs typeface="Arial" panose="020B0604020202020204" pitchFamily="34" charset="0"/>
              </a:rPr>
              <a:t>Since 1963, UCEDDs have worked towards a shared vision that foresees a nation in which all Americans, including Americans with disabilities, participate fully in their communities. </a:t>
            </a:r>
            <a:r>
              <a:rPr lang="en-US" sz="1500" b="1" dirty="0">
                <a:cs typeface="Arial" panose="020B0604020202020204" pitchFamily="34" charset="0"/>
              </a:rPr>
              <a:t>Independence</a:t>
            </a:r>
            <a:r>
              <a:rPr lang="en-US" sz="1500" dirty="0">
                <a:cs typeface="Arial" panose="020B0604020202020204" pitchFamily="34" charset="0"/>
              </a:rPr>
              <a:t>, </a:t>
            </a:r>
            <a:r>
              <a:rPr lang="en-US" sz="1500" b="1" dirty="0">
                <a:cs typeface="Arial" panose="020B0604020202020204" pitchFamily="34" charset="0"/>
              </a:rPr>
              <a:t>productivity</a:t>
            </a:r>
            <a:r>
              <a:rPr lang="en-US" sz="1500" dirty="0">
                <a:cs typeface="Arial" panose="020B0604020202020204" pitchFamily="34" charset="0"/>
              </a:rPr>
              <a:t>, and </a:t>
            </a:r>
            <a:r>
              <a:rPr lang="en-US" sz="1500" b="1" dirty="0">
                <a:cs typeface="Arial" panose="020B0604020202020204" pitchFamily="34" charset="0"/>
              </a:rPr>
              <a:t>community inclusion </a:t>
            </a:r>
            <a:r>
              <a:rPr lang="en-US" sz="1500" dirty="0">
                <a:cs typeface="Arial" panose="020B0604020202020204" pitchFamily="34" charset="0"/>
              </a:rPr>
              <a:t>are key components of this vision.</a:t>
            </a:r>
          </a:p>
          <a:p>
            <a:pPr>
              <a:lnSpc>
                <a:spcPct val="90000"/>
              </a:lnSpc>
            </a:pPr>
            <a:endParaRPr lang="en-US" sz="1500" dirty="0">
              <a:cs typeface="Arial" panose="020B0604020202020204" pitchFamily="34" charset="0"/>
            </a:endParaRPr>
          </a:p>
          <a:p>
            <a:pPr>
              <a:lnSpc>
                <a:spcPct val="90000"/>
              </a:lnSpc>
            </a:pPr>
            <a:r>
              <a:rPr lang="en-US" sz="1500" dirty="0">
                <a:cs typeface="Arial" panose="020B0604020202020204" pitchFamily="34" charset="0"/>
              </a:rPr>
              <a:t>The NCED was established in 1991 at the University of Nevada, Reno.  The NCED is a statewide program.  </a:t>
            </a:r>
            <a:endParaRPr lang="en-US" sz="1500" b="1" u="sng" dirty="0">
              <a:ea typeface="ＭＳ Ｐゴシック" charset="0"/>
              <a:cs typeface="ＭＳ Ｐゴシック" charset="0"/>
            </a:endParaRPr>
          </a:p>
          <a:p>
            <a:pPr eaLnBrk="1" hangingPunct="1">
              <a:lnSpc>
                <a:spcPct val="90000"/>
              </a:lnSpc>
              <a:buFontTx/>
              <a:buNone/>
            </a:pPr>
            <a:endParaRPr lang="en-US" sz="1200" b="1" dirty="0">
              <a:ea typeface="ＭＳ Ｐゴシック" charset="0"/>
              <a:cs typeface="ＭＳ Ｐゴシック" charset="0"/>
            </a:endParaRPr>
          </a:p>
        </p:txBody>
      </p:sp>
      <p:pic>
        <p:nvPicPr>
          <p:cNvPr id="72708" name="Picture 3" descr="Nevada_N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971550"/>
            <a:ext cx="8001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5974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777D470F-65F8-BC43-82E7-BE46D442C7F0}"/>
              </a:ext>
            </a:extLst>
          </p:cNvPr>
          <p:cNvGrpSpPr>
            <a:grpSpLocks noChangeAspect="1"/>
          </p:cNvGrpSpPr>
          <p:nvPr/>
        </p:nvGrpSpPr>
        <p:grpSpPr bwMode="auto">
          <a:xfrm>
            <a:off x="1433345" y="1480009"/>
            <a:ext cx="6277313" cy="3897982"/>
            <a:chOff x="939" y="1203"/>
            <a:chExt cx="3778" cy="2346"/>
          </a:xfrm>
        </p:grpSpPr>
        <p:sp>
          <p:nvSpPr>
            <p:cNvPr id="3" name="_s43012">
              <a:extLst>
                <a:ext uri="{FF2B5EF4-FFF2-40B4-BE49-F238E27FC236}">
                  <a16:creationId xmlns:a16="http://schemas.microsoft.com/office/drawing/2014/main" id="{3B73AD8A-61B7-9C4C-AA92-EFE9D551383B}"/>
                </a:ext>
              </a:extLst>
            </p:cNvPr>
            <p:cNvSpPr>
              <a:spLocks noChangeArrowheads="1" noTextEdit="1"/>
            </p:cNvSpPr>
            <p:nvPr/>
          </p:nvSpPr>
          <p:spPr bwMode="auto">
            <a:xfrm>
              <a:off x="2351" y="1536"/>
              <a:ext cx="954" cy="954"/>
            </a:xfrm>
            <a:prstGeom prst="ellipse">
              <a:avLst/>
            </a:prstGeom>
            <a:solidFill>
              <a:schemeClr val="tx2">
                <a:lumMod val="60000"/>
                <a:lumOff val="40000"/>
                <a:alpha val="50000"/>
              </a:schemeClr>
            </a:solidFill>
            <a:ln w="4669">
              <a:solidFill>
                <a:schemeClr val="tx2">
                  <a:lumMod val="60000"/>
                  <a:lumOff val="40000"/>
                </a:schemeClr>
              </a:solidFill>
              <a:round/>
              <a:headEnd/>
              <a:tailEnd/>
            </a:ln>
          </p:spPr>
          <p:txBody>
            <a:bodyPr vert="horz" wrap="square" lIns="68580" tIns="34290" rIns="68580" bIns="34290" numCol="1" anchor="ctr" anchorCtr="0" compatLnSpc="1">
              <a:prstTxWarp prst="textNoShape">
                <a:avLst/>
              </a:prstTxWarp>
            </a:bodyPr>
            <a:lstStyle/>
            <a:p>
              <a:endParaRPr lang="en-US" sz="1350">
                <a:solidFill>
                  <a:prstClr val="black"/>
                </a:solidFill>
                <a:latin typeface="Calibri"/>
              </a:endParaRPr>
            </a:p>
          </p:txBody>
        </p:sp>
        <p:sp>
          <p:nvSpPr>
            <p:cNvPr id="4" name="_s43013">
              <a:extLst>
                <a:ext uri="{FF2B5EF4-FFF2-40B4-BE49-F238E27FC236}">
                  <a16:creationId xmlns:a16="http://schemas.microsoft.com/office/drawing/2014/main" id="{9421BA51-6037-AB42-B090-A2EBB906B073}"/>
                </a:ext>
              </a:extLst>
            </p:cNvPr>
            <p:cNvSpPr>
              <a:spLocks noChangeArrowheads="1"/>
            </p:cNvSpPr>
            <p:nvPr/>
          </p:nvSpPr>
          <p:spPr bwMode="auto">
            <a:xfrm>
              <a:off x="2351" y="1203"/>
              <a:ext cx="954" cy="23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en-US" sz="1650" dirty="0">
                  <a:solidFill>
                    <a:prstClr val="black"/>
                  </a:solidFill>
                  <a:latin typeface="Calibri"/>
                  <a:cs typeface="Arial" charset="0"/>
                </a:rPr>
                <a:t>Training</a:t>
              </a:r>
            </a:p>
          </p:txBody>
        </p:sp>
        <p:sp>
          <p:nvSpPr>
            <p:cNvPr id="5" name="_s43014">
              <a:extLst>
                <a:ext uri="{FF2B5EF4-FFF2-40B4-BE49-F238E27FC236}">
                  <a16:creationId xmlns:a16="http://schemas.microsoft.com/office/drawing/2014/main" id="{4D5832FB-DC8C-1943-A086-C7A53514AD00}"/>
                </a:ext>
              </a:extLst>
            </p:cNvPr>
            <p:cNvSpPr>
              <a:spLocks noChangeArrowheads="1" noTextEdit="1"/>
            </p:cNvSpPr>
            <p:nvPr/>
          </p:nvSpPr>
          <p:spPr bwMode="auto">
            <a:xfrm>
              <a:off x="2714" y="1899"/>
              <a:ext cx="954" cy="954"/>
            </a:xfrm>
            <a:prstGeom prst="ellipse">
              <a:avLst/>
            </a:prstGeom>
            <a:solidFill>
              <a:schemeClr val="accent6">
                <a:alpha val="50000"/>
              </a:schemeClr>
            </a:solidFill>
            <a:ln w="4669">
              <a:solidFill>
                <a:schemeClr val="accent6"/>
              </a:solidFill>
              <a:round/>
              <a:headEnd/>
              <a:tailEnd/>
            </a:ln>
          </p:spPr>
          <p:txBody>
            <a:bodyPr vert="horz" wrap="square" lIns="68580" tIns="34290" rIns="68580" bIns="34290" numCol="1" anchor="ctr" anchorCtr="0" compatLnSpc="1">
              <a:prstTxWarp prst="textNoShape">
                <a:avLst/>
              </a:prstTxWarp>
            </a:bodyPr>
            <a:lstStyle/>
            <a:p>
              <a:endParaRPr lang="en-US" sz="1350">
                <a:solidFill>
                  <a:prstClr val="black"/>
                </a:solidFill>
                <a:latin typeface="Calibri"/>
              </a:endParaRPr>
            </a:p>
          </p:txBody>
        </p:sp>
        <p:sp>
          <p:nvSpPr>
            <p:cNvPr id="6" name="_s43015">
              <a:extLst>
                <a:ext uri="{FF2B5EF4-FFF2-40B4-BE49-F238E27FC236}">
                  <a16:creationId xmlns:a16="http://schemas.microsoft.com/office/drawing/2014/main" id="{027A79DC-74F8-B441-A3D6-1527B5D22C53}"/>
                </a:ext>
              </a:extLst>
            </p:cNvPr>
            <p:cNvSpPr>
              <a:spLocks noChangeArrowheads="1"/>
            </p:cNvSpPr>
            <p:nvPr/>
          </p:nvSpPr>
          <p:spPr bwMode="auto">
            <a:xfrm>
              <a:off x="3763" y="2257"/>
              <a:ext cx="954" cy="23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en-US" sz="1650" dirty="0">
                  <a:solidFill>
                    <a:prstClr val="black"/>
                  </a:solidFill>
                  <a:latin typeface="Calibri"/>
                  <a:cs typeface="Arial" charset="0"/>
                </a:rPr>
                <a:t>Research</a:t>
              </a:r>
            </a:p>
          </p:txBody>
        </p:sp>
        <p:sp>
          <p:nvSpPr>
            <p:cNvPr id="7" name="_s43016">
              <a:extLst>
                <a:ext uri="{FF2B5EF4-FFF2-40B4-BE49-F238E27FC236}">
                  <a16:creationId xmlns:a16="http://schemas.microsoft.com/office/drawing/2014/main" id="{1700CB05-7AD9-A14D-AA12-9CCB799F7E1B}"/>
                </a:ext>
              </a:extLst>
            </p:cNvPr>
            <p:cNvSpPr>
              <a:spLocks noChangeArrowheads="1" noTextEdit="1"/>
            </p:cNvSpPr>
            <p:nvPr/>
          </p:nvSpPr>
          <p:spPr bwMode="auto">
            <a:xfrm>
              <a:off x="2351" y="2262"/>
              <a:ext cx="954" cy="954"/>
            </a:xfrm>
            <a:prstGeom prst="ellipse">
              <a:avLst/>
            </a:prstGeom>
            <a:solidFill>
              <a:srgbClr val="FF0000">
                <a:alpha val="49804"/>
              </a:srgbClr>
            </a:solidFill>
            <a:ln w="4669">
              <a:solidFill>
                <a:schemeClr val="folHlink"/>
              </a:solidFill>
              <a:round/>
              <a:headEnd/>
              <a:tailEnd/>
            </a:ln>
          </p:spPr>
          <p:txBody>
            <a:bodyPr vert="horz" wrap="square" lIns="68580" tIns="34290" rIns="68580" bIns="34290" numCol="1" anchor="ctr" anchorCtr="0" compatLnSpc="1">
              <a:prstTxWarp prst="textNoShape">
                <a:avLst/>
              </a:prstTxWarp>
            </a:bodyPr>
            <a:lstStyle/>
            <a:p>
              <a:endParaRPr lang="en-US" sz="1350">
                <a:solidFill>
                  <a:prstClr val="black"/>
                </a:solidFill>
                <a:latin typeface="Calibri"/>
              </a:endParaRPr>
            </a:p>
          </p:txBody>
        </p:sp>
        <p:sp>
          <p:nvSpPr>
            <p:cNvPr id="8" name="_s43017">
              <a:extLst>
                <a:ext uri="{FF2B5EF4-FFF2-40B4-BE49-F238E27FC236}">
                  <a16:creationId xmlns:a16="http://schemas.microsoft.com/office/drawing/2014/main" id="{2C1DD505-112B-D047-BE68-F374425095D5}"/>
                </a:ext>
              </a:extLst>
            </p:cNvPr>
            <p:cNvSpPr>
              <a:spLocks noChangeArrowheads="1"/>
            </p:cNvSpPr>
            <p:nvPr/>
          </p:nvSpPr>
          <p:spPr bwMode="auto">
            <a:xfrm>
              <a:off x="2351" y="3311"/>
              <a:ext cx="954" cy="23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en-US" sz="1650" dirty="0">
                  <a:solidFill>
                    <a:prstClr val="black"/>
                  </a:solidFill>
                  <a:latin typeface="Calibri"/>
                  <a:cs typeface="Arial" charset="0"/>
                </a:rPr>
                <a:t>Dissemination</a:t>
              </a:r>
            </a:p>
          </p:txBody>
        </p:sp>
        <p:sp>
          <p:nvSpPr>
            <p:cNvPr id="9" name="_s43018">
              <a:extLst>
                <a:ext uri="{FF2B5EF4-FFF2-40B4-BE49-F238E27FC236}">
                  <a16:creationId xmlns:a16="http://schemas.microsoft.com/office/drawing/2014/main" id="{B9CF75BC-3724-E742-A810-0FA1B3139A42}"/>
                </a:ext>
              </a:extLst>
            </p:cNvPr>
            <p:cNvSpPr>
              <a:spLocks noChangeArrowheads="1" noTextEdit="1"/>
            </p:cNvSpPr>
            <p:nvPr/>
          </p:nvSpPr>
          <p:spPr bwMode="auto">
            <a:xfrm>
              <a:off x="1988" y="1899"/>
              <a:ext cx="954" cy="954"/>
            </a:xfrm>
            <a:prstGeom prst="ellipse">
              <a:avLst/>
            </a:prstGeom>
            <a:solidFill>
              <a:schemeClr val="bg1">
                <a:lumMod val="50000"/>
                <a:alpha val="50000"/>
              </a:schemeClr>
            </a:solidFill>
            <a:ln w="4669">
              <a:solidFill>
                <a:schemeClr val="bg1">
                  <a:lumMod val="50000"/>
                </a:schemeClr>
              </a:solidFill>
              <a:round/>
              <a:headEnd/>
              <a:tailEnd/>
            </a:ln>
          </p:spPr>
          <p:txBody>
            <a:bodyPr vert="horz" wrap="square" lIns="68580" tIns="34290" rIns="68580" bIns="34290" numCol="1" anchor="ctr" anchorCtr="0" compatLnSpc="1">
              <a:prstTxWarp prst="textNoShape">
                <a:avLst/>
              </a:prstTxWarp>
            </a:bodyPr>
            <a:lstStyle/>
            <a:p>
              <a:endParaRPr lang="en-US" sz="1350">
                <a:solidFill>
                  <a:prstClr val="black"/>
                </a:solidFill>
                <a:latin typeface="Calibri"/>
              </a:endParaRPr>
            </a:p>
          </p:txBody>
        </p:sp>
        <p:sp>
          <p:nvSpPr>
            <p:cNvPr id="10" name="_s43019">
              <a:extLst>
                <a:ext uri="{FF2B5EF4-FFF2-40B4-BE49-F238E27FC236}">
                  <a16:creationId xmlns:a16="http://schemas.microsoft.com/office/drawing/2014/main" id="{C5549C11-A6BC-6A4F-8957-ADA7C31518AA}"/>
                </a:ext>
              </a:extLst>
            </p:cNvPr>
            <p:cNvSpPr>
              <a:spLocks noChangeArrowheads="1"/>
            </p:cNvSpPr>
            <p:nvPr/>
          </p:nvSpPr>
          <p:spPr bwMode="auto">
            <a:xfrm>
              <a:off x="939" y="2257"/>
              <a:ext cx="954" cy="23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algn="ctr" defTabSz="685800" fontAlgn="base">
                <a:spcBef>
                  <a:spcPct val="0"/>
                </a:spcBef>
                <a:spcAft>
                  <a:spcPct val="0"/>
                </a:spcAft>
              </a:pPr>
              <a:r>
                <a:rPr lang="en-US" sz="1650" dirty="0">
                  <a:solidFill>
                    <a:prstClr val="black"/>
                  </a:solidFill>
                  <a:latin typeface="Calibri"/>
                  <a:cs typeface="Arial" charset="0"/>
                </a:rPr>
                <a:t>Community </a:t>
              </a:r>
            </a:p>
            <a:p>
              <a:pPr algn="ctr" defTabSz="685800" fontAlgn="base">
                <a:spcBef>
                  <a:spcPct val="0"/>
                </a:spcBef>
                <a:spcAft>
                  <a:spcPct val="0"/>
                </a:spcAft>
              </a:pPr>
              <a:r>
                <a:rPr lang="en-US" sz="1650" dirty="0">
                  <a:solidFill>
                    <a:prstClr val="black"/>
                  </a:solidFill>
                  <a:latin typeface="Calibri"/>
                  <a:cs typeface="Arial" charset="0"/>
                </a:rPr>
                <a:t>Service</a:t>
              </a:r>
            </a:p>
          </p:txBody>
        </p:sp>
      </p:grpSp>
      <p:sp>
        <p:nvSpPr>
          <p:cNvPr id="13" name="TextBox 12">
            <a:extLst>
              <a:ext uri="{FF2B5EF4-FFF2-40B4-BE49-F238E27FC236}">
                <a16:creationId xmlns:a16="http://schemas.microsoft.com/office/drawing/2014/main" id="{61438E7D-8952-4D46-B6D5-52C307EC9F1F}"/>
              </a:ext>
            </a:extLst>
          </p:cNvPr>
          <p:cNvSpPr txBox="1"/>
          <p:nvPr/>
        </p:nvSpPr>
        <p:spPr>
          <a:xfrm>
            <a:off x="3883081" y="3227490"/>
            <a:ext cx="1360276" cy="507831"/>
          </a:xfrm>
          <a:prstGeom prst="rect">
            <a:avLst/>
          </a:prstGeom>
          <a:noFill/>
        </p:spPr>
        <p:txBody>
          <a:bodyPr wrap="square" rtlCol="0">
            <a:spAutoFit/>
          </a:bodyPr>
          <a:lstStyle/>
          <a:p>
            <a:pPr algn="ctr"/>
            <a:r>
              <a:rPr lang="en-US" sz="1350" b="1" dirty="0">
                <a:solidFill>
                  <a:prstClr val="black"/>
                </a:solidFill>
                <a:highlight>
                  <a:srgbClr val="C0C0C0"/>
                </a:highlight>
                <a:latin typeface="Calibri"/>
              </a:rPr>
              <a:t>Impact on People with DD</a:t>
            </a:r>
          </a:p>
        </p:txBody>
      </p:sp>
    </p:spTree>
    <p:extLst>
      <p:ext uri="{BB962C8B-B14F-4D97-AF65-F5344CB8AC3E}">
        <p14:creationId xmlns:p14="http://schemas.microsoft.com/office/powerpoint/2010/main" val="310825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171700" y="914400"/>
            <a:ext cx="5657850" cy="742950"/>
          </a:xfrm>
          <a:solidFill>
            <a:schemeClr val="bg1"/>
          </a:solidFill>
          <a:ln w="38100">
            <a:solidFill>
              <a:schemeClr val="tx1"/>
            </a:solidFill>
          </a:ln>
        </p:spPr>
        <p:txBody>
          <a:bodyPr>
            <a:normAutofit/>
          </a:bodyPr>
          <a:lstStyle/>
          <a:p>
            <a:pPr algn="l"/>
            <a:r>
              <a:rPr lang="en-US" sz="1800" b="1" dirty="0">
                <a:solidFill>
                  <a:srgbClr val="000000"/>
                </a:solidFill>
                <a:ea typeface="ＭＳ Ｐゴシック" charset="0"/>
                <a:cs typeface="ＭＳ Ｐゴシック" charset="0"/>
              </a:rPr>
              <a:t>Nevada Center for Excellence in Disabilities (NCED)</a:t>
            </a:r>
            <a:endParaRPr lang="en-US" sz="1800" b="1" dirty="0">
              <a:solidFill>
                <a:srgbClr val="000000"/>
              </a:solidFill>
              <a:latin typeface="+mn-lt"/>
              <a:ea typeface="ＭＳ Ｐゴシック" charset="0"/>
              <a:cs typeface="ＭＳ Ｐゴシック" charset="0"/>
            </a:endParaRPr>
          </a:p>
        </p:txBody>
      </p:sp>
      <p:sp>
        <p:nvSpPr>
          <p:cNvPr id="72707" name="Rectangle 3"/>
          <p:cNvSpPr>
            <a:spLocks noGrp="1" noChangeArrowheads="1"/>
          </p:cNvSpPr>
          <p:nvPr>
            <p:ph idx="1"/>
          </p:nvPr>
        </p:nvSpPr>
        <p:spPr>
          <a:xfrm>
            <a:off x="1228725" y="1828800"/>
            <a:ext cx="6686550" cy="3771900"/>
          </a:xfrm>
        </p:spPr>
        <p:txBody>
          <a:bodyPr>
            <a:noAutofit/>
          </a:bodyPr>
          <a:lstStyle/>
          <a:p>
            <a:pPr marL="0" indent="0">
              <a:buNone/>
            </a:pPr>
            <a:r>
              <a:rPr lang="en-US" sz="1800" dirty="0"/>
              <a:t>During 2021-22, the NCED accomplished all goals, maintained funding, supported over 60 faculty and staff, and conducted 29 projects. Additionally the NCED has:</a:t>
            </a:r>
          </a:p>
          <a:p>
            <a:r>
              <a:rPr lang="en-US" sz="1800" dirty="0"/>
              <a:t>Reached/served someone in every county in Nevada.</a:t>
            </a:r>
          </a:p>
          <a:p>
            <a:r>
              <a:rPr lang="en-US" sz="1800" dirty="0">
                <a:solidFill>
                  <a:srgbClr val="000000"/>
                </a:solidFill>
              </a:rPr>
              <a:t>Provided community trainings for over 980 individuals.</a:t>
            </a:r>
          </a:p>
          <a:p>
            <a:r>
              <a:rPr lang="en-US" sz="1800" dirty="0">
                <a:solidFill>
                  <a:srgbClr val="000000"/>
                </a:solidFill>
              </a:rPr>
              <a:t>Provided training to 464 pre-service students and 6,1363 continuing education professionals. </a:t>
            </a:r>
          </a:p>
          <a:p>
            <a:r>
              <a:rPr lang="en-US" sz="1800" dirty="0">
                <a:solidFill>
                  <a:srgbClr val="000000"/>
                </a:solidFill>
              </a:rPr>
              <a:t>Served 935 individuals with disabilities and their families.  </a:t>
            </a:r>
          </a:p>
          <a:p>
            <a:r>
              <a:rPr lang="en-US" sz="1800" dirty="0">
                <a:solidFill>
                  <a:srgbClr val="000000"/>
                </a:solidFill>
              </a:rPr>
              <a:t>Provided 1,946 hours of technical assistance/consultation.  </a:t>
            </a:r>
          </a:p>
          <a:p>
            <a:r>
              <a:rPr lang="en-US" sz="1800" dirty="0">
                <a:solidFill>
                  <a:srgbClr val="000000"/>
                </a:solidFill>
              </a:rPr>
              <a:t>Distributed information on disabilities and services to almost 20,000 people</a:t>
            </a:r>
          </a:p>
          <a:p>
            <a:r>
              <a:rPr lang="en-US" sz="1800" dirty="0">
                <a:solidFill>
                  <a:srgbClr val="000000"/>
                </a:solidFill>
              </a:rPr>
              <a:t>Conducted 17 research/evaluation projects</a:t>
            </a:r>
          </a:p>
        </p:txBody>
      </p:sp>
      <p:pic>
        <p:nvPicPr>
          <p:cNvPr id="72708" name="Picture 3" descr="Nevada_N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914400"/>
            <a:ext cx="8001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48204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CBF3C-D8F4-5880-8BC3-ADE8F4C98D0B}"/>
              </a:ext>
            </a:extLst>
          </p:cNvPr>
          <p:cNvSpPr>
            <a:spLocks noGrp="1"/>
          </p:cNvSpPr>
          <p:nvPr>
            <p:ph type="title"/>
          </p:nvPr>
        </p:nvSpPr>
        <p:spPr/>
        <p:txBody>
          <a:bodyPr/>
          <a:lstStyle/>
          <a:p>
            <a:r>
              <a:rPr lang="en-US" dirty="0"/>
              <a:t>Sensory Friendly Vaccine Kits</a:t>
            </a:r>
          </a:p>
        </p:txBody>
      </p:sp>
      <p:sp>
        <p:nvSpPr>
          <p:cNvPr id="7" name="Content Placeholder 6">
            <a:extLst>
              <a:ext uri="{FF2B5EF4-FFF2-40B4-BE49-F238E27FC236}">
                <a16:creationId xmlns:a16="http://schemas.microsoft.com/office/drawing/2014/main" id="{6CD0A1AB-56A9-4433-212D-799F5F68C2C8}"/>
              </a:ext>
            </a:extLst>
          </p:cNvPr>
          <p:cNvSpPr>
            <a:spLocks noGrp="1"/>
          </p:cNvSpPr>
          <p:nvPr>
            <p:ph idx="1"/>
          </p:nvPr>
        </p:nvSpPr>
        <p:spPr>
          <a:xfrm>
            <a:off x="457200" y="1962402"/>
            <a:ext cx="8229600" cy="3181841"/>
          </a:xfrm>
        </p:spPr>
        <p:txBody>
          <a:bodyPr>
            <a:normAutofit fontScale="92500" lnSpcReduction="20000"/>
          </a:bodyPr>
          <a:lstStyle/>
          <a:p>
            <a:r>
              <a:rPr lang="en-US" dirty="0"/>
              <a:t>Provided to all Nevada counties</a:t>
            </a:r>
          </a:p>
          <a:p>
            <a:pPr lvl="1"/>
            <a:r>
              <a:rPr lang="en-US" dirty="0"/>
              <a:t>Designed for kids and adults with disabilities</a:t>
            </a:r>
          </a:p>
          <a:p>
            <a:r>
              <a:rPr lang="en-US" dirty="0"/>
              <a:t>Purpose:</a:t>
            </a:r>
          </a:p>
          <a:p>
            <a:pPr lvl="1"/>
            <a:r>
              <a:rPr lang="en-US" dirty="0"/>
              <a:t>Items are designed to help provide distractions and pain relief during shots, as well as calming techniques to help reduce fear and anxiety</a:t>
            </a:r>
          </a:p>
          <a:p>
            <a:pPr lvl="1"/>
            <a:r>
              <a:rPr lang="en-US" dirty="0"/>
              <a:t>Kit items are not one size fits all: individual preferences are important to consider</a:t>
            </a:r>
          </a:p>
          <a:p>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4FFFCF7-A3D7-D80A-537A-75347792C304}"/>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18</a:t>
            </a:fld>
            <a:endParaRPr lang="en-US" dirty="0">
              <a:solidFill>
                <a:prstClr val="white"/>
              </a:solidFill>
              <a:latin typeface="Calibri"/>
            </a:endParaRPr>
          </a:p>
        </p:txBody>
      </p:sp>
      <p:pic>
        <p:nvPicPr>
          <p:cNvPr id="9" name="Picture 8">
            <a:extLst>
              <a:ext uri="{FF2B5EF4-FFF2-40B4-BE49-F238E27FC236}">
                <a16:creationId xmlns:a16="http://schemas.microsoft.com/office/drawing/2014/main" id="{5074E720-5B16-B134-76A9-8D27DD203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spTree>
    <p:extLst>
      <p:ext uri="{BB962C8B-B14F-4D97-AF65-F5344CB8AC3E}">
        <p14:creationId xmlns:p14="http://schemas.microsoft.com/office/powerpoint/2010/main" val="42493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CBF3C-D8F4-5880-8BC3-ADE8F4C98D0B}"/>
              </a:ext>
            </a:extLst>
          </p:cNvPr>
          <p:cNvSpPr>
            <a:spLocks noGrp="1"/>
          </p:cNvSpPr>
          <p:nvPr>
            <p:ph type="title"/>
          </p:nvPr>
        </p:nvSpPr>
        <p:spPr/>
        <p:txBody>
          <a:bodyPr/>
          <a:lstStyle/>
          <a:p>
            <a:r>
              <a:rPr lang="en-US" dirty="0"/>
              <a:t>Procedural Pain Management </a:t>
            </a:r>
            <a:r>
              <a:rPr lang="en-US" baseline="30000" dirty="0"/>
              <a:t>1</a:t>
            </a:r>
          </a:p>
        </p:txBody>
      </p:sp>
      <p:sp>
        <p:nvSpPr>
          <p:cNvPr id="7" name="Content Placeholder 6">
            <a:extLst>
              <a:ext uri="{FF2B5EF4-FFF2-40B4-BE49-F238E27FC236}">
                <a16:creationId xmlns:a16="http://schemas.microsoft.com/office/drawing/2014/main" id="{6CD0A1AB-56A9-4433-212D-799F5F68C2C8}"/>
              </a:ext>
            </a:extLst>
          </p:cNvPr>
          <p:cNvSpPr>
            <a:spLocks noGrp="1"/>
          </p:cNvSpPr>
          <p:nvPr>
            <p:ph idx="1"/>
          </p:nvPr>
        </p:nvSpPr>
        <p:spPr>
          <a:xfrm>
            <a:off x="457200" y="1903027"/>
            <a:ext cx="8229600" cy="2906014"/>
          </a:xfrm>
        </p:spPr>
        <p:txBody>
          <a:bodyPr>
            <a:normAutofit fontScale="70000" lnSpcReduction="20000"/>
          </a:bodyPr>
          <a:lstStyle/>
          <a:p>
            <a:r>
              <a:rPr lang="en-US" b="1" dirty="0"/>
              <a:t>Evidence-based strategies to reduce procedural pain:</a:t>
            </a:r>
          </a:p>
          <a:p>
            <a:pPr lvl="1"/>
            <a:r>
              <a:rPr lang="en-US" dirty="0"/>
              <a:t>Giving sweet-tasting liquids (orally)</a:t>
            </a:r>
          </a:p>
          <a:p>
            <a:pPr lvl="1"/>
            <a:r>
              <a:rPr lang="en-US" dirty="0"/>
              <a:t>Injecting vaccines rapidly without aspiration</a:t>
            </a:r>
          </a:p>
          <a:p>
            <a:pPr lvl="1"/>
            <a:r>
              <a:rPr lang="en-US" dirty="0"/>
              <a:t>Injecting the most painful vaccine last</a:t>
            </a:r>
          </a:p>
          <a:p>
            <a:pPr lvl="1"/>
            <a:r>
              <a:rPr lang="en-US" dirty="0"/>
              <a:t>Using tactile stimulation (rubbing/stroking near the injections site before and during injection)</a:t>
            </a:r>
          </a:p>
          <a:p>
            <a:pPr lvl="1"/>
            <a:r>
              <a:rPr lang="en-US" dirty="0"/>
              <a:t>Distracting the patient (done by either the parent or clinician)</a:t>
            </a:r>
          </a:p>
          <a:p>
            <a:pPr lvl="1"/>
            <a:r>
              <a:rPr lang="en-US" dirty="0"/>
              <a:t>Having the patient seated rather than laying down</a:t>
            </a:r>
          </a:p>
          <a:p>
            <a:pPr lvl="1"/>
            <a:r>
              <a:rPr lang="en-US" dirty="0"/>
              <a:t>Using topical anesthetics</a:t>
            </a:r>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4FFFCF7-A3D7-D80A-537A-75347792C304}"/>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19</a:t>
            </a:fld>
            <a:endParaRPr lang="en-US" dirty="0">
              <a:solidFill>
                <a:prstClr val="white"/>
              </a:solidFill>
              <a:latin typeface="Calibri"/>
            </a:endParaRPr>
          </a:p>
        </p:txBody>
      </p:sp>
      <p:pic>
        <p:nvPicPr>
          <p:cNvPr id="9" name="Picture 8">
            <a:extLst>
              <a:ext uri="{FF2B5EF4-FFF2-40B4-BE49-F238E27FC236}">
                <a16:creationId xmlns:a16="http://schemas.microsoft.com/office/drawing/2014/main" id="{5074E720-5B16-B134-76A9-8D27DD203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sp>
        <p:nvSpPr>
          <p:cNvPr id="2" name="TextBox 1">
            <a:extLst>
              <a:ext uri="{FF2B5EF4-FFF2-40B4-BE49-F238E27FC236}">
                <a16:creationId xmlns:a16="http://schemas.microsoft.com/office/drawing/2014/main" id="{08944404-A510-D1DF-DDC7-51393737141A}"/>
              </a:ext>
            </a:extLst>
          </p:cNvPr>
          <p:cNvSpPr txBox="1"/>
          <p:nvPr/>
        </p:nvSpPr>
        <p:spPr>
          <a:xfrm>
            <a:off x="308759" y="4799858"/>
            <a:ext cx="3574473" cy="553998"/>
          </a:xfrm>
          <a:prstGeom prst="rect">
            <a:avLst/>
          </a:prstGeom>
          <a:noFill/>
        </p:spPr>
        <p:txBody>
          <a:bodyPr wrap="square" rtlCol="0">
            <a:spAutoFit/>
          </a:bodyPr>
          <a:lstStyle/>
          <a:p>
            <a:r>
              <a:rPr lang="en-US" sz="1200" baseline="30000" dirty="0">
                <a:solidFill>
                  <a:prstClr val="black"/>
                </a:solidFill>
                <a:latin typeface="Calibri"/>
              </a:rPr>
              <a:t>1 </a:t>
            </a:r>
            <a:r>
              <a:rPr lang="en-US" sz="1200" dirty="0">
                <a:solidFill>
                  <a:prstClr val="black"/>
                </a:solidFill>
                <a:latin typeface="Calibri"/>
              </a:rPr>
              <a:t>Centers for Disease Control (n.d.)</a:t>
            </a:r>
          </a:p>
          <a:p>
            <a:endParaRPr lang="en-US" dirty="0">
              <a:solidFill>
                <a:prstClr val="black"/>
              </a:solidFill>
              <a:latin typeface="Calibri"/>
            </a:endParaRPr>
          </a:p>
        </p:txBody>
      </p:sp>
    </p:spTree>
    <p:extLst>
      <p:ext uri="{BB962C8B-B14F-4D97-AF65-F5344CB8AC3E}">
        <p14:creationId xmlns:p14="http://schemas.microsoft.com/office/powerpoint/2010/main" val="34714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7">
                                            <p:txEl>
                                              <p:pRg st="1" end="1"/>
                                            </p:txEl>
                                          </p:spTgt>
                                        </p:tgtEl>
                                        <p:attrNameLst>
                                          <p:attrName>style.opacity</p:attrName>
                                        </p:attrNameLst>
                                      </p:cBhvr>
                                      <p:to>
                                        <p:strVal val="0.25"/>
                                      </p:to>
                                    </p:set>
                                    <p:animEffect filter="image" prLst="opacity: 0.25">
                                      <p:cBhvr rctx="IE">
                                        <p:cTn id="7" dur="indefinite"/>
                                        <p:tgtEl>
                                          <p:spTgt spid="7">
                                            <p:txEl>
                                              <p:pRg st="1" end="1"/>
                                            </p:txEl>
                                          </p:spTgt>
                                        </p:tgtEl>
                                      </p:cBhvr>
                                    </p:animEffect>
                                  </p:childTnLst>
                                </p:cTn>
                              </p:par>
                              <p:par>
                                <p:cTn id="8" presetID="9" presetClass="emph" presetSubtype="0" nodeType="withEffect">
                                  <p:stCondLst>
                                    <p:cond delay="0"/>
                                  </p:stCondLst>
                                  <p:childTnLst>
                                    <p:set>
                                      <p:cBhvr>
                                        <p:cTn id="9" dur="indefinite"/>
                                        <p:tgtEl>
                                          <p:spTgt spid="7">
                                            <p:txEl>
                                              <p:pRg st="2" end="2"/>
                                            </p:txEl>
                                          </p:spTgt>
                                        </p:tgtEl>
                                        <p:attrNameLst>
                                          <p:attrName>style.opacity</p:attrName>
                                        </p:attrNameLst>
                                      </p:cBhvr>
                                      <p:to>
                                        <p:strVal val="0.25"/>
                                      </p:to>
                                    </p:set>
                                    <p:animEffect filter="image" prLst="opacity: 0.25">
                                      <p:cBhvr rctx="IE">
                                        <p:cTn id="10" dur="indefinite"/>
                                        <p:tgtEl>
                                          <p:spTgt spid="7">
                                            <p:txEl>
                                              <p:pRg st="2" end="2"/>
                                            </p:txEl>
                                          </p:spTgt>
                                        </p:tgtEl>
                                      </p:cBhvr>
                                    </p:animEffect>
                                  </p:childTnLst>
                                </p:cTn>
                              </p:par>
                              <p:par>
                                <p:cTn id="11" presetID="9" presetClass="emph" presetSubtype="0" nodeType="withEffect">
                                  <p:stCondLst>
                                    <p:cond delay="0"/>
                                  </p:stCondLst>
                                  <p:childTnLst>
                                    <p:set>
                                      <p:cBhvr>
                                        <p:cTn id="12" dur="indefinite"/>
                                        <p:tgtEl>
                                          <p:spTgt spid="7">
                                            <p:txEl>
                                              <p:pRg st="3" end="3"/>
                                            </p:txEl>
                                          </p:spTgt>
                                        </p:tgtEl>
                                        <p:attrNameLst>
                                          <p:attrName>style.opacity</p:attrName>
                                        </p:attrNameLst>
                                      </p:cBhvr>
                                      <p:to>
                                        <p:strVal val="0.25"/>
                                      </p:to>
                                    </p:set>
                                    <p:animEffect filter="image" prLst="opacity: 0.25">
                                      <p:cBhvr rctx="IE">
                                        <p:cTn id="13" dur="indefinite"/>
                                        <p:tgtEl>
                                          <p:spTgt spid="7">
                                            <p:txEl>
                                              <p:pRg st="3" end="3"/>
                                            </p:txEl>
                                          </p:spTgt>
                                        </p:tgtEl>
                                      </p:cBhvr>
                                    </p:animEffect>
                                  </p:childTnLst>
                                </p:cTn>
                              </p:par>
                              <p:par>
                                <p:cTn id="14" presetID="9" presetClass="emph" presetSubtype="0" nodeType="withEffect">
                                  <p:stCondLst>
                                    <p:cond delay="0"/>
                                  </p:stCondLst>
                                  <p:childTnLst>
                                    <p:set>
                                      <p:cBhvr>
                                        <p:cTn id="15" dur="indefinite"/>
                                        <p:tgtEl>
                                          <p:spTgt spid="7">
                                            <p:txEl>
                                              <p:pRg st="6" end="6"/>
                                            </p:txEl>
                                          </p:spTgt>
                                        </p:tgtEl>
                                        <p:attrNameLst>
                                          <p:attrName>style.opacity</p:attrName>
                                        </p:attrNameLst>
                                      </p:cBhvr>
                                      <p:to>
                                        <p:strVal val="0.25"/>
                                      </p:to>
                                    </p:set>
                                    <p:animEffect filter="image" prLst="opacity: 0.25">
                                      <p:cBhvr rctx="IE">
                                        <p:cTn id="16" dur="indefinite"/>
                                        <p:tgtEl>
                                          <p:spTgt spid="7">
                                            <p:txEl>
                                              <p:pRg st="6" end="6"/>
                                            </p:txEl>
                                          </p:spTgt>
                                        </p:tgtEl>
                                      </p:cBhvr>
                                    </p:animEffect>
                                  </p:childTnLst>
                                </p:cTn>
                              </p:par>
                              <p:par>
                                <p:cTn id="17" presetID="9" presetClass="emph" presetSubtype="0" nodeType="withEffect">
                                  <p:stCondLst>
                                    <p:cond delay="0"/>
                                  </p:stCondLst>
                                  <p:childTnLst>
                                    <p:set>
                                      <p:cBhvr>
                                        <p:cTn id="18" dur="indefinite"/>
                                        <p:tgtEl>
                                          <p:spTgt spid="7">
                                            <p:txEl>
                                              <p:pRg st="7" end="7"/>
                                            </p:txEl>
                                          </p:spTgt>
                                        </p:tgtEl>
                                        <p:attrNameLst>
                                          <p:attrName>style.opacity</p:attrName>
                                        </p:attrNameLst>
                                      </p:cBhvr>
                                      <p:to>
                                        <p:strVal val="0.25"/>
                                      </p:to>
                                    </p:set>
                                    <p:animEffect filter="image" prLst="opacity: 0.25">
                                      <p:cBhvr rctx="IE">
                                        <p:cTn id="19" dur="indefinite"/>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710250" y="1620198"/>
            <a:ext cx="7723500" cy="481200"/>
          </a:xfrm>
          <a:prstGeom prst="rect">
            <a:avLst/>
          </a:prstGeom>
        </p:spPr>
        <p:txBody>
          <a:bodyPr spcFirstLastPara="1" wrap="square" lIns="91425" tIns="91425" rIns="91425" bIns="91425" anchor="ctr" anchorCtr="0">
            <a:noAutofit/>
          </a:bodyPr>
          <a:lstStyle/>
          <a:p>
            <a:r>
              <a:rPr lang="en" sz="3100" b="1" dirty="0">
                <a:latin typeface="Century Gothic" panose="020B0502020202020204" pitchFamily="34" charset="0"/>
              </a:rPr>
              <a:t>HOUSEKEEPING ITEMS</a:t>
            </a:r>
            <a:endParaRPr sz="3100" b="1" dirty="0">
              <a:latin typeface="Century Gothic" panose="020B0502020202020204" pitchFamily="34" charset="0"/>
            </a:endParaRPr>
          </a:p>
        </p:txBody>
      </p:sp>
      <p:grpSp>
        <p:nvGrpSpPr>
          <p:cNvPr id="157" name="Google Shape;157;p29"/>
          <p:cNvGrpSpPr/>
          <p:nvPr/>
        </p:nvGrpSpPr>
        <p:grpSpPr>
          <a:xfrm>
            <a:off x="1276687" y="2522038"/>
            <a:ext cx="6590600" cy="720117"/>
            <a:chOff x="1276687" y="1664787"/>
            <a:chExt cx="6590600" cy="720117"/>
          </a:xfrm>
        </p:grpSpPr>
        <p:grpSp>
          <p:nvGrpSpPr>
            <p:cNvPr id="158" name="Google Shape;158;p29"/>
            <p:cNvGrpSpPr/>
            <p:nvPr/>
          </p:nvGrpSpPr>
          <p:grpSpPr>
            <a:xfrm>
              <a:off x="1276687" y="1664787"/>
              <a:ext cx="6590600" cy="720117"/>
              <a:chOff x="1276687" y="1664787"/>
              <a:chExt cx="6590600" cy="720117"/>
            </a:xfrm>
          </p:grpSpPr>
          <p:sp>
            <p:nvSpPr>
              <p:cNvPr id="159" name="Google Shape;159;p29"/>
              <p:cNvSpPr/>
              <p:nvPr/>
            </p:nvSpPr>
            <p:spPr>
              <a:xfrm>
                <a:off x="1276687" y="1673579"/>
                <a:ext cx="1409700" cy="70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160;p29"/>
              <p:cNvSpPr/>
              <p:nvPr/>
            </p:nvSpPr>
            <p:spPr>
              <a:xfrm>
                <a:off x="2784227" y="1664787"/>
                <a:ext cx="3575700" cy="708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161;p29"/>
              <p:cNvSpPr/>
              <p:nvPr/>
            </p:nvSpPr>
            <p:spPr>
              <a:xfrm>
                <a:off x="6457587" y="1675704"/>
                <a:ext cx="1409700" cy="70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2" name="Google Shape;162;p29"/>
            <p:cNvGrpSpPr/>
            <p:nvPr/>
          </p:nvGrpSpPr>
          <p:grpSpPr>
            <a:xfrm>
              <a:off x="1428475" y="1763032"/>
              <a:ext cx="4751133" cy="530400"/>
              <a:chOff x="1428475" y="1763032"/>
              <a:chExt cx="4751133" cy="530400"/>
            </a:xfrm>
          </p:grpSpPr>
          <p:sp>
            <p:nvSpPr>
              <p:cNvPr id="163" name="Google Shape;163;p29"/>
              <p:cNvSpPr txBox="1"/>
              <p:nvPr/>
            </p:nvSpPr>
            <p:spPr>
              <a:xfrm>
                <a:off x="1428475" y="1838475"/>
                <a:ext cx="1175433" cy="3615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rPr>
                  <a:t>Connectivity Issues</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endParaRPr>
              </a:p>
            </p:txBody>
          </p:sp>
          <p:sp>
            <p:nvSpPr>
              <p:cNvPr id="164" name="Google Shape;164;p29"/>
              <p:cNvSpPr txBox="1"/>
              <p:nvPr/>
            </p:nvSpPr>
            <p:spPr>
              <a:xfrm>
                <a:off x="2964508" y="1763032"/>
                <a:ext cx="3215100" cy="5304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Please log back in and we’ll continue where we left off.</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endParaRPr>
              </a:p>
            </p:txBody>
          </p:sp>
        </p:grpSp>
      </p:grpSp>
      <p:grpSp>
        <p:nvGrpSpPr>
          <p:cNvPr id="165" name="Google Shape;165;p29"/>
          <p:cNvGrpSpPr/>
          <p:nvPr/>
        </p:nvGrpSpPr>
        <p:grpSpPr>
          <a:xfrm>
            <a:off x="6897373" y="2621563"/>
            <a:ext cx="530366" cy="530366"/>
            <a:chOff x="6897373" y="1764312"/>
            <a:chExt cx="530366" cy="530366"/>
          </a:xfrm>
        </p:grpSpPr>
        <p:sp>
          <p:nvSpPr>
            <p:cNvPr id="166" name="Google Shape;166;p29"/>
            <p:cNvSpPr/>
            <p:nvPr/>
          </p:nvSpPr>
          <p:spPr>
            <a:xfrm>
              <a:off x="6897373" y="1764312"/>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167;p29"/>
            <p:cNvSpPr/>
            <p:nvPr/>
          </p:nvSpPr>
          <p:spPr>
            <a:xfrm>
              <a:off x="7009722" y="1917497"/>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8" name="Google Shape;168;p29"/>
          <p:cNvGrpSpPr/>
          <p:nvPr/>
        </p:nvGrpSpPr>
        <p:grpSpPr>
          <a:xfrm>
            <a:off x="1276687" y="3308735"/>
            <a:ext cx="6590600" cy="717093"/>
            <a:chOff x="1276687" y="2451484"/>
            <a:chExt cx="6590600" cy="717093"/>
          </a:xfrm>
        </p:grpSpPr>
        <p:grpSp>
          <p:nvGrpSpPr>
            <p:cNvPr id="169" name="Google Shape;169;p29"/>
            <p:cNvGrpSpPr/>
            <p:nvPr/>
          </p:nvGrpSpPr>
          <p:grpSpPr>
            <a:xfrm>
              <a:off x="1276687" y="2451484"/>
              <a:ext cx="6590600" cy="717093"/>
              <a:chOff x="1276687" y="2451484"/>
              <a:chExt cx="6590600" cy="717093"/>
            </a:xfrm>
          </p:grpSpPr>
          <p:sp>
            <p:nvSpPr>
              <p:cNvPr id="170" name="Google Shape;170;p29"/>
              <p:cNvSpPr/>
              <p:nvPr/>
            </p:nvSpPr>
            <p:spPr>
              <a:xfrm>
                <a:off x="1276687" y="2457252"/>
                <a:ext cx="1409700" cy="70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171;p29"/>
              <p:cNvSpPr/>
              <p:nvPr/>
            </p:nvSpPr>
            <p:spPr>
              <a:xfrm>
                <a:off x="2784227" y="2451484"/>
                <a:ext cx="3575700" cy="708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172;p29"/>
              <p:cNvSpPr/>
              <p:nvPr/>
            </p:nvSpPr>
            <p:spPr>
              <a:xfrm>
                <a:off x="6457587" y="2459377"/>
                <a:ext cx="1409700" cy="70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3" name="Google Shape;173;p29"/>
            <p:cNvGrpSpPr/>
            <p:nvPr/>
          </p:nvGrpSpPr>
          <p:grpSpPr>
            <a:xfrm>
              <a:off x="1469126" y="2540783"/>
              <a:ext cx="4710482" cy="530400"/>
              <a:chOff x="1469126" y="2540783"/>
              <a:chExt cx="4710482" cy="530400"/>
            </a:xfrm>
          </p:grpSpPr>
          <p:sp>
            <p:nvSpPr>
              <p:cNvPr id="174" name="Google Shape;174;p29"/>
              <p:cNvSpPr txBox="1"/>
              <p:nvPr/>
            </p:nvSpPr>
            <p:spPr>
              <a:xfrm>
                <a:off x="1469126" y="2630789"/>
                <a:ext cx="1024800" cy="3615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rPr>
                  <a:t>Have a Question?</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endParaRPr>
              </a:p>
            </p:txBody>
          </p:sp>
          <p:sp>
            <p:nvSpPr>
              <p:cNvPr id="175" name="Google Shape;175;p29"/>
              <p:cNvSpPr txBox="1"/>
              <p:nvPr/>
            </p:nvSpPr>
            <p:spPr>
              <a:xfrm>
                <a:off x="2964508" y="2540783"/>
                <a:ext cx="3215100" cy="5304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Locate the </a:t>
                </a:r>
                <a:r>
                  <a:rPr kumimoji="0" lang="en" sz="1200" b="1" i="0" u="sng"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Q &amp; A box </a:t>
                </a: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and type them there. We will address questions throughout the presentation.</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endParaRPr>
              </a:p>
            </p:txBody>
          </p:sp>
        </p:grpSp>
        <p:sp>
          <p:nvSpPr>
            <p:cNvPr id="176" name="Google Shape;176;p29"/>
            <p:cNvSpPr/>
            <p:nvPr/>
          </p:nvSpPr>
          <p:spPr>
            <a:xfrm>
              <a:off x="6897236" y="2548799"/>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8" name="Google Shape;188;p29"/>
          <p:cNvGrpSpPr/>
          <p:nvPr/>
        </p:nvGrpSpPr>
        <p:grpSpPr>
          <a:xfrm>
            <a:off x="1276700" y="4092108"/>
            <a:ext cx="6590600" cy="711325"/>
            <a:chOff x="1276687" y="4024596"/>
            <a:chExt cx="6590600" cy="711325"/>
          </a:xfrm>
        </p:grpSpPr>
        <p:grpSp>
          <p:nvGrpSpPr>
            <p:cNvPr id="189" name="Google Shape;189;p29"/>
            <p:cNvGrpSpPr/>
            <p:nvPr/>
          </p:nvGrpSpPr>
          <p:grpSpPr>
            <a:xfrm>
              <a:off x="1276687" y="4024596"/>
              <a:ext cx="6590600" cy="711325"/>
              <a:chOff x="1276687" y="4024596"/>
              <a:chExt cx="6590600" cy="711325"/>
            </a:xfrm>
          </p:grpSpPr>
          <p:sp>
            <p:nvSpPr>
              <p:cNvPr id="190" name="Google Shape;190;p29"/>
              <p:cNvSpPr/>
              <p:nvPr/>
            </p:nvSpPr>
            <p:spPr>
              <a:xfrm>
                <a:off x="1276687" y="4024596"/>
                <a:ext cx="1409700" cy="7092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91;p29"/>
              <p:cNvSpPr/>
              <p:nvPr/>
            </p:nvSpPr>
            <p:spPr>
              <a:xfrm>
                <a:off x="2784227" y="4024876"/>
                <a:ext cx="3575700" cy="7089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29"/>
              <p:cNvSpPr/>
              <p:nvPr/>
            </p:nvSpPr>
            <p:spPr>
              <a:xfrm>
                <a:off x="6457587" y="4026721"/>
                <a:ext cx="1409700" cy="7092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3" name="Google Shape;193;p29"/>
            <p:cNvGrpSpPr/>
            <p:nvPr/>
          </p:nvGrpSpPr>
          <p:grpSpPr>
            <a:xfrm>
              <a:off x="1469201" y="4114176"/>
              <a:ext cx="4796000" cy="530400"/>
              <a:chOff x="1469201" y="4114176"/>
              <a:chExt cx="4796000" cy="530400"/>
            </a:xfrm>
          </p:grpSpPr>
          <p:sp>
            <p:nvSpPr>
              <p:cNvPr id="194" name="Google Shape;194;p29"/>
              <p:cNvSpPr txBox="1"/>
              <p:nvPr/>
            </p:nvSpPr>
            <p:spPr>
              <a:xfrm>
                <a:off x="1469201" y="4191064"/>
                <a:ext cx="1024800" cy="3615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rPr>
                  <a:t>Recording &amp; Slides</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endParaRPr>
              </a:p>
            </p:txBody>
          </p:sp>
          <p:sp>
            <p:nvSpPr>
              <p:cNvPr id="195" name="Google Shape;195;p29"/>
              <p:cNvSpPr txBox="1"/>
              <p:nvPr/>
            </p:nvSpPr>
            <p:spPr>
              <a:xfrm flipH="1">
                <a:off x="2964493" y="4114176"/>
                <a:ext cx="3300708" cy="5304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05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The recorded webinar and slides will be posted to ImmunizeNevada.org/NILE-webinars.</a:t>
                </a:r>
                <a:endParaRPr kumimoji="0" sz="105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endParaRPr>
              </a:p>
            </p:txBody>
          </p:sp>
        </p:grpSp>
        <p:sp>
          <p:nvSpPr>
            <p:cNvPr id="196" name="Google Shape;196;p29"/>
            <p:cNvSpPr/>
            <p:nvPr/>
          </p:nvSpPr>
          <p:spPr>
            <a:xfrm>
              <a:off x="6897236" y="4116124"/>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7" name="Google Shape;197;p29"/>
          <p:cNvSpPr/>
          <p:nvPr/>
        </p:nvSpPr>
        <p:spPr>
          <a:xfrm>
            <a:off x="7009723" y="3592172"/>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29"/>
          <p:cNvSpPr/>
          <p:nvPr/>
        </p:nvSpPr>
        <p:spPr>
          <a:xfrm>
            <a:off x="7009584" y="4334710"/>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99" name="Google Shape;199;p29"/>
          <p:cNvPicPr preferRelativeResize="0"/>
          <p:nvPr/>
        </p:nvPicPr>
        <p:blipFill>
          <a:blip r:embed="rId3">
            <a:alphaModFix/>
          </a:blip>
          <a:stretch>
            <a:fillRect/>
          </a:stretch>
        </p:blipFill>
        <p:spPr>
          <a:xfrm>
            <a:off x="7647926" y="1052183"/>
            <a:ext cx="1344625" cy="11563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FF4F-DE92-64BB-EDCA-31C76621FC24}"/>
              </a:ext>
            </a:extLst>
          </p:cNvPr>
          <p:cNvSpPr>
            <a:spLocks noGrp="1"/>
          </p:cNvSpPr>
          <p:nvPr>
            <p:ph type="title"/>
          </p:nvPr>
        </p:nvSpPr>
        <p:spPr/>
        <p:txBody>
          <a:bodyPr>
            <a:normAutofit/>
          </a:bodyPr>
          <a:lstStyle/>
          <a:p>
            <a:r>
              <a:rPr lang="en-US" dirty="0"/>
              <a:t>Making shots less stressful</a:t>
            </a:r>
          </a:p>
        </p:txBody>
      </p:sp>
      <p:sp>
        <p:nvSpPr>
          <p:cNvPr id="3" name="Content Placeholder 2">
            <a:extLst>
              <a:ext uri="{FF2B5EF4-FFF2-40B4-BE49-F238E27FC236}">
                <a16:creationId xmlns:a16="http://schemas.microsoft.com/office/drawing/2014/main" id="{832C71C1-077D-5988-9CD7-F85A75B4B319}"/>
              </a:ext>
            </a:extLst>
          </p:cNvPr>
          <p:cNvSpPr>
            <a:spLocks noGrp="1"/>
          </p:cNvSpPr>
          <p:nvPr>
            <p:ph idx="1"/>
          </p:nvPr>
        </p:nvSpPr>
        <p:spPr>
          <a:xfrm>
            <a:off x="457200" y="1920479"/>
            <a:ext cx="8229600" cy="2879379"/>
          </a:xfrm>
        </p:spPr>
        <p:txBody>
          <a:bodyPr>
            <a:normAutofit fontScale="92500" lnSpcReduction="10000"/>
          </a:bodyPr>
          <a:lstStyle/>
          <a:p>
            <a:r>
              <a:rPr lang="en-US" dirty="0"/>
              <a:t>9 things you can do for you and your baby/child </a:t>
            </a:r>
            <a:r>
              <a:rPr lang="en-US" baseline="30000" dirty="0"/>
              <a:t>1</a:t>
            </a:r>
          </a:p>
          <a:p>
            <a:pPr lvl="1"/>
            <a:r>
              <a:rPr lang="en-US" dirty="0"/>
              <a:t>6: Bring your child’s favorite things</a:t>
            </a:r>
          </a:p>
          <a:p>
            <a:pPr lvl="1"/>
            <a:r>
              <a:rPr lang="en-US" dirty="0"/>
              <a:t>7: Distract your child</a:t>
            </a:r>
          </a:p>
          <a:p>
            <a:pPr lvl="1"/>
            <a:r>
              <a:rPr lang="en-US" dirty="0"/>
              <a:t>8: Big kids need support too</a:t>
            </a:r>
          </a:p>
          <a:p>
            <a:r>
              <a:rPr lang="en-US" dirty="0"/>
              <a:t>Coping/calming techniques are important skills for kids and adults </a:t>
            </a:r>
            <a:r>
              <a:rPr lang="en-US" baseline="30000" dirty="0"/>
              <a:t>2</a:t>
            </a:r>
          </a:p>
          <a:p>
            <a:endParaRPr lang="en-US" dirty="0"/>
          </a:p>
        </p:txBody>
      </p:sp>
      <p:sp>
        <p:nvSpPr>
          <p:cNvPr id="4" name="Slide Number Placeholder 3">
            <a:extLst>
              <a:ext uri="{FF2B5EF4-FFF2-40B4-BE49-F238E27FC236}">
                <a16:creationId xmlns:a16="http://schemas.microsoft.com/office/drawing/2014/main" id="{AEB1C9BD-6105-3CB9-2535-3CC40ED6FBFF}"/>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20</a:t>
            </a:fld>
            <a:endParaRPr lang="en-US" dirty="0">
              <a:solidFill>
                <a:prstClr val="white"/>
              </a:solidFill>
              <a:latin typeface="Calibri"/>
            </a:endParaRPr>
          </a:p>
        </p:txBody>
      </p:sp>
      <p:sp>
        <p:nvSpPr>
          <p:cNvPr id="5" name="TextBox 4">
            <a:extLst>
              <a:ext uri="{FF2B5EF4-FFF2-40B4-BE49-F238E27FC236}">
                <a16:creationId xmlns:a16="http://schemas.microsoft.com/office/drawing/2014/main" id="{33B9C881-8597-1C4C-D987-D9F01563BAC4}"/>
              </a:ext>
            </a:extLst>
          </p:cNvPr>
          <p:cNvSpPr txBox="1"/>
          <p:nvPr/>
        </p:nvSpPr>
        <p:spPr>
          <a:xfrm>
            <a:off x="308758" y="4891298"/>
            <a:ext cx="8606642" cy="553998"/>
          </a:xfrm>
          <a:prstGeom prst="rect">
            <a:avLst/>
          </a:prstGeom>
          <a:noFill/>
        </p:spPr>
        <p:txBody>
          <a:bodyPr wrap="square" rtlCol="0">
            <a:spAutoFit/>
          </a:bodyPr>
          <a:lstStyle/>
          <a:p>
            <a:r>
              <a:rPr lang="en-US" sz="1200" baseline="30000" dirty="0">
                <a:solidFill>
                  <a:prstClr val="black"/>
                </a:solidFill>
                <a:latin typeface="Calibri"/>
              </a:rPr>
              <a:t>1 </a:t>
            </a:r>
            <a:r>
              <a:rPr lang="en-US" sz="1200" dirty="0">
                <a:solidFill>
                  <a:prstClr val="black"/>
                </a:solidFill>
                <a:latin typeface="Calibri"/>
              </a:rPr>
              <a:t> </a:t>
            </a:r>
            <a:r>
              <a:rPr lang="en-US" sz="1200" dirty="0">
                <a:solidFill>
                  <a:prstClr val="black"/>
                </a:solidFill>
                <a:latin typeface="Calibri"/>
                <a:hlinkClick r:id="rId3"/>
              </a:rPr>
              <a:t>https://www.cdc.gov/vaccines/parents/visit/less-stressful.html</a:t>
            </a:r>
            <a:r>
              <a:rPr lang="en-US" sz="1200" dirty="0">
                <a:solidFill>
                  <a:prstClr val="black"/>
                </a:solidFill>
                <a:latin typeface="Calibri"/>
              </a:rPr>
              <a:t> </a:t>
            </a:r>
            <a:r>
              <a:rPr lang="en-US" sz="1200" baseline="30000" dirty="0">
                <a:solidFill>
                  <a:prstClr val="black"/>
                </a:solidFill>
                <a:latin typeface="Calibri"/>
              </a:rPr>
              <a:t>2 </a:t>
            </a:r>
            <a:r>
              <a:rPr lang="en-US" sz="1200" dirty="0" err="1">
                <a:solidFill>
                  <a:prstClr val="black"/>
                </a:solidFill>
                <a:latin typeface="Calibri"/>
              </a:rPr>
              <a:t>Compas</a:t>
            </a:r>
            <a:r>
              <a:rPr lang="en-US" sz="1200" dirty="0">
                <a:solidFill>
                  <a:prstClr val="black"/>
                </a:solidFill>
                <a:latin typeface="Calibri"/>
              </a:rPr>
              <a:t> et al. (2017)</a:t>
            </a:r>
          </a:p>
          <a:p>
            <a:endParaRPr lang="en-US" dirty="0">
              <a:solidFill>
                <a:prstClr val="black"/>
              </a:solidFill>
              <a:latin typeface="Calibri"/>
            </a:endParaRPr>
          </a:p>
        </p:txBody>
      </p:sp>
    </p:spTree>
    <p:extLst>
      <p:ext uri="{BB962C8B-B14F-4D97-AF65-F5344CB8AC3E}">
        <p14:creationId xmlns:p14="http://schemas.microsoft.com/office/powerpoint/2010/main" val="455771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8252-FAA6-7E23-8A02-B6D0DB80E84C}"/>
              </a:ext>
            </a:extLst>
          </p:cNvPr>
          <p:cNvSpPr>
            <a:spLocks noGrp="1"/>
          </p:cNvSpPr>
          <p:nvPr>
            <p:ph type="title"/>
          </p:nvPr>
        </p:nvSpPr>
        <p:spPr/>
        <p:txBody>
          <a:bodyPr/>
          <a:lstStyle/>
          <a:p>
            <a:r>
              <a:rPr lang="en-US" dirty="0"/>
              <a:t>The Cycle of Escalation</a:t>
            </a:r>
          </a:p>
        </p:txBody>
      </p:sp>
      <p:sp>
        <p:nvSpPr>
          <p:cNvPr id="4" name="Slide Number Placeholder 3">
            <a:extLst>
              <a:ext uri="{FF2B5EF4-FFF2-40B4-BE49-F238E27FC236}">
                <a16:creationId xmlns:a16="http://schemas.microsoft.com/office/drawing/2014/main" id="{5EB62C72-9D2B-0687-B438-4734C895D30A}"/>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21</a:t>
            </a:fld>
            <a:endParaRPr lang="en-US" dirty="0">
              <a:solidFill>
                <a:prstClr val="white"/>
              </a:solidFill>
              <a:latin typeface="Calibri"/>
            </a:endParaRPr>
          </a:p>
        </p:txBody>
      </p:sp>
      <p:pic>
        <p:nvPicPr>
          <p:cNvPr id="5" name="Picture 4">
            <a:extLst>
              <a:ext uri="{FF2B5EF4-FFF2-40B4-BE49-F238E27FC236}">
                <a16:creationId xmlns:a16="http://schemas.microsoft.com/office/drawing/2014/main" id="{9C6A3F32-6915-A81A-84F5-09BC79B06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144" y="902970"/>
            <a:ext cx="6729984" cy="4225566"/>
          </a:xfrm>
          <a:prstGeom prst="rect">
            <a:avLst/>
          </a:prstGeom>
        </p:spPr>
      </p:pic>
      <p:sp>
        <p:nvSpPr>
          <p:cNvPr id="6" name="TextBox 5">
            <a:extLst>
              <a:ext uri="{FF2B5EF4-FFF2-40B4-BE49-F238E27FC236}">
                <a16:creationId xmlns:a16="http://schemas.microsoft.com/office/drawing/2014/main" id="{F04B404C-26E2-5157-BAD8-45CF2D54AA72}"/>
              </a:ext>
            </a:extLst>
          </p:cNvPr>
          <p:cNvSpPr txBox="1"/>
          <p:nvPr/>
        </p:nvSpPr>
        <p:spPr>
          <a:xfrm>
            <a:off x="263038" y="4906401"/>
            <a:ext cx="4656434" cy="553998"/>
          </a:xfrm>
          <a:prstGeom prst="rect">
            <a:avLst/>
          </a:prstGeom>
          <a:noFill/>
        </p:spPr>
        <p:txBody>
          <a:bodyPr wrap="square" rtlCol="0">
            <a:spAutoFit/>
          </a:bodyPr>
          <a:lstStyle/>
          <a:p>
            <a:r>
              <a:rPr lang="en-US" sz="1200" baseline="30000" dirty="0">
                <a:solidFill>
                  <a:prstClr val="black"/>
                </a:solidFill>
                <a:latin typeface="Calibri"/>
              </a:rPr>
              <a:t>* </a:t>
            </a:r>
            <a:r>
              <a:rPr lang="en-US" sz="1200" dirty="0">
                <a:solidFill>
                  <a:prstClr val="black"/>
                </a:solidFill>
                <a:latin typeface="Calibri"/>
              </a:rPr>
              <a:t>Colvin &amp; </a:t>
            </a:r>
            <a:r>
              <a:rPr lang="en-US" sz="1200" dirty="0" err="1">
                <a:solidFill>
                  <a:prstClr val="black"/>
                </a:solidFill>
                <a:latin typeface="Calibri"/>
              </a:rPr>
              <a:t>Sugai</a:t>
            </a:r>
            <a:r>
              <a:rPr lang="en-US" sz="1200" dirty="0">
                <a:solidFill>
                  <a:prstClr val="black"/>
                </a:solidFill>
                <a:latin typeface="Calibri"/>
              </a:rPr>
              <a:t> (1989); Colvin (2004); Colvin &amp; Martin (2012) </a:t>
            </a:r>
          </a:p>
          <a:p>
            <a:endParaRPr lang="en-US" dirty="0">
              <a:solidFill>
                <a:prstClr val="black"/>
              </a:solidFill>
              <a:latin typeface="Calibri"/>
            </a:endParaRPr>
          </a:p>
        </p:txBody>
      </p:sp>
    </p:spTree>
    <p:extLst>
      <p:ext uri="{BB962C8B-B14F-4D97-AF65-F5344CB8AC3E}">
        <p14:creationId xmlns:p14="http://schemas.microsoft.com/office/powerpoint/2010/main" val="328716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CBF3C-D8F4-5880-8BC3-ADE8F4C98D0B}"/>
              </a:ext>
            </a:extLst>
          </p:cNvPr>
          <p:cNvSpPr>
            <a:spLocks noGrp="1"/>
          </p:cNvSpPr>
          <p:nvPr>
            <p:ph type="title"/>
          </p:nvPr>
        </p:nvSpPr>
        <p:spPr/>
        <p:txBody>
          <a:bodyPr/>
          <a:lstStyle/>
          <a:p>
            <a:r>
              <a:rPr lang="en-US" dirty="0"/>
              <a:t>Sensory Kits</a:t>
            </a:r>
          </a:p>
        </p:txBody>
      </p:sp>
      <p:sp>
        <p:nvSpPr>
          <p:cNvPr id="7" name="Content Placeholder 6">
            <a:extLst>
              <a:ext uri="{FF2B5EF4-FFF2-40B4-BE49-F238E27FC236}">
                <a16:creationId xmlns:a16="http://schemas.microsoft.com/office/drawing/2014/main" id="{6CD0A1AB-56A9-4433-212D-799F5F68C2C8}"/>
              </a:ext>
            </a:extLst>
          </p:cNvPr>
          <p:cNvSpPr>
            <a:spLocks noGrp="1"/>
          </p:cNvSpPr>
          <p:nvPr>
            <p:ph sz="half" idx="1"/>
          </p:nvPr>
        </p:nvSpPr>
        <p:spPr>
          <a:xfrm>
            <a:off x="457200" y="1827813"/>
            <a:ext cx="4038600" cy="3394472"/>
          </a:xfrm>
        </p:spPr>
        <p:txBody>
          <a:bodyPr>
            <a:normAutofit lnSpcReduction="10000"/>
          </a:bodyPr>
          <a:lstStyle/>
          <a:p>
            <a:pPr marL="0" indent="0">
              <a:buNone/>
            </a:pPr>
            <a:r>
              <a:rPr lang="en-US" dirty="0"/>
              <a:t>Contents:</a:t>
            </a:r>
          </a:p>
          <a:p>
            <a:r>
              <a:rPr lang="en-US" dirty="0"/>
              <a:t>8 fidget toys</a:t>
            </a:r>
          </a:p>
          <a:p>
            <a:r>
              <a:rPr lang="en-US" dirty="0"/>
              <a:t>1 buzzy stimulator</a:t>
            </a:r>
          </a:p>
          <a:p>
            <a:r>
              <a:rPr lang="en-US" dirty="0"/>
              <a:t>1 pair of earmuffs</a:t>
            </a:r>
          </a:p>
          <a:p>
            <a:r>
              <a:rPr lang="en-US" dirty="0"/>
              <a:t>1 weighted blanket</a:t>
            </a:r>
          </a:p>
          <a:p>
            <a:r>
              <a:rPr lang="en-US" dirty="0"/>
              <a:t>1 book on coping strategies</a:t>
            </a:r>
          </a:p>
          <a:p>
            <a:endParaRPr lang="en-US" dirty="0"/>
          </a:p>
        </p:txBody>
      </p:sp>
      <p:sp>
        <p:nvSpPr>
          <p:cNvPr id="4" name="Slide Number Placeholder 3">
            <a:extLst>
              <a:ext uri="{FF2B5EF4-FFF2-40B4-BE49-F238E27FC236}">
                <a16:creationId xmlns:a16="http://schemas.microsoft.com/office/drawing/2014/main" id="{74FFFCF7-A3D7-D80A-537A-75347792C304}"/>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22</a:t>
            </a:fld>
            <a:endParaRPr lang="en-US" dirty="0">
              <a:solidFill>
                <a:prstClr val="white"/>
              </a:solidFill>
              <a:latin typeface="Calibri"/>
            </a:endParaRPr>
          </a:p>
        </p:txBody>
      </p:sp>
      <p:pic>
        <p:nvPicPr>
          <p:cNvPr id="6" name="Picture 5">
            <a:extLst>
              <a:ext uri="{FF2B5EF4-FFF2-40B4-BE49-F238E27FC236}">
                <a16:creationId xmlns:a16="http://schemas.microsoft.com/office/drawing/2014/main" id="{C7B83C68-AED8-0CB7-0A26-186BB59CE4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12453" y="1875314"/>
            <a:ext cx="3271529" cy="3126424"/>
          </a:xfrm>
          <a:prstGeom prst="rect">
            <a:avLst/>
          </a:prstGeom>
        </p:spPr>
      </p:pic>
      <p:pic>
        <p:nvPicPr>
          <p:cNvPr id="8" name="Picture 7">
            <a:extLst>
              <a:ext uri="{FF2B5EF4-FFF2-40B4-BE49-F238E27FC236}">
                <a16:creationId xmlns:a16="http://schemas.microsoft.com/office/drawing/2014/main" id="{38A634AC-22F0-6FA3-E8A1-E7856CDD2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spTree>
    <p:extLst>
      <p:ext uri="{BB962C8B-B14F-4D97-AF65-F5344CB8AC3E}">
        <p14:creationId xmlns:p14="http://schemas.microsoft.com/office/powerpoint/2010/main" val="371151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Fidget Toys</a:t>
            </a:r>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23</a:t>
            </a:fld>
            <a:endParaRPr lang="en-US" dirty="0">
              <a:solidFill>
                <a:prstClr val="white"/>
              </a:solidFill>
              <a:latin typeface="Calibri"/>
            </a:endParaRPr>
          </a:p>
        </p:txBody>
      </p:sp>
      <p:pic>
        <p:nvPicPr>
          <p:cNvPr id="7" name="Picture 6">
            <a:extLst>
              <a:ext uri="{FF2B5EF4-FFF2-40B4-BE49-F238E27FC236}">
                <a16:creationId xmlns:a16="http://schemas.microsoft.com/office/drawing/2014/main" id="{CFF6C479-AC10-13C7-FAF0-497AB76EEF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896" y="1885597"/>
            <a:ext cx="3248252" cy="3175421"/>
          </a:xfrm>
          <a:prstGeom prst="rect">
            <a:avLst/>
          </a:prstGeom>
        </p:spPr>
      </p:pic>
      <p:pic>
        <p:nvPicPr>
          <p:cNvPr id="8" name="Picture 7">
            <a:extLst>
              <a:ext uri="{FF2B5EF4-FFF2-40B4-BE49-F238E27FC236}">
                <a16:creationId xmlns:a16="http://schemas.microsoft.com/office/drawing/2014/main" id="{9B4A234B-90E5-3DD3-7967-0DABEBDD15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9" name="Picture 8">
            <a:extLst>
              <a:ext uri="{FF2B5EF4-FFF2-40B4-BE49-F238E27FC236}">
                <a16:creationId xmlns:a16="http://schemas.microsoft.com/office/drawing/2014/main" id="{2B5201D4-826F-B1E5-5CE9-723226EBA3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3264" y="1861104"/>
            <a:ext cx="3301341" cy="3196203"/>
          </a:xfrm>
          <a:prstGeom prst="rect">
            <a:avLst/>
          </a:prstGeom>
        </p:spPr>
      </p:pic>
    </p:spTree>
    <p:extLst>
      <p:ext uri="{BB962C8B-B14F-4D97-AF65-F5344CB8AC3E}">
        <p14:creationId xmlns:p14="http://schemas.microsoft.com/office/powerpoint/2010/main" val="3430683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Earmuffs</a:t>
            </a:r>
          </a:p>
        </p:txBody>
      </p:sp>
      <p:sp>
        <p:nvSpPr>
          <p:cNvPr id="5" name="Content Placeholder 4">
            <a:extLst>
              <a:ext uri="{FF2B5EF4-FFF2-40B4-BE49-F238E27FC236}">
                <a16:creationId xmlns:a16="http://schemas.microsoft.com/office/drawing/2014/main" id="{47A39590-8575-7D87-E17F-A6CF23FBB52E}"/>
              </a:ext>
            </a:extLst>
          </p:cNvPr>
          <p:cNvSpPr>
            <a:spLocks noGrp="1"/>
          </p:cNvSpPr>
          <p:nvPr>
            <p:ph sz="half" idx="1"/>
          </p:nvPr>
        </p:nvSpPr>
        <p:spPr>
          <a:xfrm>
            <a:off x="457200" y="1929348"/>
            <a:ext cx="4038600" cy="3143643"/>
          </a:xfrm>
        </p:spPr>
        <p:txBody>
          <a:bodyPr>
            <a:normAutofit fontScale="92500"/>
          </a:bodyPr>
          <a:lstStyle/>
          <a:p>
            <a:r>
              <a:rPr lang="en-US" dirty="0"/>
              <a:t>For any kids who struggle with being auditorily overly stimulated</a:t>
            </a:r>
          </a:p>
          <a:p>
            <a:r>
              <a:rPr lang="en-US" dirty="0"/>
              <a:t>For those that do well with preferred music, can also encourage use of headphones</a:t>
            </a:r>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24</a:t>
            </a:fld>
            <a:endParaRPr lang="en-US" dirty="0">
              <a:solidFill>
                <a:prstClr val="white"/>
              </a:solidFill>
              <a:latin typeface="Calibri"/>
            </a:endParaRPr>
          </a:p>
        </p:txBody>
      </p:sp>
      <p:pic>
        <p:nvPicPr>
          <p:cNvPr id="9" name="Picture 8">
            <a:extLst>
              <a:ext uri="{FF2B5EF4-FFF2-40B4-BE49-F238E27FC236}">
                <a16:creationId xmlns:a16="http://schemas.microsoft.com/office/drawing/2014/main" id="{DBE1C038-91A2-46A0-E754-9BC495D82E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6" name="Picture 5">
            <a:extLst>
              <a:ext uri="{FF2B5EF4-FFF2-40B4-BE49-F238E27FC236}">
                <a16:creationId xmlns:a16="http://schemas.microsoft.com/office/drawing/2014/main" id="{8448C56E-1F09-9422-A647-01287E23B5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3859" y="1726789"/>
            <a:ext cx="3407661" cy="3310577"/>
          </a:xfrm>
          <a:prstGeom prst="rect">
            <a:avLst/>
          </a:prstGeom>
        </p:spPr>
      </p:pic>
    </p:spTree>
    <p:extLst>
      <p:ext uri="{BB962C8B-B14F-4D97-AF65-F5344CB8AC3E}">
        <p14:creationId xmlns:p14="http://schemas.microsoft.com/office/powerpoint/2010/main" val="416060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Buzzy Needle Pain Reliever</a:t>
            </a:r>
          </a:p>
        </p:txBody>
      </p:sp>
      <p:sp>
        <p:nvSpPr>
          <p:cNvPr id="6" name="Content Placeholder 5">
            <a:extLst>
              <a:ext uri="{FF2B5EF4-FFF2-40B4-BE49-F238E27FC236}">
                <a16:creationId xmlns:a16="http://schemas.microsoft.com/office/drawing/2014/main" id="{BD3446ED-0164-FC68-BAED-4C8C4D1479B4}"/>
              </a:ext>
            </a:extLst>
          </p:cNvPr>
          <p:cNvSpPr>
            <a:spLocks noGrp="1"/>
          </p:cNvSpPr>
          <p:nvPr>
            <p:ph sz="half" idx="2"/>
          </p:nvPr>
        </p:nvSpPr>
        <p:spPr>
          <a:xfrm>
            <a:off x="4422569" y="1838429"/>
            <a:ext cx="4359231" cy="3394472"/>
          </a:xfrm>
        </p:spPr>
        <p:txBody>
          <a:bodyPr/>
          <a:lstStyle/>
          <a:p>
            <a:r>
              <a:rPr lang="en-US" dirty="0"/>
              <a:t>Uses mechanical stimulation and ice technology block pain on contact</a:t>
            </a:r>
          </a:p>
          <a:p>
            <a:r>
              <a:rPr lang="en-US" dirty="0"/>
              <a:t>Research has shown to be effective at reducing needle pain/fear</a:t>
            </a:r>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25</a:t>
            </a:fld>
            <a:endParaRPr lang="en-US" dirty="0">
              <a:solidFill>
                <a:prstClr val="white"/>
              </a:solidFill>
              <a:latin typeface="Calibri"/>
            </a:endParaRPr>
          </a:p>
        </p:txBody>
      </p:sp>
      <p:pic>
        <p:nvPicPr>
          <p:cNvPr id="8" name="Picture 7">
            <a:extLst>
              <a:ext uri="{FF2B5EF4-FFF2-40B4-BE49-F238E27FC236}">
                <a16:creationId xmlns:a16="http://schemas.microsoft.com/office/drawing/2014/main" id="{1DF5DE6C-EC64-21E7-412E-749578A587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2" name="Picture 1">
            <a:extLst>
              <a:ext uri="{FF2B5EF4-FFF2-40B4-BE49-F238E27FC236}">
                <a16:creationId xmlns:a16="http://schemas.microsoft.com/office/drawing/2014/main" id="{41EDC171-41D6-D804-053F-DB8FDAA2D2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200" y="1838429"/>
            <a:ext cx="3327104" cy="3276142"/>
          </a:xfrm>
          <a:prstGeom prst="rect">
            <a:avLst/>
          </a:prstGeom>
        </p:spPr>
      </p:pic>
    </p:spTree>
    <p:extLst>
      <p:ext uri="{BB962C8B-B14F-4D97-AF65-F5344CB8AC3E}">
        <p14:creationId xmlns:p14="http://schemas.microsoft.com/office/powerpoint/2010/main" val="224409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Weighted Blanket*</a:t>
            </a:r>
          </a:p>
        </p:txBody>
      </p:sp>
      <p:sp>
        <p:nvSpPr>
          <p:cNvPr id="5" name="Content Placeholder 4">
            <a:extLst>
              <a:ext uri="{FF2B5EF4-FFF2-40B4-BE49-F238E27FC236}">
                <a16:creationId xmlns:a16="http://schemas.microsoft.com/office/drawing/2014/main" id="{47A39590-8575-7D87-E17F-A6CF23FBB52E}"/>
              </a:ext>
            </a:extLst>
          </p:cNvPr>
          <p:cNvSpPr>
            <a:spLocks noGrp="1"/>
          </p:cNvSpPr>
          <p:nvPr>
            <p:ph sz="half" idx="1"/>
          </p:nvPr>
        </p:nvSpPr>
        <p:spPr>
          <a:xfrm>
            <a:off x="457200" y="2057402"/>
            <a:ext cx="4038600" cy="2920587"/>
          </a:xfrm>
        </p:spPr>
        <p:txBody>
          <a:bodyPr/>
          <a:lstStyle/>
          <a:p>
            <a:r>
              <a:rPr lang="en-US" dirty="0"/>
              <a:t>For kids who have a preference for pressure/weighted items </a:t>
            </a: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26</a:t>
            </a:fld>
            <a:endParaRPr lang="en-US" dirty="0">
              <a:solidFill>
                <a:prstClr val="white"/>
              </a:solidFill>
              <a:latin typeface="Calibri"/>
            </a:endParaRPr>
          </a:p>
        </p:txBody>
      </p:sp>
      <p:pic>
        <p:nvPicPr>
          <p:cNvPr id="6" name="Picture 5">
            <a:extLst>
              <a:ext uri="{FF2B5EF4-FFF2-40B4-BE49-F238E27FC236}">
                <a16:creationId xmlns:a16="http://schemas.microsoft.com/office/drawing/2014/main" id="{DFDA8FA4-2B6E-1D72-FC6C-49F0D9B80C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216" y="1920479"/>
            <a:ext cx="2732849" cy="3164032"/>
          </a:xfrm>
          <a:prstGeom prst="rect">
            <a:avLst/>
          </a:prstGeom>
        </p:spPr>
      </p:pic>
      <p:pic>
        <p:nvPicPr>
          <p:cNvPr id="7" name="Picture 6">
            <a:extLst>
              <a:ext uri="{FF2B5EF4-FFF2-40B4-BE49-F238E27FC236}">
                <a16:creationId xmlns:a16="http://schemas.microsoft.com/office/drawing/2014/main" id="{C098353E-CBC3-7007-AE72-E078B793F5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sp>
        <p:nvSpPr>
          <p:cNvPr id="8" name="TextBox 7">
            <a:extLst>
              <a:ext uri="{FF2B5EF4-FFF2-40B4-BE49-F238E27FC236}">
                <a16:creationId xmlns:a16="http://schemas.microsoft.com/office/drawing/2014/main" id="{7BFC8788-E5D8-3BB3-F6F5-607F292310E5}"/>
              </a:ext>
            </a:extLst>
          </p:cNvPr>
          <p:cNvSpPr txBox="1"/>
          <p:nvPr/>
        </p:nvSpPr>
        <p:spPr>
          <a:xfrm>
            <a:off x="250314" y="4873906"/>
            <a:ext cx="4321687" cy="276999"/>
          </a:xfrm>
          <a:prstGeom prst="rect">
            <a:avLst/>
          </a:prstGeom>
          <a:noFill/>
        </p:spPr>
        <p:txBody>
          <a:bodyPr wrap="square" rtlCol="0">
            <a:spAutoFit/>
          </a:bodyPr>
          <a:lstStyle/>
          <a:p>
            <a:r>
              <a:rPr lang="en-US" sz="1200" dirty="0">
                <a:solidFill>
                  <a:prstClr val="black"/>
                </a:solidFill>
                <a:latin typeface="Calibri"/>
              </a:rPr>
              <a:t>* Note: this is based solely on individual preference</a:t>
            </a:r>
            <a:endParaRPr lang="en-US" dirty="0">
              <a:solidFill>
                <a:prstClr val="black"/>
              </a:solidFill>
              <a:latin typeface="Calibri"/>
            </a:endParaRPr>
          </a:p>
        </p:txBody>
      </p:sp>
    </p:spTree>
    <p:extLst>
      <p:ext uri="{BB962C8B-B14F-4D97-AF65-F5344CB8AC3E}">
        <p14:creationId xmlns:p14="http://schemas.microsoft.com/office/powerpoint/2010/main" val="2055706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Coping Strategies Workbook</a:t>
            </a:r>
          </a:p>
        </p:txBody>
      </p:sp>
      <p:sp>
        <p:nvSpPr>
          <p:cNvPr id="5" name="Content Placeholder 4">
            <a:extLst>
              <a:ext uri="{FF2B5EF4-FFF2-40B4-BE49-F238E27FC236}">
                <a16:creationId xmlns:a16="http://schemas.microsoft.com/office/drawing/2014/main" id="{47A39590-8575-7D87-E17F-A6CF23FBB52E}"/>
              </a:ext>
            </a:extLst>
          </p:cNvPr>
          <p:cNvSpPr>
            <a:spLocks noGrp="1"/>
          </p:cNvSpPr>
          <p:nvPr>
            <p:ph sz="half" idx="1"/>
          </p:nvPr>
        </p:nvSpPr>
        <p:spPr>
          <a:xfrm>
            <a:off x="279071" y="1991940"/>
            <a:ext cx="2867891" cy="2920587"/>
          </a:xfrm>
        </p:spPr>
        <p:txBody>
          <a:bodyPr/>
          <a:lstStyle/>
          <a:p>
            <a:r>
              <a:rPr lang="en-US" dirty="0"/>
              <a:t>Activities focused on helping kids to calm during stressful moments</a:t>
            </a: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27</a:t>
            </a:fld>
            <a:endParaRPr lang="en-US" dirty="0">
              <a:solidFill>
                <a:prstClr val="white"/>
              </a:solidFill>
              <a:latin typeface="Calibri"/>
            </a:endParaRPr>
          </a:p>
        </p:txBody>
      </p:sp>
      <p:pic>
        <p:nvPicPr>
          <p:cNvPr id="7" name="Picture 6">
            <a:extLst>
              <a:ext uri="{FF2B5EF4-FFF2-40B4-BE49-F238E27FC236}">
                <a16:creationId xmlns:a16="http://schemas.microsoft.com/office/drawing/2014/main" id="{C098353E-CBC3-7007-AE72-E078B793F5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2" name="Picture 1">
            <a:extLst>
              <a:ext uri="{FF2B5EF4-FFF2-40B4-BE49-F238E27FC236}">
                <a16:creationId xmlns:a16="http://schemas.microsoft.com/office/drawing/2014/main" id="{D577B449-B465-65CC-282E-EF979BF1FA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6962" y="1834219"/>
            <a:ext cx="2536345" cy="3236026"/>
          </a:xfrm>
          <a:prstGeom prst="rect">
            <a:avLst/>
          </a:prstGeom>
        </p:spPr>
      </p:pic>
      <p:pic>
        <p:nvPicPr>
          <p:cNvPr id="10" name="Picture 9">
            <a:extLst>
              <a:ext uri="{FF2B5EF4-FFF2-40B4-BE49-F238E27FC236}">
                <a16:creationId xmlns:a16="http://schemas.microsoft.com/office/drawing/2014/main" id="{DF76C652-FC40-8079-4651-C0F6E27669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8896" y="1779096"/>
            <a:ext cx="2299203" cy="3326776"/>
          </a:xfrm>
          <a:prstGeom prst="rect">
            <a:avLst/>
          </a:prstGeom>
        </p:spPr>
      </p:pic>
    </p:spTree>
    <p:extLst>
      <p:ext uri="{BB962C8B-B14F-4D97-AF65-F5344CB8AC3E}">
        <p14:creationId xmlns:p14="http://schemas.microsoft.com/office/powerpoint/2010/main" val="3383073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Pain Management </a:t>
            </a:r>
            <a:r>
              <a:rPr lang="en-US" baseline="30000" dirty="0"/>
              <a:t>1,2</a:t>
            </a:r>
          </a:p>
        </p:txBody>
      </p:sp>
      <p:sp>
        <p:nvSpPr>
          <p:cNvPr id="5" name="Content Placeholder 4">
            <a:extLst>
              <a:ext uri="{FF2B5EF4-FFF2-40B4-BE49-F238E27FC236}">
                <a16:creationId xmlns:a16="http://schemas.microsoft.com/office/drawing/2014/main" id="{47A39590-8575-7D87-E17F-A6CF23FBB52E}"/>
              </a:ext>
            </a:extLst>
          </p:cNvPr>
          <p:cNvSpPr>
            <a:spLocks noGrp="1"/>
          </p:cNvSpPr>
          <p:nvPr>
            <p:ph sz="half" idx="1"/>
          </p:nvPr>
        </p:nvSpPr>
        <p:spPr>
          <a:xfrm>
            <a:off x="279070" y="1991940"/>
            <a:ext cx="8544296" cy="2920587"/>
          </a:xfrm>
        </p:spPr>
        <p:txBody>
          <a:bodyPr/>
          <a:lstStyle/>
          <a:p>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28</a:t>
            </a:fld>
            <a:endParaRPr lang="en-US" dirty="0">
              <a:solidFill>
                <a:prstClr val="white"/>
              </a:solidFill>
              <a:latin typeface="Calibri"/>
            </a:endParaRPr>
          </a:p>
        </p:txBody>
      </p:sp>
      <p:pic>
        <p:nvPicPr>
          <p:cNvPr id="7" name="Picture 6">
            <a:extLst>
              <a:ext uri="{FF2B5EF4-FFF2-40B4-BE49-F238E27FC236}">
                <a16:creationId xmlns:a16="http://schemas.microsoft.com/office/drawing/2014/main" id="{C098353E-CBC3-7007-AE72-E078B793F5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2" name="Picture 1">
            <a:extLst>
              <a:ext uri="{FF2B5EF4-FFF2-40B4-BE49-F238E27FC236}">
                <a16:creationId xmlns:a16="http://schemas.microsoft.com/office/drawing/2014/main" id="{4CA62665-8F60-0C28-377E-62C0C5A5C1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4425" y="2322984"/>
            <a:ext cx="4652929" cy="1908777"/>
          </a:xfrm>
          <a:prstGeom prst="rect">
            <a:avLst/>
          </a:prstGeom>
        </p:spPr>
      </p:pic>
      <p:pic>
        <p:nvPicPr>
          <p:cNvPr id="12" name="Picture 11">
            <a:extLst>
              <a:ext uri="{FF2B5EF4-FFF2-40B4-BE49-F238E27FC236}">
                <a16:creationId xmlns:a16="http://schemas.microsoft.com/office/drawing/2014/main" id="{C4EF7080-81E3-7F87-F475-749FD72A6D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707" y="2054043"/>
            <a:ext cx="4462384" cy="2541490"/>
          </a:xfrm>
          <a:prstGeom prst="rect">
            <a:avLst/>
          </a:prstGeom>
        </p:spPr>
      </p:pic>
      <p:sp>
        <p:nvSpPr>
          <p:cNvPr id="13" name="TextBox 12">
            <a:extLst>
              <a:ext uri="{FF2B5EF4-FFF2-40B4-BE49-F238E27FC236}">
                <a16:creationId xmlns:a16="http://schemas.microsoft.com/office/drawing/2014/main" id="{94A3E83A-46CE-F15C-0472-8BE8EBDD9069}"/>
              </a:ext>
            </a:extLst>
          </p:cNvPr>
          <p:cNvSpPr txBox="1"/>
          <p:nvPr/>
        </p:nvSpPr>
        <p:spPr>
          <a:xfrm>
            <a:off x="161103" y="4904120"/>
            <a:ext cx="8606642" cy="553998"/>
          </a:xfrm>
          <a:prstGeom prst="rect">
            <a:avLst/>
          </a:prstGeom>
          <a:noFill/>
        </p:spPr>
        <p:txBody>
          <a:bodyPr wrap="square" rtlCol="0">
            <a:spAutoFit/>
          </a:bodyPr>
          <a:lstStyle/>
          <a:p>
            <a:r>
              <a:rPr lang="en-US" sz="1200" baseline="30000" dirty="0">
                <a:solidFill>
                  <a:prstClr val="black"/>
                </a:solidFill>
                <a:latin typeface="Calibri"/>
              </a:rPr>
              <a:t>1 </a:t>
            </a:r>
            <a:r>
              <a:rPr lang="en-US" sz="1200" dirty="0">
                <a:solidFill>
                  <a:prstClr val="black"/>
                </a:solidFill>
                <a:latin typeface="Calibri"/>
              </a:rPr>
              <a:t> Merkel et al. (1997)  </a:t>
            </a:r>
            <a:r>
              <a:rPr lang="en-US" sz="1200" baseline="30000" dirty="0">
                <a:solidFill>
                  <a:prstClr val="black"/>
                </a:solidFill>
                <a:latin typeface="Calibri"/>
              </a:rPr>
              <a:t>2 </a:t>
            </a:r>
            <a:r>
              <a:rPr lang="en-US" sz="1200" dirty="0">
                <a:solidFill>
                  <a:prstClr val="black"/>
                </a:solidFill>
                <a:latin typeface="Calibri"/>
              </a:rPr>
              <a:t>Wong &amp; Baker (1988; 1989)</a:t>
            </a:r>
          </a:p>
          <a:p>
            <a:endParaRPr lang="en-US" dirty="0">
              <a:solidFill>
                <a:prstClr val="black"/>
              </a:solidFill>
              <a:latin typeface="Calibri"/>
            </a:endParaRPr>
          </a:p>
        </p:txBody>
      </p:sp>
    </p:spTree>
    <p:extLst>
      <p:ext uri="{BB962C8B-B14F-4D97-AF65-F5344CB8AC3E}">
        <p14:creationId xmlns:p14="http://schemas.microsoft.com/office/powerpoint/2010/main" val="917365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a:xfrm>
            <a:off x="457200" y="969100"/>
            <a:ext cx="8229600" cy="857250"/>
          </a:xfrm>
        </p:spPr>
        <p:txBody>
          <a:bodyPr/>
          <a:lstStyle/>
          <a:p>
            <a:r>
              <a:rPr lang="en-US" dirty="0"/>
              <a:t>Coping Strategy: Feelings Chart</a:t>
            </a:r>
          </a:p>
        </p:txBody>
      </p:sp>
      <p:sp>
        <p:nvSpPr>
          <p:cNvPr id="5" name="Content Placeholder 4">
            <a:extLst>
              <a:ext uri="{FF2B5EF4-FFF2-40B4-BE49-F238E27FC236}">
                <a16:creationId xmlns:a16="http://schemas.microsoft.com/office/drawing/2014/main" id="{47A39590-8575-7D87-E17F-A6CF23FBB52E}"/>
              </a:ext>
            </a:extLst>
          </p:cNvPr>
          <p:cNvSpPr>
            <a:spLocks noGrp="1"/>
          </p:cNvSpPr>
          <p:nvPr>
            <p:ph sz="half" idx="1"/>
          </p:nvPr>
        </p:nvSpPr>
        <p:spPr>
          <a:xfrm>
            <a:off x="279070" y="1991940"/>
            <a:ext cx="8544296" cy="2920587"/>
          </a:xfrm>
        </p:spPr>
        <p:txBody>
          <a:bodyPr/>
          <a:lstStyle/>
          <a:p>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29</a:t>
            </a:fld>
            <a:endParaRPr lang="en-US" dirty="0">
              <a:solidFill>
                <a:prstClr val="white"/>
              </a:solidFill>
              <a:latin typeface="Calibri"/>
            </a:endParaRPr>
          </a:p>
        </p:txBody>
      </p:sp>
      <p:pic>
        <p:nvPicPr>
          <p:cNvPr id="7" name="Picture 6">
            <a:extLst>
              <a:ext uri="{FF2B5EF4-FFF2-40B4-BE49-F238E27FC236}">
                <a16:creationId xmlns:a16="http://schemas.microsoft.com/office/drawing/2014/main" id="{C098353E-CBC3-7007-AE72-E078B793F5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9" name="Picture 8">
            <a:extLst>
              <a:ext uri="{FF2B5EF4-FFF2-40B4-BE49-F238E27FC236}">
                <a16:creationId xmlns:a16="http://schemas.microsoft.com/office/drawing/2014/main" id="{3CD1936F-7917-1BDC-9AFA-8C5EC47055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6963" y="1692838"/>
            <a:ext cx="2599508" cy="3476204"/>
          </a:xfrm>
          <a:prstGeom prst="rect">
            <a:avLst/>
          </a:prstGeom>
        </p:spPr>
      </p:pic>
      <p:pic>
        <p:nvPicPr>
          <p:cNvPr id="11" name="Picture 10">
            <a:extLst>
              <a:ext uri="{FF2B5EF4-FFF2-40B4-BE49-F238E27FC236}">
                <a16:creationId xmlns:a16="http://schemas.microsoft.com/office/drawing/2014/main" id="{2247BDB7-3593-B4D2-01D5-D2449EE09E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6578" y="1807981"/>
            <a:ext cx="2399821" cy="3309643"/>
          </a:xfrm>
          <a:prstGeom prst="rect">
            <a:avLst/>
          </a:prstGeom>
        </p:spPr>
      </p:pic>
      <p:pic>
        <p:nvPicPr>
          <p:cNvPr id="6" name="Picture 5">
            <a:extLst>
              <a:ext uri="{FF2B5EF4-FFF2-40B4-BE49-F238E27FC236}">
                <a16:creationId xmlns:a16="http://schemas.microsoft.com/office/drawing/2014/main" id="{D118D9BE-1790-D788-B6C6-7B32D7CF8B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437" y="1866692"/>
            <a:ext cx="2599508" cy="3234682"/>
          </a:xfrm>
          <a:prstGeom prst="rect">
            <a:avLst/>
          </a:prstGeom>
        </p:spPr>
      </p:pic>
    </p:spTree>
    <p:extLst>
      <p:ext uri="{BB962C8B-B14F-4D97-AF65-F5344CB8AC3E}">
        <p14:creationId xmlns:p14="http://schemas.microsoft.com/office/powerpoint/2010/main" val="113624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710249" y="4492242"/>
            <a:ext cx="7723500" cy="481200"/>
          </a:xfrm>
          <a:prstGeom prst="rect">
            <a:avLst/>
          </a:prstGeom>
        </p:spPr>
        <p:txBody>
          <a:bodyPr spcFirstLastPara="1" wrap="square" lIns="91425" tIns="91425" rIns="91425" bIns="91425" anchor="ctr" anchorCtr="0">
            <a:noAutofit/>
          </a:bodyPr>
          <a:lstStyle/>
          <a:p>
            <a:r>
              <a:rPr lang="en-US" sz="3100" b="1" spc="-75" dirty="0">
                <a:latin typeface="Century Gothic" panose="020B0502020202020204" pitchFamily="34" charset="0"/>
              </a:rPr>
              <a:t>DISCLAMER</a:t>
            </a:r>
            <a:endParaRPr sz="3100" b="1" spc="-75" dirty="0">
              <a:latin typeface="Century Gothic" panose="020B0502020202020204" pitchFamily="34" charset="0"/>
            </a:endParaRPr>
          </a:p>
          <a:p>
            <a:endParaRPr sz="1700" dirty="0"/>
          </a:p>
          <a:p>
            <a:r>
              <a:rPr lang="en-US" sz="1500" dirty="0">
                <a:latin typeface="Century Gothic" panose="020B0502020202020204" pitchFamily="34" charset="0"/>
                <a:ea typeface="Questrial"/>
                <a:cs typeface="Questrial"/>
                <a:sym typeface="Questrial"/>
              </a:rPr>
              <a:t>Immunize Nevada’s NILE webinars are made possible by the generosity of speakers who donate their time and expertise to benefit the coalition. The expectation and goal is for community partners to gain knowledge on immunization/infectious disease-related topics through a non-branded, unbiased presentation.</a:t>
            </a:r>
            <a:br>
              <a:rPr lang="en-US" sz="1500" dirty="0">
                <a:latin typeface="Century Gothic" panose="020B0502020202020204" pitchFamily="34" charset="0"/>
                <a:ea typeface="Questrial"/>
                <a:cs typeface="Questrial"/>
                <a:sym typeface="Questrial"/>
              </a:rPr>
            </a:br>
            <a:br>
              <a:rPr lang="en-US" sz="1500" dirty="0">
                <a:latin typeface="Century Gothic" panose="020B0502020202020204" pitchFamily="34" charset="0"/>
                <a:ea typeface="Questrial"/>
                <a:cs typeface="Questrial"/>
                <a:sym typeface="Questrial"/>
              </a:rPr>
            </a:br>
            <a:r>
              <a:rPr lang="en-US" sz="1500" dirty="0">
                <a:latin typeface="Century Gothic" panose="020B0502020202020204" pitchFamily="34" charset="0"/>
                <a:ea typeface="Questrial"/>
                <a:cs typeface="Questrial"/>
                <a:sym typeface="Questrial"/>
              </a:rPr>
              <a:t>The opinions expressed are those of today’s presenter and do not necessarily reflect those shared by Immunize Nevada or its partners.</a:t>
            </a:r>
            <a:endParaRPr sz="3100" dirty="0"/>
          </a:p>
          <a:p>
            <a:endParaRPr sz="3100" dirty="0"/>
          </a:p>
        </p:txBody>
      </p:sp>
      <p:pic>
        <p:nvPicPr>
          <p:cNvPr id="150" name="Google Shape;150;p28"/>
          <p:cNvPicPr preferRelativeResize="0"/>
          <p:nvPr/>
        </p:nvPicPr>
        <p:blipFill>
          <a:blip r:embed="rId3">
            <a:alphaModFix/>
          </a:blip>
          <a:stretch>
            <a:fillRect/>
          </a:stretch>
        </p:blipFill>
        <p:spPr>
          <a:xfrm>
            <a:off x="3361060" y="410981"/>
            <a:ext cx="2421879" cy="2464566"/>
          </a:xfrm>
          <a:prstGeom prst="rect">
            <a:avLst/>
          </a:prstGeom>
          <a:noFill/>
          <a:ln>
            <a:noFill/>
          </a:ln>
        </p:spPr>
      </p:pic>
      <p:pic>
        <p:nvPicPr>
          <p:cNvPr id="151" name="Google Shape;151;p28"/>
          <p:cNvPicPr preferRelativeResize="0"/>
          <p:nvPr/>
        </p:nvPicPr>
        <p:blipFill>
          <a:blip r:embed="rId4">
            <a:alphaModFix/>
          </a:blip>
          <a:stretch>
            <a:fillRect/>
          </a:stretch>
        </p:blipFill>
        <p:spPr>
          <a:xfrm>
            <a:off x="7697825" y="5704616"/>
            <a:ext cx="1174725" cy="1010275"/>
          </a:xfrm>
          <a:prstGeom prst="rect">
            <a:avLst/>
          </a:prstGeom>
          <a:noFill/>
          <a:ln>
            <a:noFill/>
          </a:ln>
        </p:spPr>
      </p:pic>
    </p:spTree>
    <p:extLst>
      <p:ext uri="{BB962C8B-B14F-4D97-AF65-F5344CB8AC3E}">
        <p14:creationId xmlns:p14="http://schemas.microsoft.com/office/powerpoint/2010/main" val="2514947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Coping Strategy: Thermometer</a:t>
            </a:r>
          </a:p>
        </p:txBody>
      </p:sp>
      <p:sp>
        <p:nvSpPr>
          <p:cNvPr id="5" name="Content Placeholder 4">
            <a:extLst>
              <a:ext uri="{FF2B5EF4-FFF2-40B4-BE49-F238E27FC236}">
                <a16:creationId xmlns:a16="http://schemas.microsoft.com/office/drawing/2014/main" id="{47A39590-8575-7D87-E17F-A6CF23FBB52E}"/>
              </a:ext>
            </a:extLst>
          </p:cNvPr>
          <p:cNvSpPr>
            <a:spLocks noGrp="1"/>
          </p:cNvSpPr>
          <p:nvPr>
            <p:ph sz="half" idx="1"/>
          </p:nvPr>
        </p:nvSpPr>
        <p:spPr>
          <a:xfrm>
            <a:off x="279070" y="1991940"/>
            <a:ext cx="8544296" cy="2920587"/>
          </a:xfrm>
        </p:spPr>
        <p:txBody>
          <a:bodyPr/>
          <a:lstStyle/>
          <a:p>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30</a:t>
            </a:fld>
            <a:endParaRPr lang="en-US" dirty="0">
              <a:solidFill>
                <a:prstClr val="white"/>
              </a:solidFill>
              <a:latin typeface="Calibri"/>
            </a:endParaRPr>
          </a:p>
        </p:txBody>
      </p:sp>
      <p:pic>
        <p:nvPicPr>
          <p:cNvPr id="7" name="Picture 6">
            <a:extLst>
              <a:ext uri="{FF2B5EF4-FFF2-40B4-BE49-F238E27FC236}">
                <a16:creationId xmlns:a16="http://schemas.microsoft.com/office/drawing/2014/main" id="{C098353E-CBC3-7007-AE72-E078B793F5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6" name="Picture 5">
            <a:extLst>
              <a:ext uri="{FF2B5EF4-FFF2-40B4-BE49-F238E27FC236}">
                <a16:creationId xmlns:a16="http://schemas.microsoft.com/office/drawing/2014/main" id="{86FB938B-D7BE-EA21-DFC2-F06E48C9CA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4476" y="1769218"/>
            <a:ext cx="2805524" cy="3319561"/>
          </a:xfrm>
          <a:prstGeom prst="rect">
            <a:avLst/>
          </a:prstGeom>
        </p:spPr>
      </p:pic>
      <p:pic>
        <p:nvPicPr>
          <p:cNvPr id="2" name="Picture 1">
            <a:extLst>
              <a:ext uri="{FF2B5EF4-FFF2-40B4-BE49-F238E27FC236}">
                <a16:creationId xmlns:a16="http://schemas.microsoft.com/office/drawing/2014/main" id="{02822B4C-2906-A10E-3F2C-58726763D1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31307" y="1823372"/>
            <a:ext cx="2281933" cy="3211255"/>
          </a:xfrm>
          <a:prstGeom prst="rect">
            <a:avLst/>
          </a:prstGeom>
        </p:spPr>
      </p:pic>
    </p:spTree>
    <p:extLst>
      <p:ext uri="{BB962C8B-B14F-4D97-AF65-F5344CB8AC3E}">
        <p14:creationId xmlns:p14="http://schemas.microsoft.com/office/powerpoint/2010/main" val="376225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01254-36C8-3585-53C2-12D314DE3631}"/>
              </a:ext>
            </a:extLst>
          </p:cNvPr>
          <p:cNvSpPr>
            <a:spLocks noGrp="1"/>
          </p:cNvSpPr>
          <p:nvPr>
            <p:ph type="title"/>
          </p:nvPr>
        </p:nvSpPr>
        <p:spPr/>
        <p:txBody>
          <a:bodyPr/>
          <a:lstStyle/>
          <a:p>
            <a:r>
              <a:rPr lang="en-US" dirty="0"/>
              <a:t>Workbook</a:t>
            </a:r>
          </a:p>
        </p:txBody>
      </p:sp>
      <p:sp>
        <p:nvSpPr>
          <p:cNvPr id="5" name="Content Placeholder 4">
            <a:extLst>
              <a:ext uri="{FF2B5EF4-FFF2-40B4-BE49-F238E27FC236}">
                <a16:creationId xmlns:a16="http://schemas.microsoft.com/office/drawing/2014/main" id="{47A39590-8575-7D87-E17F-A6CF23FBB52E}"/>
              </a:ext>
            </a:extLst>
          </p:cNvPr>
          <p:cNvSpPr>
            <a:spLocks noGrp="1"/>
          </p:cNvSpPr>
          <p:nvPr>
            <p:ph sz="half" idx="1"/>
          </p:nvPr>
        </p:nvSpPr>
        <p:spPr>
          <a:xfrm>
            <a:off x="279070" y="1991940"/>
            <a:ext cx="5745212" cy="2920587"/>
          </a:xfrm>
        </p:spPr>
        <p:txBody>
          <a:bodyPr/>
          <a:lstStyle/>
          <a:p>
            <a:r>
              <a:rPr lang="en-US" dirty="0"/>
              <a:t>Free printable coping/breathing activities:</a:t>
            </a:r>
          </a:p>
          <a:p>
            <a:pPr lvl="1"/>
            <a:r>
              <a:rPr lang="en-US" sz="1900" dirty="0">
                <a:hlinkClick r:id="rId3"/>
              </a:rPr>
              <a:t>https://www.janinehalloran.com/free</a:t>
            </a:r>
            <a:r>
              <a:rPr lang="en-US" sz="1900" dirty="0"/>
              <a:t>   </a:t>
            </a:r>
          </a:p>
          <a:p>
            <a:pPr lvl="1"/>
            <a:r>
              <a:rPr lang="en-US" sz="1900" dirty="0">
                <a:hlinkClick r:id="rId4"/>
              </a:rPr>
              <a:t>https://www.teacherspayteachers.com</a:t>
            </a:r>
            <a:r>
              <a:rPr lang="en-US" sz="1900" dirty="0"/>
              <a:t>   </a:t>
            </a: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39D95B90-0D86-8964-F549-E64251641EF5}"/>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31</a:t>
            </a:fld>
            <a:endParaRPr lang="en-US" dirty="0">
              <a:solidFill>
                <a:prstClr val="white"/>
              </a:solidFill>
              <a:latin typeface="Calibri"/>
            </a:endParaRPr>
          </a:p>
        </p:txBody>
      </p:sp>
      <p:pic>
        <p:nvPicPr>
          <p:cNvPr id="7" name="Picture 6">
            <a:extLst>
              <a:ext uri="{FF2B5EF4-FFF2-40B4-BE49-F238E27FC236}">
                <a16:creationId xmlns:a16="http://schemas.microsoft.com/office/drawing/2014/main" id="{C098353E-CBC3-7007-AE72-E078B793F5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9182" y="5323819"/>
            <a:ext cx="809441" cy="544816"/>
          </a:xfrm>
          <a:prstGeom prst="rect">
            <a:avLst/>
          </a:prstGeom>
        </p:spPr>
      </p:pic>
      <p:pic>
        <p:nvPicPr>
          <p:cNvPr id="6" name="Picture 5">
            <a:extLst>
              <a:ext uri="{FF2B5EF4-FFF2-40B4-BE49-F238E27FC236}">
                <a16:creationId xmlns:a16="http://schemas.microsoft.com/office/drawing/2014/main" id="{19280617-D896-D6B1-EEF5-41F396F3A2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03260" y="1431352"/>
            <a:ext cx="2654033" cy="3582855"/>
          </a:xfrm>
          <a:prstGeom prst="rect">
            <a:avLst/>
          </a:prstGeom>
        </p:spPr>
      </p:pic>
    </p:spTree>
    <p:extLst>
      <p:ext uri="{BB962C8B-B14F-4D97-AF65-F5344CB8AC3E}">
        <p14:creationId xmlns:p14="http://schemas.microsoft.com/office/powerpoint/2010/main" val="4186033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6394-B24E-BC2B-6110-9B2D2097CF7D}"/>
              </a:ext>
            </a:extLst>
          </p:cNvPr>
          <p:cNvSpPr>
            <a:spLocks noGrp="1"/>
          </p:cNvSpPr>
          <p:nvPr>
            <p:ph type="title"/>
          </p:nvPr>
        </p:nvSpPr>
        <p:spPr/>
        <p:txBody>
          <a:bodyPr/>
          <a:lstStyle/>
          <a:p>
            <a:r>
              <a:rPr lang="en-US" dirty="0"/>
              <a:t>Cleaning Kit Items</a:t>
            </a:r>
          </a:p>
        </p:txBody>
      </p:sp>
      <p:sp>
        <p:nvSpPr>
          <p:cNvPr id="6" name="Content Placeholder 5">
            <a:extLst>
              <a:ext uri="{FF2B5EF4-FFF2-40B4-BE49-F238E27FC236}">
                <a16:creationId xmlns:a16="http://schemas.microsoft.com/office/drawing/2014/main" id="{1348036B-9D56-9097-66B1-56FEF4FA0DFA}"/>
              </a:ext>
            </a:extLst>
          </p:cNvPr>
          <p:cNvSpPr>
            <a:spLocks noGrp="1"/>
          </p:cNvSpPr>
          <p:nvPr>
            <p:ph idx="1"/>
          </p:nvPr>
        </p:nvSpPr>
        <p:spPr>
          <a:xfrm>
            <a:off x="457200" y="1903025"/>
            <a:ext cx="8229600" cy="3394472"/>
          </a:xfrm>
        </p:spPr>
        <p:txBody>
          <a:bodyPr>
            <a:normAutofit fontScale="92500" lnSpcReduction="10000"/>
          </a:bodyPr>
          <a:lstStyle/>
          <a:p>
            <a:r>
              <a:rPr lang="en-US" dirty="0"/>
              <a:t>Plastic items</a:t>
            </a:r>
          </a:p>
          <a:p>
            <a:pPr lvl="1"/>
            <a:r>
              <a:rPr lang="en-US" dirty="0"/>
              <a:t>Disinfectant spray, wipes, soap and warm water</a:t>
            </a:r>
          </a:p>
          <a:p>
            <a:r>
              <a:rPr lang="en-US" dirty="0"/>
              <a:t>“Sticky” fidget items</a:t>
            </a:r>
          </a:p>
          <a:p>
            <a:pPr lvl="1"/>
            <a:r>
              <a:rPr lang="en-US" dirty="0"/>
              <a:t>Soap and warm water</a:t>
            </a:r>
          </a:p>
          <a:p>
            <a:r>
              <a:rPr lang="en-US" dirty="0"/>
              <a:t>Weighted blanket</a:t>
            </a:r>
          </a:p>
          <a:p>
            <a:pPr lvl="1"/>
            <a:r>
              <a:rPr lang="en-US" dirty="0"/>
              <a:t>Machine washable, cold water (no fabric softener), hang dry</a:t>
            </a:r>
          </a:p>
        </p:txBody>
      </p:sp>
      <p:sp>
        <p:nvSpPr>
          <p:cNvPr id="5" name="Slide Number Placeholder 4">
            <a:extLst>
              <a:ext uri="{FF2B5EF4-FFF2-40B4-BE49-F238E27FC236}">
                <a16:creationId xmlns:a16="http://schemas.microsoft.com/office/drawing/2014/main" id="{891BBF78-64C8-6281-7E2D-682327E8EDDB}"/>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32</a:t>
            </a:fld>
            <a:endParaRPr lang="en-US" dirty="0">
              <a:solidFill>
                <a:prstClr val="white"/>
              </a:solidFill>
              <a:latin typeface="Calibri"/>
            </a:endParaRPr>
          </a:p>
        </p:txBody>
      </p:sp>
    </p:spTree>
    <p:extLst>
      <p:ext uri="{BB962C8B-B14F-4D97-AF65-F5344CB8AC3E}">
        <p14:creationId xmlns:p14="http://schemas.microsoft.com/office/powerpoint/2010/main" val="2786179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6394-B24E-BC2B-6110-9B2D2097CF7D}"/>
              </a:ext>
            </a:extLst>
          </p:cNvPr>
          <p:cNvSpPr>
            <a:spLocks noGrp="1"/>
          </p:cNvSpPr>
          <p:nvPr>
            <p:ph type="title"/>
          </p:nvPr>
        </p:nvSpPr>
        <p:spPr/>
        <p:txBody>
          <a:bodyPr/>
          <a:lstStyle/>
          <a:p>
            <a:r>
              <a:rPr lang="en-US" dirty="0"/>
              <a:t>NCED Family Projects</a:t>
            </a:r>
          </a:p>
        </p:txBody>
      </p:sp>
      <p:sp>
        <p:nvSpPr>
          <p:cNvPr id="6" name="Content Placeholder 5">
            <a:extLst>
              <a:ext uri="{FF2B5EF4-FFF2-40B4-BE49-F238E27FC236}">
                <a16:creationId xmlns:a16="http://schemas.microsoft.com/office/drawing/2014/main" id="{1348036B-9D56-9097-66B1-56FEF4FA0DFA}"/>
              </a:ext>
            </a:extLst>
          </p:cNvPr>
          <p:cNvSpPr>
            <a:spLocks noGrp="1"/>
          </p:cNvSpPr>
          <p:nvPr>
            <p:ph idx="1"/>
          </p:nvPr>
        </p:nvSpPr>
        <p:spPr>
          <a:xfrm>
            <a:off x="457200" y="1920480"/>
            <a:ext cx="8229600" cy="3402213"/>
          </a:xfrm>
        </p:spPr>
        <p:txBody>
          <a:bodyPr>
            <a:normAutofit fontScale="62500" lnSpcReduction="20000"/>
          </a:bodyPr>
          <a:lstStyle/>
          <a:p>
            <a:r>
              <a:rPr lang="en-US" dirty="0"/>
              <a:t>Family Navigation Network (FNN)</a:t>
            </a:r>
          </a:p>
          <a:p>
            <a:pPr lvl="1"/>
            <a:r>
              <a:rPr lang="en-US" dirty="0"/>
              <a:t>Help with finding health care support and community resources for children/youth with special health care needs</a:t>
            </a:r>
          </a:p>
          <a:p>
            <a:r>
              <a:rPr lang="en-US" dirty="0"/>
              <a:t>Positive Behavior Support of Nevada (PBS-NV)</a:t>
            </a:r>
          </a:p>
          <a:p>
            <a:pPr lvl="1"/>
            <a:r>
              <a:rPr lang="en-US" dirty="0"/>
              <a:t>Offer workshops on targeted problems (e.g., picky eating) and overall challenging behaviors</a:t>
            </a:r>
          </a:p>
          <a:p>
            <a:pPr lvl="1"/>
            <a:r>
              <a:rPr lang="en-US" dirty="0"/>
              <a:t>Develop person-centered plans on how challenges can be prevented and how to appropriate behaviors are taught and reinforced</a:t>
            </a:r>
          </a:p>
          <a:p>
            <a:r>
              <a:rPr lang="en-US" dirty="0"/>
              <a:t>Healthy Home Life (HHL)</a:t>
            </a:r>
          </a:p>
          <a:p>
            <a:pPr lvl="1"/>
            <a:r>
              <a:rPr lang="en-US" dirty="0"/>
              <a:t>Available to rural Nevada communities</a:t>
            </a:r>
          </a:p>
          <a:p>
            <a:pPr lvl="1"/>
            <a:r>
              <a:rPr lang="en-US" dirty="0"/>
              <a:t>Similar workshop to PBS-Nv, targeted around parent-child relationship building</a:t>
            </a:r>
          </a:p>
        </p:txBody>
      </p:sp>
      <p:sp>
        <p:nvSpPr>
          <p:cNvPr id="5" name="Slide Number Placeholder 4">
            <a:extLst>
              <a:ext uri="{FF2B5EF4-FFF2-40B4-BE49-F238E27FC236}">
                <a16:creationId xmlns:a16="http://schemas.microsoft.com/office/drawing/2014/main" id="{891BBF78-64C8-6281-7E2D-682327E8EDDB}"/>
              </a:ext>
            </a:extLst>
          </p:cNvPr>
          <p:cNvSpPr>
            <a:spLocks noGrp="1"/>
          </p:cNvSpPr>
          <p:nvPr>
            <p:ph type="sldNum" sz="quarter" idx="12"/>
          </p:nvPr>
        </p:nvSpPr>
        <p:spPr/>
        <p:txBody>
          <a:bodyPr/>
          <a:lstStyle/>
          <a:p>
            <a:pPr algn="r"/>
            <a:fld id="{017B6292-FE13-5D44-A34A-DDD06CF37AC5}" type="slidenum">
              <a:rPr lang="en-US">
                <a:solidFill>
                  <a:prstClr val="white"/>
                </a:solidFill>
                <a:latin typeface="Calibri"/>
              </a:rPr>
              <a:pPr algn="r"/>
              <a:t>33</a:t>
            </a:fld>
            <a:endParaRPr lang="en-US" dirty="0">
              <a:solidFill>
                <a:prstClr val="white"/>
              </a:solidFill>
              <a:latin typeface="Calibri"/>
            </a:endParaRPr>
          </a:p>
        </p:txBody>
      </p:sp>
    </p:spTree>
    <p:extLst>
      <p:ext uri="{BB962C8B-B14F-4D97-AF65-F5344CB8AC3E}">
        <p14:creationId xmlns:p14="http://schemas.microsoft.com/office/powerpoint/2010/main" val="1517261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F6E4-8327-0976-0A4D-6BA14287B061}"/>
              </a:ext>
            </a:extLst>
          </p:cNvPr>
          <p:cNvSpPr>
            <a:spLocks noGrp="1"/>
          </p:cNvSpPr>
          <p:nvPr>
            <p:ph type="title"/>
          </p:nvPr>
        </p:nvSpPr>
        <p:spPr/>
        <p:txBody>
          <a:bodyPr/>
          <a:lstStyle/>
          <a:p>
            <a:r>
              <a:rPr lang="en-US">
                <a:cs typeface="Times New Roman"/>
              </a:rPr>
              <a:t>Question &amp; Answer Period:</a:t>
            </a:r>
            <a:endParaRPr lang="en-US"/>
          </a:p>
        </p:txBody>
      </p:sp>
      <p:sp>
        <p:nvSpPr>
          <p:cNvPr id="3" name="Content Placeholder 2">
            <a:extLst>
              <a:ext uri="{FF2B5EF4-FFF2-40B4-BE49-F238E27FC236}">
                <a16:creationId xmlns:a16="http://schemas.microsoft.com/office/drawing/2014/main" id="{1EA357B0-49EC-12FA-113B-B18B62B73C73}"/>
              </a:ext>
            </a:extLst>
          </p:cNvPr>
          <p:cNvSpPr>
            <a:spLocks noGrp="1"/>
          </p:cNvSpPr>
          <p:nvPr>
            <p:ph idx="1"/>
          </p:nvPr>
        </p:nvSpPr>
        <p:spPr>
          <a:xfrm>
            <a:off x="2447925" y="898523"/>
            <a:ext cx="6162675" cy="5260977"/>
          </a:xfrm>
        </p:spPr>
        <p:txBody>
          <a:bodyPr vert="horz" lIns="91440" tIns="45720" rIns="91440" bIns="45720" rtlCol="0" anchor="t">
            <a:normAutofit/>
          </a:bodyPr>
          <a:lstStyle/>
          <a:p>
            <a:pPr marL="0" indent="0">
              <a:buNone/>
            </a:pPr>
            <a:endParaRPr lang="en-US"/>
          </a:p>
          <a:p>
            <a:pPr marL="0" indent="0">
              <a:buNone/>
            </a:pPr>
            <a:r>
              <a:rPr lang="en-US" dirty="0">
                <a:cs typeface="Times New Roman"/>
              </a:rPr>
              <a:t>Lauren Brown, Ph.D., BCBA, LBA (NV)</a:t>
            </a:r>
          </a:p>
          <a:p>
            <a:pPr marL="0" indent="0">
              <a:buNone/>
            </a:pPr>
            <a:r>
              <a:rPr lang="en-US" sz="2000">
                <a:cs typeface="Times New Roman"/>
              </a:rPr>
              <a:t>Lauren is Administrative</a:t>
            </a:r>
            <a:r>
              <a:rPr lang="en-US" sz="2000" dirty="0">
                <a:cs typeface="Times New Roman"/>
              </a:rPr>
              <a:t> Faculty in the Nevada PBIS Technical Assistance Center and Nevada Center for </a:t>
            </a:r>
            <a:r>
              <a:rPr lang="en-US" sz="2000">
                <a:cs typeface="Times New Roman"/>
              </a:rPr>
              <a:t>Excellence in Disabilities.</a:t>
            </a:r>
          </a:p>
          <a:p>
            <a:pPr marL="0" indent="0">
              <a:buNone/>
            </a:pPr>
            <a:endParaRPr lang="en-US" sz="2000">
              <a:cs typeface="Times New Roman"/>
            </a:endParaRPr>
          </a:p>
          <a:p>
            <a:pPr marL="0" indent="0">
              <a:buNone/>
            </a:pPr>
            <a:endParaRPr lang="en-US" sz="2000">
              <a:cs typeface="Times New Roman"/>
            </a:endParaRPr>
          </a:p>
          <a:p>
            <a:pPr marL="0" indent="0">
              <a:buNone/>
            </a:pPr>
            <a:r>
              <a:rPr lang="en-US" dirty="0">
                <a:cs typeface="Times New Roman"/>
              </a:rPr>
              <a:t>Jessica Lamb, RN</a:t>
            </a:r>
          </a:p>
          <a:p>
            <a:pPr marL="0" indent="0">
              <a:buNone/>
            </a:pPr>
            <a:r>
              <a:rPr lang="en-US" sz="2000" dirty="0">
                <a:cs typeface="Times New Roman"/>
              </a:rPr>
              <a:t>Jessica is a Public Health Nurse from the Nevada Division of Public and Behavioral Health.</a:t>
            </a:r>
            <a:r>
              <a:rPr lang="en-US" sz="2000">
                <a:cs typeface="Times New Roman"/>
              </a:rPr>
              <a:t> Much of her clinical experience has been focused on working in the Pediatric Acute Care hospital setting, as well as working in Adolescent Behavioral Health residential facilities.</a:t>
            </a:r>
            <a:endParaRPr lang="en-US">
              <a:cs typeface="Times New Roman"/>
            </a:endParaRPr>
          </a:p>
          <a:p>
            <a:pPr marL="0" indent="0">
              <a:buNone/>
            </a:pPr>
            <a:endParaRPr lang="en-US">
              <a:cs typeface="Times New Roman"/>
            </a:endParaRPr>
          </a:p>
          <a:p>
            <a:pPr marL="0" indent="0">
              <a:buNone/>
            </a:pPr>
            <a:endParaRPr lang="en-US">
              <a:cs typeface="Times New Roman"/>
            </a:endParaRPr>
          </a:p>
        </p:txBody>
      </p:sp>
      <p:sp>
        <p:nvSpPr>
          <p:cNvPr id="4" name="Slide Number Placeholder 3">
            <a:extLst>
              <a:ext uri="{FF2B5EF4-FFF2-40B4-BE49-F238E27FC236}">
                <a16:creationId xmlns:a16="http://schemas.microsoft.com/office/drawing/2014/main" id="{2A1A5240-1B48-733B-F044-52CE66F8319E}"/>
              </a:ext>
            </a:extLst>
          </p:cNvPr>
          <p:cNvSpPr>
            <a:spLocks noGrp="1"/>
          </p:cNvSpPr>
          <p:nvPr>
            <p:ph type="sldNum" sz="quarter" idx="12"/>
          </p:nvPr>
        </p:nvSpPr>
        <p:spPr/>
        <p:txBody>
          <a:bodyPr/>
          <a:lstStyle/>
          <a:p>
            <a:fld id="{A0EC8638-D38E-4C5B-8C11-DA859CF37C29}" type="slidenum">
              <a:rPr lang="en-US" smtClean="0"/>
              <a:t>34</a:t>
            </a:fld>
            <a:endParaRPr lang="en-US"/>
          </a:p>
        </p:txBody>
      </p:sp>
      <p:pic>
        <p:nvPicPr>
          <p:cNvPr id="5" name="Picture 5" descr="Lauren Brown is pictured - she is smiling, with tied back brown hair, a black blazer and green shirt with long necklace." title="Picture 1">
            <a:extLst>
              <a:ext uri="{FF2B5EF4-FFF2-40B4-BE49-F238E27FC236}">
                <a16:creationId xmlns:a16="http://schemas.microsoft.com/office/drawing/2014/main" id="{FE34ECF2-966D-0AFC-03D8-BF956C2AB709}"/>
              </a:ext>
            </a:extLst>
          </p:cNvPr>
          <p:cNvPicPr>
            <a:picLocks noChangeAspect="1"/>
          </p:cNvPicPr>
          <p:nvPr/>
        </p:nvPicPr>
        <p:blipFill>
          <a:blip r:embed="rId3"/>
          <a:stretch>
            <a:fillRect/>
          </a:stretch>
        </p:blipFill>
        <p:spPr>
          <a:xfrm>
            <a:off x="466725" y="1462088"/>
            <a:ext cx="1409700" cy="1752600"/>
          </a:xfrm>
          <a:prstGeom prst="rect">
            <a:avLst/>
          </a:prstGeom>
        </p:spPr>
      </p:pic>
      <p:pic>
        <p:nvPicPr>
          <p:cNvPr id="8" name="Picture 8" descr="Jessica Lamb is pictured in peach scrubs with a stethoscope around her neck. She is smiling and has long brown hair with blonde highlights. " title="Picture 2">
            <a:extLst>
              <a:ext uri="{FF2B5EF4-FFF2-40B4-BE49-F238E27FC236}">
                <a16:creationId xmlns:a16="http://schemas.microsoft.com/office/drawing/2014/main" id="{F6408E94-EFE1-2C09-8BE8-BF9454BA4386}"/>
              </a:ext>
            </a:extLst>
          </p:cNvPr>
          <p:cNvPicPr>
            <a:picLocks noChangeAspect="1"/>
          </p:cNvPicPr>
          <p:nvPr/>
        </p:nvPicPr>
        <p:blipFill rotWithShape="1">
          <a:blip r:embed="rId4"/>
          <a:srcRect t="23585" r="523" b="-472"/>
          <a:stretch/>
        </p:blipFill>
        <p:spPr>
          <a:xfrm>
            <a:off x="166778" y="3943056"/>
            <a:ext cx="2038727" cy="1745088"/>
          </a:xfrm>
          <a:prstGeom prst="rect">
            <a:avLst/>
          </a:prstGeom>
        </p:spPr>
      </p:pic>
    </p:spTree>
    <p:extLst>
      <p:ext uri="{BB962C8B-B14F-4D97-AF65-F5344CB8AC3E}">
        <p14:creationId xmlns:p14="http://schemas.microsoft.com/office/powerpoint/2010/main" val="636773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05B0C4-0877-4B2F-9D41-F38FA834847E}"/>
              </a:ext>
            </a:extLst>
          </p:cNvPr>
          <p:cNvSpPr>
            <a:spLocks noGrp="1"/>
          </p:cNvSpPr>
          <p:nvPr>
            <p:ph type="body" sz="quarter" idx="13"/>
          </p:nvPr>
        </p:nvSpPr>
        <p:spPr>
          <a:xfrm>
            <a:off x="400051" y="1803769"/>
            <a:ext cx="5086350" cy="410765"/>
          </a:xfrm>
        </p:spPr>
        <p:txBody>
          <a:bodyPr/>
          <a:lstStyle/>
          <a:p>
            <a:r>
              <a:rPr lang="en-US" dirty="0">
                <a:cs typeface="Times New Roman"/>
              </a:rPr>
              <a:t>Sarah Jane Smith, MPH, MA</a:t>
            </a:r>
            <a:endParaRPr lang="en-US" dirty="0"/>
          </a:p>
        </p:txBody>
      </p:sp>
      <p:sp>
        <p:nvSpPr>
          <p:cNvPr id="5" name="Text Placeholder 4">
            <a:extLst>
              <a:ext uri="{FF2B5EF4-FFF2-40B4-BE49-F238E27FC236}">
                <a16:creationId xmlns:a16="http://schemas.microsoft.com/office/drawing/2014/main" id="{3951B031-33A5-4920-B33C-3A81577B8881}"/>
              </a:ext>
            </a:extLst>
          </p:cNvPr>
          <p:cNvSpPr>
            <a:spLocks noGrp="1"/>
          </p:cNvSpPr>
          <p:nvPr>
            <p:ph type="body" sz="quarter" idx="15"/>
          </p:nvPr>
        </p:nvSpPr>
        <p:spPr>
          <a:xfrm>
            <a:off x="495655" y="2240935"/>
            <a:ext cx="3943350" cy="399444"/>
          </a:xfrm>
        </p:spPr>
        <p:txBody>
          <a:bodyPr/>
          <a:lstStyle/>
          <a:p>
            <a:r>
              <a:rPr lang="en-US" dirty="0">
                <a:cs typeface="Times New Roman"/>
              </a:rPr>
              <a:t>Health Equity Project Manager</a:t>
            </a:r>
            <a:endParaRPr lang="en-US" dirty="0"/>
          </a:p>
        </p:txBody>
      </p:sp>
      <p:sp>
        <p:nvSpPr>
          <p:cNvPr id="7" name="Text Placeholder 6">
            <a:extLst>
              <a:ext uri="{FF2B5EF4-FFF2-40B4-BE49-F238E27FC236}">
                <a16:creationId xmlns:a16="http://schemas.microsoft.com/office/drawing/2014/main" id="{E14E77AE-D718-42B7-87CD-FCA9693091DF}"/>
              </a:ext>
            </a:extLst>
          </p:cNvPr>
          <p:cNvSpPr>
            <a:spLocks noGrp="1"/>
          </p:cNvSpPr>
          <p:nvPr>
            <p:ph type="body" sz="quarter" idx="17"/>
          </p:nvPr>
        </p:nvSpPr>
        <p:spPr>
          <a:xfrm>
            <a:off x="495655" y="2624507"/>
            <a:ext cx="3943350" cy="399444"/>
          </a:xfrm>
        </p:spPr>
        <p:txBody>
          <a:bodyPr/>
          <a:lstStyle/>
          <a:p>
            <a:r>
              <a:rPr lang="en-US" dirty="0">
                <a:cs typeface="Times New Roman"/>
              </a:rPr>
              <a:t>Sjsmith@health.nv.gov</a:t>
            </a:r>
            <a:endParaRPr lang="en-US" dirty="0"/>
          </a:p>
        </p:txBody>
      </p:sp>
      <p:sp>
        <p:nvSpPr>
          <p:cNvPr id="2" name="Slide Number Placeholder 1">
            <a:extLst>
              <a:ext uri="{FF2B5EF4-FFF2-40B4-BE49-F238E27FC236}">
                <a16:creationId xmlns:a16="http://schemas.microsoft.com/office/drawing/2014/main" id="{AB456ED2-1583-4596-AB2A-9B1BD81790EB}"/>
              </a:ext>
              <a:ext uri="{C183D7F6-B498-43B3-948B-1728B52AA6E4}">
                <adec:decorative xmlns:adec="http://schemas.microsoft.com/office/drawing/2017/decorative" val="1"/>
              </a:ext>
            </a:extLst>
          </p:cNvPr>
          <p:cNvSpPr>
            <a:spLocks noGrp="1"/>
          </p:cNvSpPr>
          <p:nvPr>
            <p:ph type="sldNum" sz="quarter" idx="12"/>
          </p:nvPr>
        </p:nvSpPr>
        <p:spPr/>
        <p:txBody>
          <a:bodyPr/>
          <a:lstStyle/>
          <a:p>
            <a:fld id="{E9C1D828-F931-464A-8E86-F9D742DA373F}" type="slidenum">
              <a:rPr lang="en-US" smtClean="0"/>
              <a:pPr/>
              <a:t>35</a:t>
            </a:fld>
            <a:endParaRPr lang="en-US"/>
          </a:p>
        </p:txBody>
      </p:sp>
      <p:sp>
        <p:nvSpPr>
          <p:cNvPr id="8" name="TextBox 7">
            <a:extLst>
              <a:ext uri="{FF2B5EF4-FFF2-40B4-BE49-F238E27FC236}">
                <a16:creationId xmlns:a16="http://schemas.microsoft.com/office/drawing/2014/main" id="{34985B2A-1693-5CF7-106E-769CFECCC996}"/>
              </a:ext>
            </a:extLst>
          </p:cNvPr>
          <p:cNvSpPr txBox="1"/>
          <p:nvPr/>
        </p:nvSpPr>
        <p:spPr>
          <a:xfrm>
            <a:off x="400051" y="3705266"/>
            <a:ext cx="4572000" cy="3016210"/>
          </a:xfrm>
          <a:prstGeom prst="rect">
            <a:avLst/>
          </a:prstGeom>
          <a:noFill/>
        </p:spPr>
        <p:txBody>
          <a:bodyPr wrap="square">
            <a:spAutoFit/>
          </a:bodyPr>
          <a:lstStyle/>
          <a:p>
            <a:pPr marL="0" marR="0">
              <a:spcBef>
                <a:spcPts val="0"/>
              </a:spcBef>
              <a:spcAft>
                <a:spcPts val="0"/>
              </a:spcAft>
            </a:pPr>
            <a: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Randall Owen, PhD</a:t>
            </a:r>
            <a:b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rPr>
              <a:t>Director,  Nevada Center for Excellence in Disabilities</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Associate Professor of Special Education</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400" u="sng" kern="1200" dirty="0">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randallowen@unr.edu</a:t>
            </a:r>
            <a:br>
              <a:rPr lang="en-US" sz="1800" u="sng" dirty="0">
                <a:effectLst/>
                <a:latin typeface="Calibri" panose="020F0502020204030204" pitchFamily="34" charset="0"/>
                <a:ea typeface="Times New Roman" panose="02020603050405020304" pitchFamily="18" charset="0"/>
              </a:rPr>
            </a:br>
            <a:r>
              <a:rPr lang="en-US" sz="18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https://www.unr.edu/nced </a:t>
            </a:r>
            <a:r>
              <a:rPr lang="en-US" sz="2000" u="sng" dirty="0">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p>
          <a:p>
            <a:pPr marL="0" marR="0">
              <a:spcBef>
                <a:spcPts val="0"/>
              </a:spcBef>
              <a:spcAft>
                <a:spcPts val="0"/>
              </a:spcAft>
            </a:pP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a:spcBef>
                <a:spcPts val="0"/>
              </a:spcBef>
              <a:spcAft>
                <a:spcPts val="0"/>
              </a:spcAft>
            </a:pP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endPar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B54C84B3-8E2A-8681-00A7-489304CE3544}"/>
              </a:ext>
            </a:extLst>
          </p:cNvPr>
          <p:cNvSpPr txBox="1"/>
          <p:nvPr/>
        </p:nvSpPr>
        <p:spPr>
          <a:xfrm>
            <a:off x="4972051" y="3705266"/>
            <a:ext cx="3771898" cy="1969770"/>
          </a:xfrm>
          <a:prstGeom prst="rect">
            <a:avLst/>
          </a:prstGeom>
          <a:noFill/>
        </p:spPr>
        <p:txBody>
          <a:bodyPr wrap="square">
            <a:spAutoFit/>
          </a:bodyPr>
          <a:lstStyle/>
          <a:p>
            <a:pPr marL="0" marR="0">
              <a:spcBef>
                <a:spcPts val="0"/>
              </a:spcBef>
              <a:spcAft>
                <a:spcPts val="0"/>
              </a:spcAft>
            </a:pPr>
            <a: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Lauren Brown, Ph.D., BCBA, LBA (NV)</a:t>
            </a:r>
            <a:br>
              <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rPr>
              <a:t>Project Coordinator, Nevada Center for Excellence in Disabilities </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ldbrown@unr.edu</a:t>
            </a:r>
          </a:p>
          <a:p>
            <a:pPr marL="0" marR="0">
              <a:spcBef>
                <a:spcPts val="0"/>
              </a:spcBef>
              <a:spcAft>
                <a:spcPts val="0"/>
              </a:spcAft>
            </a:pP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endPar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05404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710250" y="1576337"/>
            <a:ext cx="7723500" cy="481200"/>
          </a:xfrm>
          <a:prstGeom prst="rect">
            <a:avLst/>
          </a:prstGeom>
        </p:spPr>
        <p:txBody>
          <a:bodyPr spcFirstLastPara="1" wrap="square" lIns="91425" tIns="91425" rIns="91425" bIns="91425" anchor="ctr" anchorCtr="0">
            <a:noAutofit/>
          </a:bodyPr>
          <a:lstStyle/>
          <a:p>
            <a:r>
              <a:rPr lang="en" sz="3100" b="1" dirty="0">
                <a:latin typeface="Century Gothic" panose="020B0502020202020204" pitchFamily="34" charset="0"/>
              </a:rPr>
              <a:t>LAST MINUTE QUESTIONS &amp; HOUSEKEEPING ITEM REVIEW</a:t>
            </a:r>
            <a:endParaRPr sz="3100" b="1" dirty="0">
              <a:latin typeface="Century Gothic" panose="020B0502020202020204" pitchFamily="34" charset="0"/>
            </a:endParaRPr>
          </a:p>
        </p:txBody>
      </p:sp>
      <p:grpSp>
        <p:nvGrpSpPr>
          <p:cNvPr id="168" name="Google Shape;168;p29"/>
          <p:cNvGrpSpPr/>
          <p:nvPr/>
        </p:nvGrpSpPr>
        <p:grpSpPr>
          <a:xfrm>
            <a:off x="1276687" y="2617347"/>
            <a:ext cx="6590600" cy="717093"/>
            <a:chOff x="1276687" y="2451484"/>
            <a:chExt cx="6590600" cy="717093"/>
          </a:xfrm>
        </p:grpSpPr>
        <p:grpSp>
          <p:nvGrpSpPr>
            <p:cNvPr id="169" name="Google Shape;169;p29"/>
            <p:cNvGrpSpPr/>
            <p:nvPr/>
          </p:nvGrpSpPr>
          <p:grpSpPr>
            <a:xfrm>
              <a:off x="1276687" y="2451484"/>
              <a:ext cx="6590600" cy="717093"/>
              <a:chOff x="1276687" y="2451484"/>
              <a:chExt cx="6590600" cy="717093"/>
            </a:xfrm>
          </p:grpSpPr>
          <p:sp>
            <p:nvSpPr>
              <p:cNvPr id="170" name="Google Shape;170;p29"/>
              <p:cNvSpPr/>
              <p:nvPr/>
            </p:nvSpPr>
            <p:spPr>
              <a:xfrm>
                <a:off x="1276687" y="2457252"/>
                <a:ext cx="1409700" cy="70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171;p29"/>
              <p:cNvSpPr/>
              <p:nvPr/>
            </p:nvSpPr>
            <p:spPr>
              <a:xfrm>
                <a:off x="2784227" y="2451484"/>
                <a:ext cx="3575700" cy="708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172;p29"/>
              <p:cNvSpPr/>
              <p:nvPr/>
            </p:nvSpPr>
            <p:spPr>
              <a:xfrm>
                <a:off x="6457587" y="2459377"/>
                <a:ext cx="1409700" cy="70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3" name="Google Shape;173;p29"/>
            <p:cNvGrpSpPr/>
            <p:nvPr/>
          </p:nvGrpSpPr>
          <p:grpSpPr>
            <a:xfrm>
              <a:off x="1469126" y="2540783"/>
              <a:ext cx="4710482" cy="530400"/>
              <a:chOff x="1469126" y="2540783"/>
              <a:chExt cx="4710482" cy="530400"/>
            </a:xfrm>
          </p:grpSpPr>
          <p:sp>
            <p:nvSpPr>
              <p:cNvPr id="174" name="Google Shape;174;p29"/>
              <p:cNvSpPr txBox="1"/>
              <p:nvPr/>
            </p:nvSpPr>
            <p:spPr>
              <a:xfrm>
                <a:off x="1469126" y="2630789"/>
                <a:ext cx="1024800" cy="3615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rPr>
                  <a:t>Have a Question?</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endParaRPr>
              </a:p>
            </p:txBody>
          </p:sp>
          <p:sp>
            <p:nvSpPr>
              <p:cNvPr id="175" name="Google Shape;175;p29"/>
              <p:cNvSpPr txBox="1"/>
              <p:nvPr/>
            </p:nvSpPr>
            <p:spPr>
              <a:xfrm>
                <a:off x="2964508" y="2540783"/>
                <a:ext cx="3215100" cy="5304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Locate the </a:t>
                </a:r>
                <a:r>
                  <a:rPr kumimoji="0" lang="en" sz="1200" b="1" i="0" u="sng"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Q &amp; A box </a:t>
                </a: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and type them there. We will address as many questions as we can today.</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endParaRPr>
              </a:p>
            </p:txBody>
          </p:sp>
        </p:grpSp>
        <p:sp>
          <p:nvSpPr>
            <p:cNvPr id="176" name="Google Shape;176;p29"/>
            <p:cNvSpPr/>
            <p:nvPr/>
          </p:nvSpPr>
          <p:spPr>
            <a:xfrm>
              <a:off x="6897236" y="2548799"/>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8" name="Google Shape;188;p29"/>
          <p:cNvGrpSpPr/>
          <p:nvPr/>
        </p:nvGrpSpPr>
        <p:grpSpPr>
          <a:xfrm>
            <a:off x="1276700" y="3465072"/>
            <a:ext cx="6590600" cy="711325"/>
            <a:chOff x="1276687" y="4024596"/>
            <a:chExt cx="6590600" cy="711325"/>
          </a:xfrm>
        </p:grpSpPr>
        <p:grpSp>
          <p:nvGrpSpPr>
            <p:cNvPr id="189" name="Google Shape;189;p29"/>
            <p:cNvGrpSpPr/>
            <p:nvPr/>
          </p:nvGrpSpPr>
          <p:grpSpPr>
            <a:xfrm>
              <a:off x="1276687" y="4024596"/>
              <a:ext cx="6590600" cy="711325"/>
              <a:chOff x="1276687" y="4024596"/>
              <a:chExt cx="6590600" cy="711325"/>
            </a:xfrm>
          </p:grpSpPr>
          <p:sp>
            <p:nvSpPr>
              <p:cNvPr id="190" name="Google Shape;190;p29"/>
              <p:cNvSpPr/>
              <p:nvPr/>
            </p:nvSpPr>
            <p:spPr>
              <a:xfrm>
                <a:off x="1276687" y="4024596"/>
                <a:ext cx="1409700" cy="7092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91;p29"/>
              <p:cNvSpPr/>
              <p:nvPr/>
            </p:nvSpPr>
            <p:spPr>
              <a:xfrm>
                <a:off x="2784227" y="4024876"/>
                <a:ext cx="3575700" cy="7089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29"/>
              <p:cNvSpPr/>
              <p:nvPr/>
            </p:nvSpPr>
            <p:spPr>
              <a:xfrm>
                <a:off x="6457587" y="4026721"/>
                <a:ext cx="1409700" cy="7092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3" name="Google Shape;193;p29"/>
            <p:cNvGrpSpPr/>
            <p:nvPr/>
          </p:nvGrpSpPr>
          <p:grpSpPr>
            <a:xfrm>
              <a:off x="1469201" y="4114176"/>
              <a:ext cx="4710393" cy="530400"/>
              <a:chOff x="1469201" y="4114176"/>
              <a:chExt cx="4710393" cy="530400"/>
            </a:xfrm>
          </p:grpSpPr>
          <p:sp>
            <p:nvSpPr>
              <p:cNvPr id="194" name="Google Shape;194;p29"/>
              <p:cNvSpPr txBox="1"/>
              <p:nvPr/>
            </p:nvSpPr>
            <p:spPr>
              <a:xfrm>
                <a:off x="1469201" y="4191064"/>
                <a:ext cx="1024800" cy="3615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rPr>
                  <a:t>Recording &amp; Slides</a:t>
                </a:r>
                <a:endParaRPr kumimoji="0" sz="1200" b="0" i="0" u="none" strike="noStrike" kern="0" cap="none" spc="0" normalizeH="0" baseline="0" noProof="0" dirty="0">
                  <a:ln>
                    <a:noFill/>
                  </a:ln>
                  <a:solidFill>
                    <a:srgbClr val="FFFFFF"/>
                  </a:solidFill>
                  <a:effectLst/>
                  <a:uLnTx/>
                  <a:uFillTx/>
                  <a:latin typeface="Century Gothic" panose="020B0502020202020204" pitchFamily="34" charset="0"/>
                  <a:ea typeface="Fjalla One"/>
                  <a:cs typeface="Fjalla One"/>
                  <a:sym typeface="Fjalla One"/>
                </a:endParaRPr>
              </a:p>
            </p:txBody>
          </p:sp>
          <p:sp>
            <p:nvSpPr>
              <p:cNvPr id="195" name="Google Shape;195;p29"/>
              <p:cNvSpPr txBox="1"/>
              <p:nvPr/>
            </p:nvSpPr>
            <p:spPr>
              <a:xfrm flipH="1">
                <a:off x="2964493" y="4114176"/>
                <a:ext cx="3215100" cy="530400"/>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 sz="105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The recorded webinar and slides will be posted to ImmunizeNevada.</a:t>
                </a:r>
                <a:r>
                  <a:rPr kumimoji="0" lang="en" sz="1050" b="0" i="0" u="none" strike="noStrike" kern="0" cap="none" spc="0" normalizeH="0" baseline="0" noProof="0">
                    <a:ln>
                      <a:noFill/>
                    </a:ln>
                    <a:solidFill>
                      <a:srgbClr val="FFFFFF"/>
                    </a:solidFill>
                    <a:effectLst/>
                    <a:uLnTx/>
                    <a:uFillTx/>
                    <a:latin typeface="Century Gothic" panose="020B0502020202020204" pitchFamily="34" charset="0"/>
                    <a:ea typeface="Questrial"/>
                    <a:cs typeface="Questrial"/>
                    <a:sym typeface="Questrial"/>
                  </a:rPr>
                  <a:t>org/nile-webinars</a:t>
                </a:r>
                <a:r>
                  <a:rPr kumimoji="0" lang="en" sz="105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rPr>
                  <a:t>.</a:t>
                </a:r>
                <a:endParaRPr kumimoji="0" sz="1050" b="0" i="0" u="none" strike="noStrike" kern="0" cap="none" spc="0" normalizeH="0" baseline="0" noProof="0" dirty="0">
                  <a:ln>
                    <a:noFill/>
                  </a:ln>
                  <a:solidFill>
                    <a:srgbClr val="FFFFFF"/>
                  </a:solidFill>
                  <a:effectLst/>
                  <a:uLnTx/>
                  <a:uFillTx/>
                  <a:latin typeface="Century Gothic" panose="020B0502020202020204" pitchFamily="34" charset="0"/>
                  <a:ea typeface="Questrial"/>
                  <a:cs typeface="Questrial"/>
                  <a:sym typeface="Questrial"/>
                </a:endParaRPr>
              </a:p>
            </p:txBody>
          </p:sp>
        </p:grpSp>
        <p:sp>
          <p:nvSpPr>
            <p:cNvPr id="196" name="Google Shape;196;p29"/>
            <p:cNvSpPr/>
            <p:nvPr/>
          </p:nvSpPr>
          <p:spPr>
            <a:xfrm>
              <a:off x="6897236" y="4116124"/>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7" name="Google Shape;197;p29"/>
          <p:cNvSpPr/>
          <p:nvPr/>
        </p:nvSpPr>
        <p:spPr>
          <a:xfrm>
            <a:off x="7009584" y="2867842"/>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29"/>
          <p:cNvSpPr/>
          <p:nvPr/>
        </p:nvSpPr>
        <p:spPr>
          <a:xfrm>
            <a:off x="7010626" y="3700292"/>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rgbClr val="741B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99" name="Google Shape;199;p29"/>
          <p:cNvPicPr preferRelativeResize="0"/>
          <p:nvPr/>
        </p:nvPicPr>
        <p:blipFill>
          <a:blip r:embed="rId3">
            <a:alphaModFix/>
          </a:blip>
          <a:stretch>
            <a:fillRect/>
          </a:stretch>
        </p:blipFill>
        <p:spPr>
          <a:xfrm>
            <a:off x="7451278" y="5281663"/>
            <a:ext cx="1344625" cy="1156393"/>
          </a:xfrm>
          <a:prstGeom prst="rect">
            <a:avLst/>
          </a:prstGeom>
          <a:noFill/>
          <a:ln>
            <a:noFill/>
          </a:ln>
        </p:spPr>
      </p:pic>
    </p:spTree>
    <p:extLst>
      <p:ext uri="{BB962C8B-B14F-4D97-AF65-F5344CB8AC3E}">
        <p14:creationId xmlns:p14="http://schemas.microsoft.com/office/powerpoint/2010/main" val="400095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A329-3FB8-496B-8AC6-2927384D1A06}"/>
              </a:ext>
            </a:extLst>
          </p:cNvPr>
          <p:cNvSpPr>
            <a:spLocks noGrp="1"/>
          </p:cNvSpPr>
          <p:nvPr>
            <p:ph type="ctrTitle"/>
          </p:nvPr>
        </p:nvSpPr>
        <p:spPr/>
        <p:txBody>
          <a:bodyPr>
            <a:normAutofit fontScale="90000"/>
          </a:bodyPr>
          <a:lstStyle/>
          <a:p>
            <a:r>
              <a:rPr lang="en-US"/>
              <a:t>Division of Public and Behavioral Health</a:t>
            </a:r>
          </a:p>
        </p:txBody>
      </p:sp>
      <p:sp>
        <p:nvSpPr>
          <p:cNvPr id="3" name="Subtitle 2">
            <a:extLst>
              <a:ext uri="{FF2B5EF4-FFF2-40B4-BE49-F238E27FC236}">
                <a16:creationId xmlns:a16="http://schemas.microsoft.com/office/drawing/2014/main" id="{A198E897-CBE8-4C7F-A765-03F2FCB57C23}"/>
              </a:ext>
            </a:extLst>
          </p:cNvPr>
          <p:cNvSpPr>
            <a:spLocks noGrp="1"/>
          </p:cNvSpPr>
          <p:nvPr>
            <p:ph type="subTitle" idx="1"/>
          </p:nvPr>
        </p:nvSpPr>
        <p:spPr>
          <a:xfrm>
            <a:off x="1143000" y="5265879"/>
            <a:ext cx="6858000" cy="1208215"/>
          </a:xfrm>
        </p:spPr>
        <p:txBody>
          <a:bodyPr vert="horz" lIns="91440" tIns="45720" rIns="91440" bIns="45720" rtlCol="0" anchor="t">
            <a:noAutofit/>
          </a:bodyPr>
          <a:lstStyle/>
          <a:p>
            <a:pPr>
              <a:spcBef>
                <a:spcPts val="500"/>
              </a:spcBef>
            </a:pPr>
            <a:r>
              <a:rPr lang="en-US" sz="2000"/>
              <a:t>Nevada State Immunization Program &amp; </a:t>
            </a:r>
            <a:endParaRPr lang="en-US"/>
          </a:p>
          <a:p>
            <a:pPr>
              <a:spcBef>
                <a:spcPts val="500"/>
              </a:spcBef>
            </a:pPr>
            <a:r>
              <a:rPr lang="en-US" sz="2000"/>
              <a:t>Maternal Child Adolescent Health Program</a:t>
            </a:r>
          </a:p>
          <a:p>
            <a:pPr>
              <a:spcBef>
                <a:spcPts val="500"/>
              </a:spcBef>
            </a:pPr>
            <a:r>
              <a:rPr lang="en-US" sz="2000"/>
              <a:t>Sarah Jane Smith, MPH, MA &amp; Sydnie Walters, MPH Intern</a:t>
            </a:r>
          </a:p>
        </p:txBody>
      </p:sp>
      <p:sp>
        <p:nvSpPr>
          <p:cNvPr id="4" name="Date Placeholder 3">
            <a:extLst>
              <a:ext uri="{FF2B5EF4-FFF2-40B4-BE49-F238E27FC236}">
                <a16:creationId xmlns:a16="http://schemas.microsoft.com/office/drawing/2014/main" id="{1C79C71E-D54E-40F1-A712-F8F7288AA725}"/>
              </a:ext>
            </a:extLst>
          </p:cNvPr>
          <p:cNvSpPr>
            <a:spLocks noGrp="1"/>
          </p:cNvSpPr>
          <p:nvPr>
            <p:ph type="dt" sz="half" idx="10"/>
          </p:nvPr>
        </p:nvSpPr>
        <p:spPr/>
        <p:txBody>
          <a:bodyPr/>
          <a:lstStyle/>
          <a:p>
            <a:fld id="{4C7C30BE-F809-40C4-85AC-A11F0466CCBC}" type="datetime1">
              <a:rPr lang="en-US" smtClean="0"/>
              <a:pPr/>
              <a:t>8/5/2022</a:t>
            </a:fld>
            <a:endParaRPr lang="en-US"/>
          </a:p>
        </p:txBody>
      </p:sp>
      <p:sp>
        <p:nvSpPr>
          <p:cNvPr id="5" name="Text Placeholder 4">
            <a:extLst>
              <a:ext uri="{FF2B5EF4-FFF2-40B4-BE49-F238E27FC236}">
                <a16:creationId xmlns:a16="http://schemas.microsoft.com/office/drawing/2014/main" id="{57C44EEA-12BD-4D1B-B9E1-720DD256276E}"/>
              </a:ext>
            </a:extLst>
          </p:cNvPr>
          <p:cNvSpPr>
            <a:spLocks noGrp="1"/>
          </p:cNvSpPr>
          <p:nvPr>
            <p:ph type="body" sz="quarter" idx="13"/>
          </p:nvPr>
        </p:nvSpPr>
        <p:spPr/>
        <p:txBody>
          <a:bodyPr vert="horz" lIns="91440" tIns="45720" rIns="91440" bIns="45720" rtlCol="0" anchor="t">
            <a:normAutofit fontScale="92500" lnSpcReduction="10000"/>
          </a:bodyPr>
          <a:lstStyle/>
          <a:p>
            <a:r>
              <a:rPr lang="en-US"/>
              <a:t>Sensory Friendly Vaccine Kits</a:t>
            </a:r>
          </a:p>
        </p:txBody>
      </p:sp>
    </p:spTree>
    <p:extLst>
      <p:ext uri="{BB962C8B-B14F-4D97-AF65-F5344CB8AC3E}">
        <p14:creationId xmlns:p14="http://schemas.microsoft.com/office/powerpoint/2010/main" val="169331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C3812-5355-F02C-44E9-519405C31A80}"/>
              </a:ext>
            </a:extLst>
          </p:cNvPr>
          <p:cNvSpPr>
            <a:spLocks noGrp="1"/>
          </p:cNvSpPr>
          <p:nvPr>
            <p:ph idx="1"/>
          </p:nvPr>
        </p:nvSpPr>
        <p:spPr>
          <a:xfrm>
            <a:off x="628650" y="2012948"/>
            <a:ext cx="7886700" cy="5260977"/>
          </a:xfrm>
        </p:spPr>
        <p:txBody>
          <a:bodyPr vert="horz" lIns="91440" tIns="45720" rIns="91440" bIns="45720" rtlCol="0" anchor="t">
            <a:normAutofit/>
          </a:bodyPr>
          <a:lstStyle/>
          <a:p>
            <a:r>
              <a:rPr lang="en-US" dirty="0">
                <a:cs typeface="Times New Roman"/>
              </a:rPr>
              <a:t>Overview of Children and Youth with Special Health Care Needs (CYSHCN)</a:t>
            </a:r>
          </a:p>
          <a:p>
            <a:r>
              <a:rPr lang="en-US" dirty="0">
                <a:cs typeface="Times New Roman"/>
              </a:rPr>
              <a:t>Disproportional Impact of COVID-19 on CYSCHNS</a:t>
            </a:r>
            <a:endParaRPr lang="en-US"/>
          </a:p>
          <a:p>
            <a:r>
              <a:rPr lang="en-US" dirty="0">
                <a:cs typeface="Times New Roman"/>
              </a:rPr>
              <a:t>COVID-19 Vaccines for Children and Youth</a:t>
            </a:r>
          </a:p>
          <a:p>
            <a:r>
              <a:rPr lang="en-US" dirty="0">
                <a:cs typeface="Times New Roman"/>
              </a:rPr>
              <a:t>Sensory-friendly Vaccine Clinic Environments</a:t>
            </a:r>
          </a:p>
          <a:p>
            <a:r>
              <a:rPr lang="en-US" dirty="0">
                <a:cs typeface="Times New Roman"/>
              </a:rPr>
              <a:t>Sensory-friendly Vaccine Kits in Nevada</a:t>
            </a:r>
            <a:endParaRPr lang="en-US"/>
          </a:p>
        </p:txBody>
      </p:sp>
      <p:sp>
        <p:nvSpPr>
          <p:cNvPr id="3" name="Slide Number Placeholder 2">
            <a:extLst>
              <a:ext uri="{FF2B5EF4-FFF2-40B4-BE49-F238E27FC236}">
                <a16:creationId xmlns:a16="http://schemas.microsoft.com/office/drawing/2014/main" id="{554A922B-6273-F507-BA58-2E88C040725F}"/>
              </a:ext>
            </a:extLst>
          </p:cNvPr>
          <p:cNvSpPr>
            <a:spLocks noGrp="1"/>
          </p:cNvSpPr>
          <p:nvPr>
            <p:ph type="sldNum" sz="quarter" idx="12"/>
          </p:nvPr>
        </p:nvSpPr>
        <p:spPr/>
        <p:txBody>
          <a:bodyPr/>
          <a:lstStyle/>
          <a:p>
            <a:fld id="{A0EC8638-D38E-4C5B-8C11-DA859CF37C29}" type="slidenum">
              <a:rPr lang="en-US" smtClean="0"/>
              <a:t>5</a:t>
            </a:fld>
            <a:endParaRPr lang="en-US"/>
          </a:p>
        </p:txBody>
      </p:sp>
    </p:spTree>
    <p:extLst>
      <p:ext uri="{BB962C8B-B14F-4D97-AF65-F5344CB8AC3E}">
        <p14:creationId xmlns:p14="http://schemas.microsoft.com/office/powerpoint/2010/main" val="109139696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1EAB-3BC1-FD1E-5D75-363CE1325D84}"/>
              </a:ext>
            </a:extLst>
          </p:cNvPr>
          <p:cNvSpPr>
            <a:spLocks noGrp="1"/>
          </p:cNvSpPr>
          <p:nvPr>
            <p:ph type="title"/>
          </p:nvPr>
        </p:nvSpPr>
        <p:spPr>
          <a:xfrm>
            <a:off x="1886203" y="69802"/>
            <a:ext cx="6559346" cy="1325563"/>
          </a:xfrm>
        </p:spPr>
        <p:txBody>
          <a:bodyPr vert="horz" lIns="91440" tIns="45720" rIns="91440" bIns="45720" rtlCol="0" anchor="ctr">
            <a:noAutofit/>
          </a:bodyPr>
          <a:lstStyle/>
          <a:p>
            <a:pPr algn="ctr"/>
            <a:r>
              <a:rPr lang="en-US" sz="3600">
                <a:cs typeface="Times New Roman"/>
              </a:rPr>
              <a:t>Children and Youth With Special Health Care Needs in Nevada</a:t>
            </a:r>
            <a:endParaRPr lang="en-US" sz="4000"/>
          </a:p>
        </p:txBody>
      </p:sp>
      <p:sp>
        <p:nvSpPr>
          <p:cNvPr id="3" name="Content Placeholder 2">
            <a:extLst>
              <a:ext uri="{FF2B5EF4-FFF2-40B4-BE49-F238E27FC236}">
                <a16:creationId xmlns:a16="http://schemas.microsoft.com/office/drawing/2014/main" id="{7CDD2F3C-4721-033C-92FE-59EDC2BABF96}"/>
              </a:ext>
            </a:extLst>
          </p:cNvPr>
          <p:cNvSpPr>
            <a:spLocks noGrp="1"/>
          </p:cNvSpPr>
          <p:nvPr>
            <p:ph idx="1"/>
          </p:nvPr>
        </p:nvSpPr>
        <p:spPr>
          <a:xfrm>
            <a:off x="628650" y="1599646"/>
            <a:ext cx="7886700" cy="5260977"/>
          </a:xfrm>
        </p:spPr>
        <p:txBody>
          <a:bodyPr vert="horz" lIns="91440" tIns="45720" rIns="91440" bIns="45720" rtlCol="0" anchor="t">
            <a:normAutofit/>
          </a:bodyPr>
          <a:lstStyle/>
          <a:p>
            <a:pPr marL="457200" indent="-457200"/>
            <a:r>
              <a:rPr lang="en-US">
                <a:ea typeface="+mn-lt"/>
                <a:cs typeface="+mn-lt"/>
              </a:rPr>
              <a:t>As of 2016/17, the National Survey of Children's Health estimated </a:t>
            </a:r>
            <a:r>
              <a:rPr lang="en-US" b="1">
                <a:ea typeface="+mn-lt"/>
                <a:cs typeface="+mn-lt"/>
              </a:rPr>
              <a:t>106,845 children and youth live with special healthcare needs in Nevada</a:t>
            </a:r>
            <a:r>
              <a:rPr lang="en-US">
                <a:ea typeface="+mn-lt"/>
                <a:cs typeface="+mn-lt"/>
              </a:rPr>
              <a:t>, representing </a:t>
            </a:r>
            <a:r>
              <a:rPr lang="en-US" b="1">
                <a:ea typeface="+mn-lt"/>
                <a:cs typeface="+mn-lt"/>
              </a:rPr>
              <a:t>15.9% of all children statewide</a:t>
            </a:r>
            <a:endParaRPr lang="en-US"/>
          </a:p>
          <a:p>
            <a:endParaRPr lang="en-US" b="1">
              <a:cs typeface="Calibri"/>
            </a:endParaRPr>
          </a:p>
        </p:txBody>
      </p:sp>
      <p:sp>
        <p:nvSpPr>
          <p:cNvPr id="5" name="Slide Number Placeholder 4">
            <a:extLst>
              <a:ext uri="{FF2B5EF4-FFF2-40B4-BE49-F238E27FC236}">
                <a16:creationId xmlns:a16="http://schemas.microsoft.com/office/drawing/2014/main" id="{0962C9BB-C848-96A0-6F9A-58ADE96EE948}"/>
              </a:ext>
            </a:extLst>
          </p:cNvPr>
          <p:cNvSpPr>
            <a:spLocks noGrp="1"/>
          </p:cNvSpPr>
          <p:nvPr>
            <p:ph type="sldNum" sz="quarter" idx="12"/>
          </p:nvPr>
        </p:nvSpPr>
        <p:spPr/>
        <p:txBody>
          <a:bodyPr/>
          <a:lstStyle/>
          <a:p>
            <a:fld id="{A0EC8638-D38E-4C5B-8C11-DA859CF37C29}" type="slidenum">
              <a:rPr lang="en-US" smtClean="0"/>
              <a:t>6</a:t>
            </a:fld>
            <a:endParaRPr lang="en-US"/>
          </a:p>
        </p:txBody>
      </p:sp>
      <p:sp>
        <p:nvSpPr>
          <p:cNvPr id="6" name="TextBox 1">
            <a:extLst>
              <a:ext uri="{FF2B5EF4-FFF2-40B4-BE49-F238E27FC236}">
                <a16:creationId xmlns:a16="http://schemas.microsoft.com/office/drawing/2014/main" id="{6DF5FF0F-DEAE-B705-682F-40047DDF0DC3}"/>
              </a:ext>
            </a:extLst>
          </p:cNvPr>
          <p:cNvSpPr txBox="1"/>
          <p:nvPr/>
        </p:nvSpPr>
        <p:spPr>
          <a:xfrm>
            <a:off x="5313417" y="6468358"/>
            <a:ext cx="3908486" cy="5232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cs typeface="Calibri"/>
              </a:rPr>
              <a:t>National Survey of Children's Health</a:t>
            </a:r>
          </a:p>
          <a:p>
            <a:endParaRPr lang="en-US" sz="1400">
              <a:cs typeface="Calibri"/>
            </a:endParaRPr>
          </a:p>
        </p:txBody>
      </p:sp>
      <p:pic>
        <p:nvPicPr>
          <p:cNvPr id="4" name="Picture 6" descr="A person in a striped shirt and a child with developmental disabilities sit on a couch. " title="Picture 1">
            <a:extLst>
              <a:ext uri="{FF2B5EF4-FFF2-40B4-BE49-F238E27FC236}">
                <a16:creationId xmlns:a16="http://schemas.microsoft.com/office/drawing/2014/main" id="{A4034768-054B-B96E-FE99-CBD69FF630BA}"/>
              </a:ext>
            </a:extLst>
          </p:cNvPr>
          <p:cNvPicPr>
            <a:picLocks noChangeAspect="1"/>
          </p:cNvPicPr>
          <p:nvPr/>
        </p:nvPicPr>
        <p:blipFill>
          <a:blip r:embed="rId3"/>
          <a:stretch>
            <a:fillRect/>
          </a:stretch>
        </p:blipFill>
        <p:spPr>
          <a:xfrm>
            <a:off x="2142517" y="3681108"/>
            <a:ext cx="4749529" cy="2231687"/>
          </a:xfrm>
          <a:prstGeom prst="rect">
            <a:avLst/>
          </a:prstGeom>
        </p:spPr>
      </p:pic>
    </p:spTree>
    <p:extLst>
      <p:ext uri="{BB962C8B-B14F-4D97-AF65-F5344CB8AC3E}">
        <p14:creationId xmlns:p14="http://schemas.microsoft.com/office/powerpoint/2010/main" val="200454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1EAB-3BC1-FD1E-5D75-363CE1325D84}"/>
              </a:ext>
            </a:extLst>
          </p:cNvPr>
          <p:cNvSpPr>
            <a:spLocks noGrp="1"/>
          </p:cNvSpPr>
          <p:nvPr>
            <p:ph type="title"/>
          </p:nvPr>
        </p:nvSpPr>
        <p:spPr>
          <a:xfrm>
            <a:off x="1968838" y="133350"/>
            <a:ext cx="6305956" cy="1325563"/>
          </a:xfrm>
        </p:spPr>
        <p:txBody>
          <a:bodyPr vert="horz" lIns="91440" tIns="45720" rIns="91440" bIns="45720" rtlCol="0" anchor="ctr">
            <a:noAutofit/>
          </a:bodyPr>
          <a:lstStyle/>
          <a:p>
            <a:pPr algn="ctr"/>
            <a:r>
              <a:rPr lang="en-US" sz="3600" dirty="0">
                <a:cs typeface="Times New Roman"/>
              </a:rPr>
              <a:t>Impact of COVID-19 on Children and Youth as of 7/18/22</a:t>
            </a:r>
            <a:endParaRPr lang="en-US" sz="3600" dirty="0"/>
          </a:p>
        </p:txBody>
      </p:sp>
      <p:sp>
        <p:nvSpPr>
          <p:cNvPr id="3" name="Content Placeholder 2">
            <a:extLst>
              <a:ext uri="{FF2B5EF4-FFF2-40B4-BE49-F238E27FC236}">
                <a16:creationId xmlns:a16="http://schemas.microsoft.com/office/drawing/2014/main" id="{7CDD2F3C-4721-033C-92FE-59EDC2BABF96}"/>
              </a:ext>
            </a:extLst>
          </p:cNvPr>
          <p:cNvSpPr>
            <a:spLocks noGrp="1"/>
          </p:cNvSpPr>
          <p:nvPr>
            <p:ph sz="half" idx="1"/>
          </p:nvPr>
        </p:nvSpPr>
        <p:spPr>
          <a:xfrm>
            <a:off x="536599" y="1663687"/>
            <a:ext cx="3886200" cy="5127372"/>
          </a:xfrm>
        </p:spPr>
        <p:txBody>
          <a:bodyPr vert="horz" lIns="91440" tIns="45720" rIns="91440" bIns="45720" rtlCol="0" anchor="t">
            <a:normAutofit/>
          </a:bodyPr>
          <a:lstStyle/>
          <a:p>
            <a:pPr marL="0" indent="0">
              <a:buNone/>
            </a:pPr>
            <a:r>
              <a:rPr lang="en-US" sz="2600">
                <a:ea typeface="+mn-lt"/>
                <a:cs typeface="+mn-lt"/>
              </a:rPr>
              <a:t>In the </a:t>
            </a:r>
            <a:r>
              <a:rPr lang="en-US" sz="2600" b="1">
                <a:ea typeface="+mn-lt"/>
                <a:cs typeface="+mn-lt"/>
              </a:rPr>
              <a:t>United States</a:t>
            </a:r>
            <a:r>
              <a:rPr lang="en-US" sz="2600">
                <a:ea typeface="+mn-lt"/>
                <a:cs typeface="+mn-lt"/>
              </a:rPr>
              <a:t>:</a:t>
            </a:r>
            <a:endParaRPr lang="en-US" sz="2600"/>
          </a:p>
          <a:p>
            <a:r>
              <a:rPr lang="en-US" sz="2400">
                <a:ea typeface="+mn-lt"/>
                <a:cs typeface="+mn-lt"/>
              </a:rPr>
              <a:t>Children are just as likely to be infected with COVID-19 as adults</a:t>
            </a:r>
          </a:p>
          <a:p>
            <a:pPr marL="0" indent="0">
              <a:buNone/>
            </a:pPr>
            <a:endParaRPr lang="en-US" sz="2400">
              <a:cs typeface="Calibri"/>
            </a:endParaRPr>
          </a:p>
          <a:p>
            <a:r>
              <a:rPr lang="en-US" sz="2400">
                <a:cs typeface="Calibri"/>
              </a:rPr>
              <a:t>COVID-19 vaccine rates in the U.S. for children remain low</a:t>
            </a:r>
            <a:endParaRPr lang="en-US" sz="2400"/>
          </a:p>
          <a:p>
            <a:pPr marL="0" indent="0">
              <a:buNone/>
            </a:pPr>
            <a:endParaRPr lang="en-US" sz="2400"/>
          </a:p>
        </p:txBody>
      </p:sp>
      <p:sp>
        <p:nvSpPr>
          <p:cNvPr id="5" name="Content Placeholder 4">
            <a:extLst>
              <a:ext uri="{FF2B5EF4-FFF2-40B4-BE49-F238E27FC236}">
                <a16:creationId xmlns:a16="http://schemas.microsoft.com/office/drawing/2014/main" id="{DC7C6A06-9D83-AA29-29AC-59D5406DB6DC}"/>
              </a:ext>
            </a:extLst>
          </p:cNvPr>
          <p:cNvSpPr>
            <a:spLocks noGrp="1"/>
          </p:cNvSpPr>
          <p:nvPr>
            <p:ph sz="half" idx="2"/>
          </p:nvPr>
        </p:nvSpPr>
        <p:spPr>
          <a:xfrm>
            <a:off x="4629150" y="1594104"/>
            <a:ext cx="3886200" cy="5127372"/>
          </a:xfrm>
        </p:spPr>
        <p:txBody>
          <a:bodyPr vert="horz" lIns="91440" tIns="45720" rIns="91440" bIns="45720" rtlCol="0" anchor="t">
            <a:normAutofit/>
          </a:bodyPr>
          <a:lstStyle/>
          <a:p>
            <a:pPr marL="0" indent="0">
              <a:buNone/>
            </a:pPr>
            <a:r>
              <a:rPr lang="en-US" sz="2600" dirty="0">
                <a:ea typeface="+mn-lt"/>
                <a:cs typeface="+mn-lt"/>
              </a:rPr>
              <a:t>In </a:t>
            </a:r>
            <a:r>
              <a:rPr lang="en-US" sz="2600" b="1" dirty="0">
                <a:ea typeface="+mn-lt"/>
                <a:cs typeface="+mn-lt"/>
              </a:rPr>
              <a:t>Nevada </a:t>
            </a:r>
            <a:r>
              <a:rPr lang="en-US" sz="2600" dirty="0">
                <a:ea typeface="+mn-lt"/>
                <a:cs typeface="+mn-lt"/>
              </a:rPr>
              <a:t>(as of 7/18/22):</a:t>
            </a:r>
            <a:endParaRPr lang="en-US" sz="2600" dirty="0"/>
          </a:p>
          <a:p>
            <a:r>
              <a:rPr lang="en-US" sz="2400" b="1" dirty="0">
                <a:ea typeface="+mn-lt"/>
                <a:cs typeface="+mn-lt"/>
              </a:rPr>
              <a:t>266,129 </a:t>
            </a:r>
            <a:r>
              <a:rPr lang="en-US" sz="2400" dirty="0">
                <a:ea typeface="+mn-lt"/>
                <a:cs typeface="+mn-lt"/>
              </a:rPr>
              <a:t>children </a:t>
            </a:r>
            <a:r>
              <a:rPr lang="en-US" sz="2400" b="1" dirty="0">
                <a:ea typeface="+mn-lt"/>
                <a:cs typeface="+mn-lt"/>
              </a:rPr>
              <a:t>6 months to 19 years of age</a:t>
            </a:r>
            <a:r>
              <a:rPr lang="en-US" sz="2400" dirty="0">
                <a:ea typeface="+mn-lt"/>
                <a:cs typeface="+mn-lt"/>
              </a:rPr>
              <a:t> have received </a:t>
            </a:r>
            <a:r>
              <a:rPr lang="en-US" sz="2400" b="1" dirty="0">
                <a:ea typeface="+mn-lt"/>
                <a:cs typeface="+mn-lt"/>
              </a:rPr>
              <a:t>at least 1 dose</a:t>
            </a:r>
            <a:r>
              <a:rPr lang="en-US" sz="2400" dirty="0">
                <a:ea typeface="+mn-lt"/>
                <a:cs typeface="+mn-lt"/>
              </a:rPr>
              <a:t> of the COVID-19 vaccine as of 7/18/22</a:t>
            </a:r>
          </a:p>
          <a:p>
            <a:pPr marL="0" indent="0">
              <a:buNone/>
            </a:pPr>
            <a:endParaRPr lang="en-US" sz="2000" dirty="0">
              <a:ea typeface="+mn-lt"/>
              <a:cs typeface="+mn-lt"/>
            </a:endParaRPr>
          </a:p>
          <a:p>
            <a:r>
              <a:rPr lang="en-US" sz="2400" dirty="0">
                <a:ea typeface="+mn-lt"/>
                <a:cs typeface="+mn-lt"/>
              </a:rPr>
              <a:t>There were </a:t>
            </a:r>
            <a:r>
              <a:rPr lang="en-US" sz="2400" b="1" dirty="0">
                <a:cs typeface="Calibri"/>
              </a:rPr>
              <a:t>126,539</a:t>
            </a:r>
            <a:r>
              <a:rPr lang="en-US" sz="2400" dirty="0">
                <a:ea typeface="+mn-lt"/>
                <a:cs typeface="+mn-lt"/>
              </a:rPr>
              <a:t> cases of </a:t>
            </a:r>
            <a:r>
              <a:rPr lang="en-US" sz="2400" b="1" dirty="0">
                <a:ea typeface="+mn-lt"/>
                <a:cs typeface="+mn-lt"/>
              </a:rPr>
              <a:t>COVID-19 in children ages 0-19</a:t>
            </a:r>
            <a:r>
              <a:rPr lang="en-US" sz="2400" dirty="0">
                <a:ea typeface="+mn-lt"/>
                <a:cs typeface="+mn-lt"/>
              </a:rPr>
              <a:t> in Nevada</a:t>
            </a:r>
            <a:endParaRPr lang="en-US" sz="2400" dirty="0"/>
          </a:p>
        </p:txBody>
      </p:sp>
      <p:sp>
        <p:nvSpPr>
          <p:cNvPr id="4" name="Slide Number Placeholder 4">
            <a:extLst>
              <a:ext uri="{FF2B5EF4-FFF2-40B4-BE49-F238E27FC236}">
                <a16:creationId xmlns:a16="http://schemas.microsoft.com/office/drawing/2014/main" id="{EB736D87-21B6-8C7C-3DA0-AE1FB996AD5F}"/>
              </a:ext>
            </a:extLst>
          </p:cNvPr>
          <p:cNvSpPr>
            <a:spLocks noGrp="1"/>
          </p:cNvSpPr>
          <p:nvPr>
            <p:ph type="sldNum" sz="quarter" idx="12"/>
          </p:nvPr>
        </p:nvSpPr>
        <p:spPr/>
        <p:txBody>
          <a:bodyPr/>
          <a:lstStyle/>
          <a:p>
            <a:fld id="{A0EC8638-D38E-4C5B-8C11-DA859CF37C29}" type="slidenum">
              <a:rPr lang="en-US" smtClean="0"/>
              <a:t>7</a:t>
            </a:fld>
            <a:endParaRPr lang="en-US"/>
          </a:p>
        </p:txBody>
      </p:sp>
      <p:sp>
        <p:nvSpPr>
          <p:cNvPr id="6" name="TextBox 1">
            <a:extLst>
              <a:ext uri="{FF2B5EF4-FFF2-40B4-BE49-F238E27FC236}">
                <a16:creationId xmlns:a16="http://schemas.microsoft.com/office/drawing/2014/main" id="{26020578-E83D-431E-AAF5-A4273101D017}"/>
              </a:ext>
            </a:extLst>
          </p:cNvPr>
          <p:cNvSpPr txBox="1"/>
          <p:nvPr/>
        </p:nvSpPr>
        <p:spPr>
          <a:xfrm>
            <a:off x="4626509" y="5933031"/>
            <a:ext cx="3908486" cy="73866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Centers for Disease Control, September 2021</a:t>
            </a:r>
          </a:p>
          <a:p>
            <a:r>
              <a:rPr lang="en-US" sz="1400">
                <a:cs typeface="Calibri"/>
              </a:rPr>
              <a:t>JAMA Pediatrics, October 2021​</a:t>
            </a:r>
          </a:p>
          <a:p>
            <a:r>
              <a:rPr lang="en-US" sz="1400">
                <a:cs typeface="Calibri"/>
              </a:rPr>
              <a:t>NVDPBH COVID-19 Data Dashboard</a:t>
            </a:r>
          </a:p>
        </p:txBody>
      </p:sp>
    </p:spTree>
    <p:extLst>
      <p:ext uri="{BB962C8B-B14F-4D97-AF65-F5344CB8AC3E}">
        <p14:creationId xmlns:p14="http://schemas.microsoft.com/office/powerpoint/2010/main" val="207634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1EAB-3BC1-FD1E-5D75-363CE1325D84}"/>
              </a:ext>
            </a:extLst>
          </p:cNvPr>
          <p:cNvSpPr>
            <a:spLocks noGrp="1"/>
          </p:cNvSpPr>
          <p:nvPr>
            <p:ph type="title"/>
          </p:nvPr>
        </p:nvSpPr>
        <p:spPr>
          <a:xfrm>
            <a:off x="1956004" y="114300"/>
            <a:ext cx="6573723" cy="1800015"/>
          </a:xfrm>
        </p:spPr>
        <p:txBody>
          <a:bodyPr vert="horz" lIns="91440" tIns="45720" rIns="91440" bIns="45720" rtlCol="0" anchor="ctr">
            <a:noAutofit/>
          </a:bodyPr>
          <a:lstStyle/>
          <a:p>
            <a:pPr algn="ctr"/>
            <a:r>
              <a:rPr lang="en-US" sz="3600">
                <a:cs typeface="Times New Roman"/>
              </a:rPr>
              <a:t>Impact of COVID-19 on Children and Youth with Special Healthcare Needs</a:t>
            </a:r>
            <a:endParaRPr lang="en-US" sz="3600"/>
          </a:p>
        </p:txBody>
      </p:sp>
      <p:sp>
        <p:nvSpPr>
          <p:cNvPr id="3" name="Content Placeholder 2">
            <a:extLst>
              <a:ext uri="{FF2B5EF4-FFF2-40B4-BE49-F238E27FC236}">
                <a16:creationId xmlns:a16="http://schemas.microsoft.com/office/drawing/2014/main" id="{7CDD2F3C-4721-033C-92FE-59EDC2BABF96}"/>
              </a:ext>
            </a:extLst>
          </p:cNvPr>
          <p:cNvSpPr>
            <a:spLocks noGrp="1"/>
          </p:cNvSpPr>
          <p:nvPr>
            <p:ph idx="1"/>
          </p:nvPr>
        </p:nvSpPr>
        <p:spPr>
          <a:xfrm>
            <a:off x="446256" y="2217457"/>
            <a:ext cx="5829512" cy="3025942"/>
          </a:xfrm>
        </p:spPr>
        <p:txBody>
          <a:bodyPr vert="horz" lIns="91440" tIns="45720" rIns="91440" bIns="45720" rtlCol="0" anchor="t">
            <a:normAutofit lnSpcReduction="10000"/>
          </a:bodyPr>
          <a:lstStyle/>
          <a:p>
            <a:pPr marL="0" indent="0">
              <a:buNone/>
            </a:pPr>
            <a:r>
              <a:rPr lang="en-US" sz="2400">
                <a:ea typeface="+mn-lt"/>
                <a:cs typeface="+mn-lt"/>
              </a:rPr>
              <a:t>Children living with developmental disabilities (DD) and intellectual disabilities (ID) are especially vulnerable to the effects of the pandemic due to:</a:t>
            </a:r>
            <a:endParaRPr lang="en-US">
              <a:ea typeface="+mn-lt"/>
              <a:cs typeface="+mn-lt"/>
            </a:endParaRPr>
          </a:p>
          <a:p>
            <a:pPr marL="0" indent="0">
              <a:buNone/>
            </a:pPr>
            <a:endParaRPr lang="en-US" sz="2400">
              <a:cs typeface="Calibri"/>
            </a:endParaRPr>
          </a:p>
          <a:p>
            <a:r>
              <a:rPr lang="en-US" sz="2400">
                <a:cs typeface="Times New Roman"/>
              </a:rPr>
              <a:t>Greater healthcare needs</a:t>
            </a:r>
          </a:p>
          <a:p>
            <a:r>
              <a:rPr lang="en-US" sz="2400">
                <a:cs typeface="Times New Roman"/>
              </a:rPr>
              <a:t>Need for community-based services</a:t>
            </a:r>
          </a:p>
          <a:p>
            <a:r>
              <a:rPr lang="en-US" sz="2400">
                <a:cs typeface="Times New Roman"/>
              </a:rPr>
              <a:t>Mental health concerns</a:t>
            </a:r>
            <a:endParaRPr lang="en-US" sz="2400"/>
          </a:p>
        </p:txBody>
      </p:sp>
      <p:sp>
        <p:nvSpPr>
          <p:cNvPr id="5" name="Slide Number Placeholder 4">
            <a:extLst>
              <a:ext uri="{FF2B5EF4-FFF2-40B4-BE49-F238E27FC236}">
                <a16:creationId xmlns:a16="http://schemas.microsoft.com/office/drawing/2014/main" id="{0962C9BB-C848-96A0-6F9A-58ADE96EE948}"/>
              </a:ext>
            </a:extLst>
          </p:cNvPr>
          <p:cNvSpPr>
            <a:spLocks noGrp="1"/>
          </p:cNvSpPr>
          <p:nvPr>
            <p:ph type="sldNum" sz="quarter" idx="12"/>
          </p:nvPr>
        </p:nvSpPr>
        <p:spPr/>
        <p:txBody>
          <a:bodyPr/>
          <a:lstStyle/>
          <a:p>
            <a:fld id="{A0EC8638-D38E-4C5B-8C11-DA859CF37C29}" type="slidenum">
              <a:rPr lang="en-US" smtClean="0"/>
              <a:t>8</a:t>
            </a:fld>
            <a:endParaRPr lang="en-US"/>
          </a:p>
        </p:txBody>
      </p:sp>
      <p:sp>
        <p:nvSpPr>
          <p:cNvPr id="6" name="TextBox 5">
            <a:extLst>
              <a:ext uri="{FF2B5EF4-FFF2-40B4-BE49-F238E27FC236}">
                <a16:creationId xmlns:a16="http://schemas.microsoft.com/office/drawing/2014/main" id="{266C1F1F-6441-3C1A-3EC1-A507070D03C6}"/>
              </a:ext>
            </a:extLst>
          </p:cNvPr>
          <p:cNvSpPr txBox="1"/>
          <p:nvPr/>
        </p:nvSpPr>
        <p:spPr>
          <a:xfrm>
            <a:off x="5069457" y="6392173"/>
            <a:ext cx="34620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Segoe UI"/>
              </a:rPr>
              <a:t>J Autism Dev Discord, August 2020</a:t>
            </a:r>
          </a:p>
        </p:txBody>
      </p:sp>
      <p:pic>
        <p:nvPicPr>
          <p:cNvPr id="4" name="Picture 6" descr="A young boy with developmental disabilities has glasses and is wearing a pink shirt and purple shorts. He is standing outside. It is sunny and there is grass behind him. He is using a blue walker to support him in standing and walking." title="Picture 2">
            <a:extLst>
              <a:ext uri="{FF2B5EF4-FFF2-40B4-BE49-F238E27FC236}">
                <a16:creationId xmlns:a16="http://schemas.microsoft.com/office/drawing/2014/main" id="{B6BC487F-912E-3584-00E4-754C26FD8D51}"/>
              </a:ext>
            </a:extLst>
          </p:cNvPr>
          <p:cNvPicPr>
            <a:picLocks noChangeAspect="1"/>
          </p:cNvPicPr>
          <p:nvPr/>
        </p:nvPicPr>
        <p:blipFill>
          <a:blip r:embed="rId3"/>
          <a:stretch>
            <a:fillRect/>
          </a:stretch>
        </p:blipFill>
        <p:spPr>
          <a:xfrm>
            <a:off x="6631831" y="2019705"/>
            <a:ext cx="2057400" cy="3086100"/>
          </a:xfrm>
          <a:prstGeom prst="rect">
            <a:avLst/>
          </a:prstGeom>
        </p:spPr>
      </p:pic>
    </p:spTree>
    <p:extLst>
      <p:ext uri="{BB962C8B-B14F-4D97-AF65-F5344CB8AC3E}">
        <p14:creationId xmlns:p14="http://schemas.microsoft.com/office/powerpoint/2010/main" val="297837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1EAB-3BC1-FD1E-5D75-363CE1325D84}"/>
              </a:ext>
            </a:extLst>
          </p:cNvPr>
          <p:cNvSpPr>
            <a:spLocks noGrp="1"/>
          </p:cNvSpPr>
          <p:nvPr>
            <p:ph type="title"/>
          </p:nvPr>
        </p:nvSpPr>
        <p:spPr>
          <a:xfrm>
            <a:off x="1956004" y="121596"/>
            <a:ext cx="6561564" cy="1204196"/>
          </a:xfrm>
        </p:spPr>
        <p:txBody>
          <a:bodyPr vert="horz" lIns="91440" tIns="45720" rIns="91440" bIns="45720" rtlCol="0" anchor="ctr">
            <a:noAutofit/>
          </a:bodyPr>
          <a:lstStyle/>
          <a:p>
            <a:pPr algn="ctr"/>
            <a:r>
              <a:rPr lang="en-US" sz="3600">
                <a:cs typeface="Times New Roman"/>
              </a:rPr>
              <a:t>COVID-19 Vaccines for Children and Youth</a:t>
            </a:r>
            <a:endParaRPr lang="en-US" sz="3600"/>
          </a:p>
        </p:txBody>
      </p:sp>
      <p:sp>
        <p:nvSpPr>
          <p:cNvPr id="5" name="Slide Number Placeholder 4">
            <a:extLst>
              <a:ext uri="{FF2B5EF4-FFF2-40B4-BE49-F238E27FC236}">
                <a16:creationId xmlns:a16="http://schemas.microsoft.com/office/drawing/2014/main" id="{0962C9BB-C848-96A0-6F9A-58ADE96EE948}"/>
              </a:ext>
            </a:extLst>
          </p:cNvPr>
          <p:cNvSpPr>
            <a:spLocks noGrp="1"/>
          </p:cNvSpPr>
          <p:nvPr>
            <p:ph type="sldNum" sz="quarter" idx="12"/>
          </p:nvPr>
        </p:nvSpPr>
        <p:spPr/>
        <p:txBody>
          <a:bodyPr/>
          <a:lstStyle/>
          <a:p>
            <a:fld id="{A0EC8638-D38E-4C5B-8C11-DA859CF37C29}" type="slidenum">
              <a:rPr lang="en-US" smtClean="0"/>
              <a:t>9</a:t>
            </a:fld>
            <a:endParaRPr lang="en-US"/>
          </a:p>
        </p:txBody>
      </p:sp>
      <p:pic>
        <p:nvPicPr>
          <p:cNvPr id="4" name="Picture 5">
            <a:extLst>
              <a:ext uri="{FF2B5EF4-FFF2-40B4-BE49-F238E27FC236}">
                <a16:creationId xmlns:a16="http://schemas.microsoft.com/office/drawing/2014/main" id="{F419EADC-D629-0164-FF5D-2B64C6ECD590}"/>
              </a:ext>
            </a:extLst>
          </p:cNvPr>
          <p:cNvPicPr>
            <a:picLocks noChangeAspect="1"/>
          </p:cNvPicPr>
          <p:nvPr/>
        </p:nvPicPr>
        <p:blipFill>
          <a:blip r:embed="rId3"/>
          <a:stretch>
            <a:fillRect/>
          </a:stretch>
        </p:blipFill>
        <p:spPr>
          <a:xfrm>
            <a:off x="247650" y="1819275"/>
            <a:ext cx="3486150" cy="1962150"/>
          </a:xfrm>
          <a:prstGeom prst="rect">
            <a:avLst/>
          </a:prstGeom>
        </p:spPr>
      </p:pic>
      <p:pic>
        <p:nvPicPr>
          <p:cNvPr id="6" name="Picture 6">
            <a:extLst>
              <a:ext uri="{FF2B5EF4-FFF2-40B4-BE49-F238E27FC236}">
                <a16:creationId xmlns:a16="http://schemas.microsoft.com/office/drawing/2014/main" id="{9169B1B1-D2EA-BBB1-F3C5-34B8F3DB284D}"/>
              </a:ext>
            </a:extLst>
          </p:cNvPr>
          <p:cNvPicPr>
            <a:picLocks noChangeAspect="1"/>
          </p:cNvPicPr>
          <p:nvPr/>
        </p:nvPicPr>
        <p:blipFill>
          <a:blip r:embed="rId4"/>
          <a:stretch>
            <a:fillRect/>
          </a:stretch>
        </p:blipFill>
        <p:spPr>
          <a:xfrm>
            <a:off x="3981450" y="1762125"/>
            <a:ext cx="4791075" cy="2695575"/>
          </a:xfrm>
          <a:prstGeom prst="rect">
            <a:avLst/>
          </a:prstGeom>
        </p:spPr>
      </p:pic>
      <p:sp>
        <p:nvSpPr>
          <p:cNvPr id="8" name="Content Placeholder 2">
            <a:extLst>
              <a:ext uri="{FF2B5EF4-FFF2-40B4-BE49-F238E27FC236}">
                <a16:creationId xmlns:a16="http://schemas.microsoft.com/office/drawing/2014/main" id="{55566ADD-ED00-6735-4DE4-FC48487B56A7}"/>
              </a:ext>
            </a:extLst>
          </p:cNvPr>
          <p:cNvSpPr>
            <a:spLocks noGrp="1"/>
          </p:cNvSpPr>
          <p:nvPr>
            <p:ph idx="1"/>
          </p:nvPr>
        </p:nvSpPr>
        <p:spPr>
          <a:xfrm>
            <a:off x="722481" y="4741582"/>
            <a:ext cx="7839287" cy="1625767"/>
          </a:xfrm>
        </p:spPr>
        <p:txBody>
          <a:bodyPr vert="horz" lIns="91440" tIns="45720" rIns="91440" bIns="45720" rtlCol="0" anchor="t">
            <a:normAutofit/>
          </a:bodyPr>
          <a:lstStyle/>
          <a:p>
            <a:r>
              <a:rPr lang="en-US" sz="2000" dirty="0">
                <a:ea typeface="+mn-lt"/>
                <a:cs typeface="+mn-lt"/>
              </a:rPr>
              <a:t>Children with underlying medical conditions, including children and youth living with intellectual and developmental disabilities, are more likely to get </a:t>
            </a:r>
            <a:r>
              <a:rPr lang="en-US" sz="2000">
                <a:ea typeface="+mn-lt"/>
                <a:cs typeface="+mn-lt"/>
              </a:rPr>
              <a:t>severely</a:t>
            </a:r>
            <a:r>
              <a:rPr lang="en-US" sz="2000" dirty="0">
                <a:ea typeface="+mn-lt"/>
                <a:cs typeface="+mn-lt"/>
              </a:rPr>
              <a:t> ill from COVID-19.</a:t>
            </a:r>
          </a:p>
          <a:p>
            <a:pPr marL="0" indent="0">
              <a:buNone/>
            </a:pPr>
            <a:endParaRPr lang="en-US" sz="2000">
              <a:cs typeface="Calibri"/>
            </a:endParaRPr>
          </a:p>
          <a:p>
            <a:endParaRPr lang="en-US" sz="2000"/>
          </a:p>
        </p:txBody>
      </p:sp>
    </p:spTree>
    <p:extLst>
      <p:ext uri="{BB962C8B-B14F-4D97-AF65-F5344CB8AC3E}">
        <p14:creationId xmlns:p14="http://schemas.microsoft.com/office/powerpoint/2010/main" val="307618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_SlideMaster_Standard_102419  -  Read-Only" id="{8A9EB197-A91A-4691-AE5D-A2020BBEA453}" vid="{3D821795-1940-4373-BB79-558B293C7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DO_SlideMaster_Widescreen_DRAFT_101719_V7" id="{DC03B302-D59F-4C64-9F8A-2A216C291A36}" vid="{2758EABB-5F2F-48A0-99B7-43691CA86DB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lu disease">
  <a:themeElements>
    <a:clrScheme name="Simple Light">
      <a:dk1>
        <a:srgbClr val="394B53"/>
      </a:dk1>
      <a:lt1>
        <a:srgbClr val="FFFFFF"/>
      </a:lt1>
      <a:dk2>
        <a:srgbClr val="595959"/>
      </a:dk2>
      <a:lt2>
        <a:srgbClr val="EEEEEE"/>
      </a:lt2>
      <a:accent1>
        <a:srgbClr val="789C48"/>
      </a:accent1>
      <a:accent2>
        <a:srgbClr val="FABF3A"/>
      </a:accent2>
      <a:accent3>
        <a:srgbClr val="323C40"/>
      </a:accent3>
      <a:accent4>
        <a:srgbClr val="C1CBD2"/>
      </a:accent4>
      <a:accent5>
        <a:srgbClr val="4E677C"/>
      </a:accent5>
      <a:accent6>
        <a:srgbClr val="C7D2D9"/>
      </a:accent6>
      <a:hlink>
        <a:srgbClr val="187AA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A3FCB4267EF643A7E8FA8FC2A2DA0E" ma:contentTypeVersion="16" ma:contentTypeDescription="Create a new document." ma:contentTypeScope="" ma:versionID="8bffa5fd463f036e597c66c35eb1c4e7">
  <xsd:schema xmlns:xsd="http://www.w3.org/2001/XMLSchema" xmlns:xs="http://www.w3.org/2001/XMLSchema" xmlns:p="http://schemas.microsoft.com/office/2006/metadata/properties" xmlns:ns2="62277ea4-3f0e-4230-9fd5-3801f4873312" xmlns:ns3="c3c62813-faad-48eb-ad23-2067076f96ca" targetNamespace="http://schemas.microsoft.com/office/2006/metadata/properties" ma:root="true" ma:fieldsID="f5517a9a9f8645390b706742624b9d03" ns2:_="" ns3:_="">
    <xsd:import namespace="62277ea4-3f0e-4230-9fd5-3801f4873312"/>
    <xsd:import namespace="c3c62813-faad-48eb-ad23-2067076f96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77ea4-3f0e-4230-9fd5-3801f48733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4279dcc-b6ed-42f1-8699-c7fdfa9ac380}" ma:internalName="TaxCatchAll" ma:showField="CatchAllData" ma:web="62277ea4-3f0e-4230-9fd5-3801f48733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c62813-faad-48eb-ad23-2067076f96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06d50b4-2fd7-4d5a-b2d1-1cac787a44e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c62813-faad-48eb-ad23-2067076f96ca">
      <Terms xmlns="http://schemas.microsoft.com/office/infopath/2007/PartnerControls"/>
    </lcf76f155ced4ddcb4097134ff3c332f>
    <TaxCatchAll xmlns="62277ea4-3f0e-4230-9fd5-3801f4873312" xsi:nil="true"/>
  </documentManagement>
</p:properties>
</file>

<file path=customXml/itemProps1.xml><?xml version="1.0" encoding="utf-8"?>
<ds:datastoreItem xmlns:ds="http://schemas.openxmlformats.org/officeDocument/2006/customXml" ds:itemID="{3143873B-79F8-4085-8EED-963301B31003}"/>
</file>

<file path=customXml/itemProps2.xml><?xml version="1.0" encoding="utf-8"?>
<ds:datastoreItem xmlns:ds="http://schemas.openxmlformats.org/officeDocument/2006/customXml" ds:itemID="{2DC4A72C-DFE1-4637-8873-3513552CBE67}">
  <ds:schemaRefs>
    <ds:schemaRef ds:uri="http://schemas.microsoft.com/sharepoint/v3/contenttype/forms"/>
  </ds:schemaRefs>
</ds:datastoreItem>
</file>

<file path=customXml/itemProps3.xml><?xml version="1.0" encoding="utf-8"?>
<ds:datastoreItem xmlns:ds="http://schemas.openxmlformats.org/officeDocument/2006/customXml" ds:itemID="{D7B4310E-9407-4D5A-A220-9165B93A9EE7}">
  <ds:schemaRefs>
    <ds:schemaRef ds:uri="516b8590-d7b4-4965-80f0-13162f5305f3"/>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aa6d6a4c-76ea-4555-8dee-d145436d9ff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DHHS Powerpoint template 2020</Template>
  <TotalTime>52</TotalTime>
  <Words>4028</Words>
  <Application>Microsoft Office PowerPoint</Application>
  <PresentationFormat>On-screen Show (4:3)</PresentationFormat>
  <Paragraphs>352</Paragraphs>
  <Slides>36</Slides>
  <Notes>30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36</vt:i4>
      </vt:variant>
    </vt:vector>
  </HeadingPairs>
  <TitlesOfParts>
    <vt:vector size="49" baseType="lpstr">
      <vt:lpstr>Arial</vt:lpstr>
      <vt:lpstr>Arial,Sans-Serif</vt:lpstr>
      <vt:lpstr>Calibri</vt:lpstr>
      <vt:lpstr>Century Gothic</vt:lpstr>
      <vt:lpstr>Fira Sans Extra Condensed Medium</vt:lpstr>
      <vt:lpstr>Fjalla One</vt:lpstr>
      <vt:lpstr>Questrial</vt:lpstr>
      <vt:lpstr>Roboto</vt:lpstr>
      <vt:lpstr>Office Theme</vt:lpstr>
      <vt:lpstr>Office Theme</vt:lpstr>
      <vt:lpstr>1_Office Theme</vt:lpstr>
      <vt:lpstr>2_Office Theme</vt:lpstr>
      <vt:lpstr>Flu disease</vt:lpstr>
      <vt:lpstr>WELCOME TO THE NILE WEBINAR FOR  July 2022!   Immunize Nevada is a nonprofit 501c3 coalition that is widely recognized as Nevada’s trusted resource for immunization information and community health outreach for all ages. We accomplish this by fostering education and statewide collaboration with a variety of health partners and collaborators.   You may view current and past web trainings at ImmunizeNevada.org/NILE-webinars  Thank you for joining us today!  </vt:lpstr>
      <vt:lpstr>HOUSEKEEPING ITEMS</vt:lpstr>
      <vt:lpstr>DISCLAMER  Immunize Nevada’s NILE webinars are made possible by the generosity of speakers who donate their time and expertise to benefit the coalition. The expectation and goal is for community partners to gain knowledge on immunization/infectious disease-related topics through a non-branded, unbiased presentation.  The opinions expressed are those of today’s presenter and do not necessarily reflect those shared by Immunize Nevada or its partners. </vt:lpstr>
      <vt:lpstr>Division of Public and Behavioral Health</vt:lpstr>
      <vt:lpstr>PowerPoint Presentation</vt:lpstr>
      <vt:lpstr>Children and Youth With Special Health Care Needs in Nevada</vt:lpstr>
      <vt:lpstr>Impact of COVID-19 on Children and Youth as of 7/18/22</vt:lpstr>
      <vt:lpstr>Impact of COVID-19 on Children and Youth with Special Healthcare Needs</vt:lpstr>
      <vt:lpstr>COVID-19 Vaccines for Children and Youth</vt:lpstr>
      <vt:lpstr>Sensory-Friendly Vaccine Clinic Environments</vt:lpstr>
      <vt:lpstr>PowerPoint Presentation</vt:lpstr>
      <vt:lpstr>Sensory-Friendly Vaccine Kits in Nevada available now</vt:lpstr>
      <vt:lpstr>NCED Presentation</vt:lpstr>
      <vt:lpstr>PowerPoint Presentation</vt:lpstr>
      <vt:lpstr>WHAT IS THE  Nevada Center for Excellence in Disabilities (NCED)?</vt:lpstr>
      <vt:lpstr>PowerPoint Presentation</vt:lpstr>
      <vt:lpstr>Nevada Center for Excellence in Disabilities (NCED)</vt:lpstr>
      <vt:lpstr>Sensory Friendly Vaccine Kits</vt:lpstr>
      <vt:lpstr>Procedural Pain Management 1</vt:lpstr>
      <vt:lpstr>Making shots less stressful</vt:lpstr>
      <vt:lpstr>The Cycle of Escalation</vt:lpstr>
      <vt:lpstr>Sensory Kits</vt:lpstr>
      <vt:lpstr>Fidget Toys</vt:lpstr>
      <vt:lpstr>Earmuffs</vt:lpstr>
      <vt:lpstr>Buzzy Needle Pain Reliever</vt:lpstr>
      <vt:lpstr>Weighted Blanket*</vt:lpstr>
      <vt:lpstr>Coping Strategies Workbook</vt:lpstr>
      <vt:lpstr>Pain Management 1,2</vt:lpstr>
      <vt:lpstr>Coping Strategy: Feelings Chart</vt:lpstr>
      <vt:lpstr>Coping Strategy: Thermometer</vt:lpstr>
      <vt:lpstr>Workbook</vt:lpstr>
      <vt:lpstr>Cleaning Kit Items</vt:lpstr>
      <vt:lpstr>NCED Family Projects</vt:lpstr>
      <vt:lpstr>Question &amp; Answer Period:</vt:lpstr>
      <vt:lpstr>PowerPoint Presentation</vt:lpstr>
      <vt:lpstr>LAST MINUTE QUESTIONS &amp; HOUSEKEEPING ITEM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Kristy Zigenis</dc:creator>
  <cp:lastModifiedBy>Natasha Carny</cp:lastModifiedBy>
  <cp:revision>34</cp:revision>
  <dcterms:created xsi:type="dcterms:W3CDTF">2021-09-16T20:47:56Z</dcterms:created>
  <dcterms:modified xsi:type="dcterms:W3CDTF">2022-08-05T20:26:44Z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0x010100ECA3FCB4267EF643A7E8FA8FC2A2DA0E</vt:lpwstr>
  </property>
  <property fmtid="{D5CDD505-2E9C-101B-9397-08002B2CF9AE}" pid="3" name="MediaServiceImageTags">
    <vt:lpwstr/>
  </property>
</Properties>
</file>