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D_6837C471.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3_A5C5827.xml" ContentType="application/vnd.ms-powerpoint.comments+xml"/>
  <Override PartName="/ppt/notesSlides/notesSlide9.xml" ContentType="application/vnd.openxmlformats-officedocument.presentationml.notesSlide+xml"/>
  <Override PartName="/ppt/comments/modernComment_122_67AAABD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1C_746F2F11.xml" ContentType="application/vnd.ms-powerpoint.comments+xml"/>
  <Override PartName="/ppt/notesSlides/notesSlide12.xml" ContentType="application/vnd.openxmlformats-officedocument.presentationml.notesSlide+xml"/>
  <Override PartName="/ppt/comments/modernComment_129_7A4107BA.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25_1E97E9F5.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F_EADAAD83.xml" ContentType="application/vnd.ms-powerpoint.comments+xml"/>
  <Override PartName="/ppt/notesSlides/notesSlide17.xml" ContentType="application/vnd.openxmlformats-officedocument.presentationml.notesSlide+xml"/>
  <Override PartName="/ppt/comments/modernComment_127_79052E74.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26_9171FA03.xml" ContentType="application/vnd.ms-powerpoint.comments+xml"/>
  <Override PartName="/ppt/notesSlides/notesSlide21.xml" ContentType="application/vnd.openxmlformats-officedocument.presentationml.notesSlide+xml"/>
  <Override PartName="/ppt/comments/modernComment_133_DC578B6A.xml" ContentType="application/vnd.ms-powerpoint.comments+xml"/>
  <Override PartName="/ppt/comments/modernComment_107_6FE3F4DA.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40" r:id="rId5"/>
    <p:sldMasterId id="2147483860" r:id="rId6"/>
    <p:sldMasterId id="2147483673" r:id="rId7"/>
    <p:sldMasterId id="2147483660" r:id="rId8"/>
  </p:sldMasterIdLst>
  <p:notesMasterIdLst>
    <p:notesMasterId r:id="rId49"/>
  </p:notesMasterIdLst>
  <p:sldIdLst>
    <p:sldId id="329" r:id="rId9"/>
    <p:sldId id="331" r:id="rId10"/>
    <p:sldId id="332" r:id="rId11"/>
    <p:sldId id="256" r:id="rId12"/>
    <p:sldId id="257" r:id="rId13"/>
    <p:sldId id="285" r:id="rId14"/>
    <p:sldId id="292" r:id="rId15"/>
    <p:sldId id="291" r:id="rId16"/>
    <p:sldId id="290" r:id="rId17"/>
    <p:sldId id="296" r:id="rId18"/>
    <p:sldId id="284" r:id="rId19"/>
    <p:sldId id="297" r:id="rId20"/>
    <p:sldId id="308" r:id="rId21"/>
    <p:sldId id="293" r:id="rId22"/>
    <p:sldId id="286" r:id="rId23"/>
    <p:sldId id="287" r:id="rId24"/>
    <p:sldId id="295" r:id="rId25"/>
    <p:sldId id="289" r:id="rId26"/>
    <p:sldId id="309" r:id="rId27"/>
    <p:sldId id="294" r:id="rId28"/>
    <p:sldId id="310" r:id="rId29"/>
    <p:sldId id="307" r:id="rId30"/>
    <p:sldId id="263" r:id="rId31"/>
    <p:sldId id="326" r:id="rId32"/>
    <p:sldId id="325" r:id="rId33"/>
    <p:sldId id="324" r:id="rId34"/>
    <p:sldId id="323" r:id="rId35"/>
    <p:sldId id="322" r:id="rId36"/>
    <p:sldId id="321" r:id="rId37"/>
    <p:sldId id="320" r:id="rId38"/>
    <p:sldId id="319" r:id="rId39"/>
    <p:sldId id="318" r:id="rId40"/>
    <p:sldId id="317" r:id="rId41"/>
    <p:sldId id="316" r:id="rId42"/>
    <p:sldId id="315" r:id="rId43"/>
    <p:sldId id="314" r:id="rId44"/>
    <p:sldId id="313" r:id="rId45"/>
    <p:sldId id="311" r:id="rId46"/>
    <p:sldId id="335" r:id="rId47"/>
    <p:sldId id="33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89910-7606-C738-4236-A116FD37A0BC}" name="Sarah  Smith" initials="SS" userId="S::sjsmith@health.nv.gov::3fe71418-8b33-4c5c-87e9-4b1b0f2f6ff2" providerId="AD"/>
  <p188:author id="{174B003C-37FF-C8A9-E6AF-544ED6C72071}" name="Kristy Zigenis" initials="KZ" userId="S::kzigenis@health.nv.gov::a30b61b8-05a3-4177-87d5-0d963aa066a7" providerId="AD"/>
  <p188:author id="{F9D83171-EE5A-D36F-2E6A-BCD9B422964F}" name="Eric Duran-Valle" initials="EDV" userId="S::eduranvalle@health.nv.gov::ee89608a-c6bd-44e7-ba44-8f45bc896021" providerId="AD"/>
  <p188:author id="{086494DF-AAA5-1F1A-E093-020A3F160DCC}" name="Vickie S. Ives" initials="VI" userId="S::vives@health.nv.gov::400cddd8-2b1b-47a5-bbf3-439e74d530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842"/>
    <a:srgbClr val="0057B7"/>
    <a:srgbClr val="1F4E79"/>
    <a:srgbClr val="476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77977-4C16-4BA9-B2C8-F598EE932DCF}" v="2" dt="2022-04-27T20:23:59.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78978" autoAdjust="0"/>
  </p:normalViewPr>
  <p:slideViewPr>
    <p:cSldViewPr snapToGrid="0">
      <p:cViewPr varScale="1">
        <p:scale>
          <a:sx n="52" d="100"/>
          <a:sy n="52" d="100"/>
        </p:scale>
        <p:origin x="1204" y="24"/>
      </p:cViewPr>
      <p:guideLst/>
    </p:cSldViewPr>
  </p:slideViewPr>
  <p:outlineViewPr>
    <p:cViewPr>
      <p:scale>
        <a:sx n="33" d="100"/>
        <a:sy n="33" d="100"/>
      </p:scale>
      <p:origin x="0" y="-39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Carny" userId="77db4565-bb5f-4fcc-83e9-d400045fb36e" providerId="ADAL" clId="{77877977-4C16-4BA9-B2C8-F598EE932DCF}"/>
    <pc:docChg chg="undo custSel addSld delSld modSld addMainMaster delMainMaster">
      <pc:chgData name="Natasha Carny" userId="77db4565-bb5f-4fcc-83e9-d400045fb36e" providerId="ADAL" clId="{77877977-4C16-4BA9-B2C8-F598EE932DCF}" dt="2022-04-27T20:24:00.095" v="5" actId="47"/>
      <pc:docMkLst>
        <pc:docMk/>
      </pc:docMkLst>
      <pc:sldChg chg="add del">
        <pc:chgData name="Natasha Carny" userId="77db4565-bb5f-4fcc-83e9-d400045fb36e" providerId="ADAL" clId="{77877977-4C16-4BA9-B2C8-F598EE932DCF}" dt="2022-04-27T20:23:59.632" v="4"/>
        <pc:sldMkLst>
          <pc:docMk/>
          <pc:sldMk cId="203271234" sldId="258"/>
        </pc:sldMkLst>
      </pc:sldChg>
      <pc:sldChg chg="add del">
        <pc:chgData name="Natasha Carny" userId="77db4565-bb5f-4fcc-83e9-d400045fb36e" providerId="ADAL" clId="{77877977-4C16-4BA9-B2C8-F598EE932DCF}" dt="2022-04-27T20:23:59.632" v="4"/>
        <pc:sldMkLst>
          <pc:docMk/>
          <pc:sldMk cId="1770431518" sldId="260"/>
        </pc:sldMkLst>
      </pc:sldChg>
      <pc:sldChg chg="add del">
        <pc:chgData name="Natasha Carny" userId="77db4565-bb5f-4fcc-83e9-d400045fb36e" providerId="ADAL" clId="{77877977-4C16-4BA9-B2C8-F598EE932DCF}" dt="2022-04-27T20:23:59.632" v="4"/>
        <pc:sldMkLst>
          <pc:docMk/>
          <pc:sldMk cId="1629823525" sldId="265"/>
        </pc:sldMkLst>
      </pc:sldChg>
      <pc:sldChg chg="add del">
        <pc:chgData name="Natasha Carny" userId="77db4565-bb5f-4fcc-83e9-d400045fb36e" providerId="ADAL" clId="{77877977-4C16-4BA9-B2C8-F598EE932DCF}" dt="2022-04-27T20:23:59.632" v="4"/>
        <pc:sldMkLst>
          <pc:docMk/>
          <pc:sldMk cId="2129218603" sldId="266"/>
        </pc:sldMkLst>
      </pc:sldChg>
      <pc:sldChg chg="add del">
        <pc:chgData name="Natasha Carny" userId="77db4565-bb5f-4fcc-83e9-d400045fb36e" providerId="ADAL" clId="{77877977-4C16-4BA9-B2C8-F598EE932DCF}" dt="2022-04-27T20:23:59.632" v="4"/>
        <pc:sldMkLst>
          <pc:docMk/>
          <pc:sldMk cId="1012701728" sldId="269"/>
        </pc:sldMkLst>
      </pc:sldChg>
      <pc:sldChg chg="add del">
        <pc:chgData name="Natasha Carny" userId="77db4565-bb5f-4fcc-83e9-d400045fb36e" providerId="ADAL" clId="{77877977-4C16-4BA9-B2C8-F598EE932DCF}" dt="2022-04-27T20:23:59.632" v="4"/>
        <pc:sldMkLst>
          <pc:docMk/>
          <pc:sldMk cId="1618169149" sldId="270"/>
        </pc:sldMkLst>
      </pc:sldChg>
      <pc:sldChg chg="add del">
        <pc:chgData name="Natasha Carny" userId="77db4565-bb5f-4fcc-83e9-d400045fb36e" providerId="ADAL" clId="{77877977-4C16-4BA9-B2C8-F598EE932DCF}" dt="2022-04-27T20:23:59.632" v="4"/>
        <pc:sldMkLst>
          <pc:docMk/>
          <pc:sldMk cId="3807310312" sldId="278"/>
        </pc:sldMkLst>
      </pc:sldChg>
      <pc:sldChg chg="add del">
        <pc:chgData name="Natasha Carny" userId="77db4565-bb5f-4fcc-83e9-d400045fb36e" providerId="ADAL" clId="{77877977-4C16-4BA9-B2C8-F598EE932DCF}" dt="2022-04-27T20:23:59.632" v="4"/>
        <pc:sldMkLst>
          <pc:docMk/>
          <pc:sldMk cId="712779382" sldId="279"/>
        </pc:sldMkLst>
      </pc:sldChg>
      <pc:sldChg chg="add del">
        <pc:chgData name="Natasha Carny" userId="77db4565-bb5f-4fcc-83e9-d400045fb36e" providerId="ADAL" clId="{77877977-4C16-4BA9-B2C8-F598EE932DCF}" dt="2022-04-27T20:23:59.632" v="4"/>
        <pc:sldMkLst>
          <pc:docMk/>
          <pc:sldMk cId="3567365742" sldId="280"/>
        </pc:sldMkLst>
      </pc:sldChg>
      <pc:sldChg chg="add del">
        <pc:chgData name="Natasha Carny" userId="77db4565-bb5f-4fcc-83e9-d400045fb36e" providerId="ADAL" clId="{77877977-4C16-4BA9-B2C8-F598EE932DCF}" dt="2022-04-27T20:24:00.095" v="5" actId="47"/>
        <pc:sldMkLst>
          <pc:docMk/>
          <pc:sldMk cId="1077963999" sldId="311"/>
        </pc:sldMkLst>
      </pc:sldChg>
      <pc:sldChg chg="add del">
        <pc:chgData name="Natasha Carny" userId="77db4565-bb5f-4fcc-83e9-d400045fb36e" providerId="ADAL" clId="{77877977-4C16-4BA9-B2C8-F598EE932DCF}" dt="2022-04-27T20:24:00.095" v="5" actId="47"/>
        <pc:sldMkLst>
          <pc:docMk/>
          <pc:sldMk cId="1980992512" sldId="313"/>
        </pc:sldMkLst>
      </pc:sldChg>
      <pc:sldChg chg="add del">
        <pc:chgData name="Natasha Carny" userId="77db4565-bb5f-4fcc-83e9-d400045fb36e" providerId="ADAL" clId="{77877977-4C16-4BA9-B2C8-F598EE932DCF}" dt="2022-04-27T20:24:00.095" v="5" actId="47"/>
        <pc:sldMkLst>
          <pc:docMk/>
          <pc:sldMk cId="2376236062" sldId="314"/>
        </pc:sldMkLst>
      </pc:sldChg>
      <pc:sldChg chg="add del">
        <pc:chgData name="Natasha Carny" userId="77db4565-bb5f-4fcc-83e9-d400045fb36e" providerId="ADAL" clId="{77877977-4C16-4BA9-B2C8-F598EE932DCF}" dt="2022-04-27T20:24:00.095" v="5" actId="47"/>
        <pc:sldMkLst>
          <pc:docMk/>
          <pc:sldMk cId="833809725" sldId="315"/>
        </pc:sldMkLst>
      </pc:sldChg>
      <pc:sldChg chg="add del">
        <pc:chgData name="Natasha Carny" userId="77db4565-bb5f-4fcc-83e9-d400045fb36e" providerId="ADAL" clId="{77877977-4C16-4BA9-B2C8-F598EE932DCF}" dt="2022-04-27T20:24:00.095" v="5" actId="47"/>
        <pc:sldMkLst>
          <pc:docMk/>
          <pc:sldMk cId="2029338418" sldId="316"/>
        </pc:sldMkLst>
      </pc:sldChg>
      <pc:sldChg chg="add del">
        <pc:chgData name="Natasha Carny" userId="77db4565-bb5f-4fcc-83e9-d400045fb36e" providerId="ADAL" clId="{77877977-4C16-4BA9-B2C8-F598EE932DCF}" dt="2022-04-27T20:24:00.095" v="5" actId="47"/>
        <pc:sldMkLst>
          <pc:docMk/>
          <pc:sldMk cId="2569649993" sldId="317"/>
        </pc:sldMkLst>
      </pc:sldChg>
      <pc:sldChg chg="add del">
        <pc:chgData name="Natasha Carny" userId="77db4565-bb5f-4fcc-83e9-d400045fb36e" providerId="ADAL" clId="{77877977-4C16-4BA9-B2C8-F598EE932DCF}" dt="2022-04-27T20:24:00.095" v="5" actId="47"/>
        <pc:sldMkLst>
          <pc:docMk/>
          <pc:sldMk cId="2574936584" sldId="318"/>
        </pc:sldMkLst>
      </pc:sldChg>
      <pc:sldChg chg="add del">
        <pc:chgData name="Natasha Carny" userId="77db4565-bb5f-4fcc-83e9-d400045fb36e" providerId="ADAL" clId="{77877977-4C16-4BA9-B2C8-F598EE932DCF}" dt="2022-04-27T20:24:00.095" v="5" actId="47"/>
        <pc:sldMkLst>
          <pc:docMk/>
          <pc:sldMk cId="3551662166" sldId="319"/>
        </pc:sldMkLst>
      </pc:sldChg>
      <pc:sldChg chg="add del">
        <pc:chgData name="Natasha Carny" userId="77db4565-bb5f-4fcc-83e9-d400045fb36e" providerId="ADAL" clId="{77877977-4C16-4BA9-B2C8-F598EE932DCF}" dt="2022-04-27T20:24:00.095" v="5" actId="47"/>
        <pc:sldMkLst>
          <pc:docMk/>
          <pc:sldMk cId="2653720842" sldId="320"/>
        </pc:sldMkLst>
      </pc:sldChg>
      <pc:sldChg chg="add del">
        <pc:chgData name="Natasha Carny" userId="77db4565-bb5f-4fcc-83e9-d400045fb36e" providerId="ADAL" clId="{77877977-4C16-4BA9-B2C8-F598EE932DCF}" dt="2022-04-27T20:24:00.095" v="5" actId="47"/>
        <pc:sldMkLst>
          <pc:docMk/>
          <pc:sldMk cId="2102987048" sldId="321"/>
        </pc:sldMkLst>
      </pc:sldChg>
      <pc:sldChg chg="add del">
        <pc:chgData name="Natasha Carny" userId="77db4565-bb5f-4fcc-83e9-d400045fb36e" providerId="ADAL" clId="{77877977-4C16-4BA9-B2C8-F598EE932DCF}" dt="2022-04-27T20:24:00.095" v="5" actId="47"/>
        <pc:sldMkLst>
          <pc:docMk/>
          <pc:sldMk cId="377634046" sldId="322"/>
        </pc:sldMkLst>
      </pc:sldChg>
      <pc:sldChg chg="add del">
        <pc:chgData name="Natasha Carny" userId="77db4565-bb5f-4fcc-83e9-d400045fb36e" providerId="ADAL" clId="{77877977-4C16-4BA9-B2C8-F598EE932DCF}" dt="2022-04-27T20:24:00.095" v="5" actId="47"/>
        <pc:sldMkLst>
          <pc:docMk/>
          <pc:sldMk cId="3127026377" sldId="323"/>
        </pc:sldMkLst>
      </pc:sldChg>
      <pc:sldChg chg="add del">
        <pc:chgData name="Natasha Carny" userId="77db4565-bb5f-4fcc-83e9-d400045fb36e" providerId="ADAL" clId="{77877977-4C16-4BA9-B2C8-F598EE932DCF}" dt="2022-04-27T20:24:00.095" v="5" actId="47"/>
        <pc:sldMkLst>
          <pc:docMk/>
          <pc:sldMk cId="3861323900" sldId="324"/>
        </pc:sldMkLst>
      </pc:sldChg>
      <pc:sldChg chg="add del">
        <pc:chgData name="Natasha Carny" userId="77db4565-bb5f-4fcc-83e9-d400045fb36e" providerId="ADAL" clId="{77877977-4C16-4BA9-B2C8-F598EE932DCF}" dt="2022-04-27T20:24:00.095" v="5" actId="47"/>
        <pc:sldMkLst>
          <pc:docMk/>
          <pc:sldMk cId="452421274" sldId="325"/>
        </pc:sldMkLst>
      </pc:sldChg>
      <pc:sldChg chg="add del">
        <pc:chgData name="Natasha Carny" userId="77db4565-bb5f-4fcc-83e9-d400045fb36e" providerId="ADAL" clId="{77877977-4C16-4BA9-B2C8-F598EE932DCF}" dt="2022-04-27T20:24:00.095" v="5" actId="47"/>
        <pc:sldMkLst>
          <pc:docMk/>
          <pc:sldMk cId="3997183079" sldId="326"/>
        </pc:sldMkLst>
      </pc:sldChg>
      <pc:sldChg chg="add del">
        <pc:chgData name="Natasha Carny" userId="77db4565-bb5f-4fcc-83e9-d400045fb36e" providerId="ADAL" clId="{77877977-4C16-4BA9-B2C8-F598EE932DCF}" dt="2022-04-27T20:23:59.632" v="4"/>
        <pc:sldMkLst>
          <pc:docMk/>
          <pc:sldMk cId="4051158952" sldId="345"/>
        </pc:sldMkLst>
      </pc:sldChg>
      <pc:sldChg chg="add del">
        <pc:chgData name="Natasha Carny" userId="77db4565-bb5f-4fcc-83e9-d400045fb36e" providerId="ADAL" clId="{77877977-4C16-4BA9-B2C8-F598EE932DCF}" dt="2022-04-27T20:23:59.632" v="4"/>
        <pc:sldMkLst>
          <pc:docMk/>
          <pc:sldMk cId="1895106463" sldId="350"/>
        </pc:sldMkLst>
      </pc:sldChg>
      <pc:sldChg chg="add del">
        <pc:chgData name="Natasha Carny" userId="77db4565-bb5f-4fcc-83e9-d400045fb36e" providerId="ADAL" clId="{77877977-4C16-4BA9-B2C8-F598EE932DCF}" dt="2022-04-27T20:23:59.632" v="4"/>
        <pc:sldMkLst>
          <pc:docMk/>
          <pc:sldMk cId="405299651" sldId="353"/>
        </pc:sldMkLst>
      </pc:sldChg>
      <pc:sldChg chg="add del">
        <pc:chgData name="Natasha Carny" userId="77db4565-bb5f-4fcc-83e9-d400045fb36e" providerId="ADAL" clId="{77877977-4C16-4BA9-B2C8-F598EE932DCF}" dt="2022-04-27T20:23:59.632" v="4"/>
        <pc:sldMkLst>
          <pc:docMk/>
          <pc:sldMk cId="617123941" sldId="354"/>
        </pc:sldMkLst>
      </pc:sldChg>
      <pc:sldChg chg="add del">
        <pc:chgData name="Natasha Carny" userId="77db4565-bb5f-4fcc-83e9-d400045fb36e" providerId="ADAL" clId="{77877977-4C16-4BA9-B2C8-F598EE932DCF}" dt="2022-04-27T20:23:59.632" v="4"/>
        <pc:sldMkLst>
          <pc:docMk/>
          <pc:sldMk cId="2592868001" sldId="356"/>
        </pc:sldMkLst>
      </pc:sldChg>
      <pc:sldChg chg="add del">
        <pc:chgData name="Natasha Carny" userId="77db4565-bb5f-4fcc-83e9-d400045fb36e" providerId="ADAL" clId="{77877977-4C16-4BA9-B2C8-F598EE932DCF}" dt="2022-04-27T20:23:59.632" v="4"/>
        <pc:sldMkLst>
          <pc:docMk/>
          <pc:sldMk cId="583017140" sldId="357"/>
        </pc:sldMkLst>
      </pc:sldChg>
      <pc:sldChg chg="add del">
        <pc:chgData name="Natasha Carny" userId="77db4565-bb5f-4fcc-83e9-d400045fb36e" providerId="ADAL" clId="{77877977-4C16-4BA9-B2C8-F598EE932DCF}" dt="2022-04-27T20:23:59.632" v="4"/>
        <pc:sldMkLst>
          <pc:docMk/>
          <pc:sldMk cId="2771424690" sldId="358"/>
        </pc:sldMkLst>
      </pc:sldChg>
      <pc:sldMasterChg chg="add del addSldLayout delSldLayout">
        <pc:chgData name="Natasha Carny" userId="77db4565-bb5f-4fcc-83e9-d400045fb36e" providerId="ADAL" clId="{77877977-4C16-4BA9-B2C8-F598EE932DCF}" dt="2022-04-27T20:24:00.095" v="5" actId="47"/>
        <pc:sldMasterMkLst>
          <pc:docMk/>
          <pc:sldMasterMk cId="0" sldId="2147483840"/>
        </pc:sldMasterMkLst>
        <pc:sldLayoutChg chg="add del">
          <pc:chgData name="Natasha Carny" userId="77db4565-bb5f-4fcc-83e9-d400045fb36e" providerId="ADAL" clId="{77877977-4C16-4BA9-B2C8-F598EE932DCF}" dt="2022-04-27T20:24:00.095" v="5" actId="47"/>
          <pc:sldLayoutMkLst>
            <pc:docMk/>
            <pc:sldMasterMk cId="0" sldId="2147483840"/>
            <pc:sldLayoutMk cId="0" sldId="2147483841"/>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0" sldId="2147483842"/>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0" sldId="2147483843"/>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0" sldId="2147483844"/>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0" sldId="2147483845"/>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0" sldId="2147483846"/>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0" sldId="2147483847"/>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0" sldId="2147483848"/>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0" sldId="2147483849"/>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0" sldId="2147483850"/>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0" sldId="2147483851"/>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4135378079" sldId="2147483853"/>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4249212908" sldId="2147483854"/>
          </pc:sldLayoutMkLst>
        </pc:sldLayoutChg>
        <pc:sldLayoutChg chg="add del">
          <pc:chgData name="Natasha Carny" userId="77db4565-bb5f-4fcc-83e9-d400045fb36e" providerId="ADAL" clId="{77877977-4C16-4BA9-B2C8-F598EE932DCF}" dt="2022-04-27T20:24:00.095" v="5" actId="47"/>
          <pc:sldLayoutMkLst>
            <pc:docMk/>
            <pc:sldMasterMk cId="0" sldId="2147483840"/>
            <pc:sldLayoutMk cId="830920847" sldId="2147483855"/>
          </pc:sldLayoutMkLst>
        </pc:sldLayoutChg>
      </pc:sldMasterChg>
      <pc:sldMasterChg chg="addSldLayout delSldLayout">
        <pc:chgData name="Natasha Carny" userId="77db4565-bb5f-4fcc-83e9-d400045fb36e" providerId="ADAL" clId="{77877977-4C16-4BA9-B2C8-F598EE932DCF}" dt="2022-04-27T20:23:59.425" v="3" actId="47"/>
        <pc:sldMasterMkLst>
          <pc:docMk/>
          <pc:sldMasterMk cId="2382522807" sldId="2147483875"/>
        </pc:sldMasterMkLst>
        <pc:sldLayoutChg chg="add del">
          <pc:chgData name="Natasha Carny" userId="77db4565-bb5f-4fcc-83e9-d400045fb36e" providerId="ADAL" clId="{77877977-4C16-4BA9-B2C8-F598EE932DCF}" dt="2022-04-27T20:23:59.425" v="3" actId="47"/>
          <pc:sldLayoutMkLst>
            <pc:docMk/>
            <pc:sldMasterMk cId="2382522807" sldId="2147483875"/>
            <pc:sldLayoutMk cId="4234623642" sldId="2147483888"/>
          </pc:sldLayoutMkLst>
        </pc:sldLayoutChg>
      </pc:sldMasterChg>
    </pc:docChg>
  </pc:docChgLst>
  <pc:docChgLst>
    <pc:chgData name="Natasha Carny" userId="S::natasha@immunizenevada.org::77db4565-bb5f-4fcc-83e9-d400045fb36e" providerId="AD" clId="Web-{6CA85D39-342E-EFCF-1991-7C9B56E8EFBC}"/>
    <pc:docChg chg="addSld delSld modSld sldOrd addMainMaster modMainMaster">
      <pc:chgData name="Natasha Carny" userId="S::natasha@immunizenevada.org::77db4565-bb5f-4fcc-83e9-d400045fb36e" providerId="AD" clId="Web-{6CA85D39-342E-EFCF-1991-7C9B56E8EFBC}" dt="2022-04-12T17:18:06.707" v="301" actId="20577"/>
      <pc:docMkLst>
        <pc:docMk/>
      </pc:docMkLst>
      <pc:sldChg chg="ord">
        <pc:chgData name="Natasha Carny" userId="S::natasha@immunizenevada.org::77db4565-bb5f-4fcc-83e9-d400045fb36e" providerId="AD" clId="Web-{6CA85D39-342E-EFCF-1991-7C9B56E8EFBC}" dt="2022-04-12T16:44:18.801" v="32"/>
        <pc:sldMkLst>
          <pc:docMk/>
          <pc:sldMk cId="1877210330" sldId="263"/>
        </pc:sldMkLst>
      </pc:sldChg>
      <pc:sldChg chg="add ord">
        <pc:chgData name="Natasha Carny" userId="S::natasha@immunizenevada.org::77db4565-bb5f-4fcc-83e9-d400045fb36e" providerId="AD" clId="Web-{6CA85D39-342E-EFCF-1991-7C9B56E8EFBC}" dt="2022-04-12T16:44:03.504" v="16"/>
        <pc:sldMkLst>
          <pc:docMk/>
          <pc:sldMk cId="1077963999" sldId="311"/>
        </pc:sldMkLst>
      </pc:sldChg>
      <pc:sldChg chg="modSp add del ord">
        <pc:chgData name="Natasha Carny" userId="S::natasha@immunizenevada.org::77db4565-bb5f-4fcc-83e9-d400045fb36e" providerId="AD" clId="Web-{6CA85D39-342E-EFCF-1991-7C9B56E8EFBC}" dt="2022-04-12T17:02:10.758" v="179"/>
        <pc:sldMkLst>
          <pc:docMk/>
          <pc:sldMk cId="1801884602" sldId="312"/>
        </pc:sldMkLst>
        <pc:spChg chg="mod">
          <ac:chgData name="Natasha Carny" userId="S::natasha@immunizenevada.org::77db4565-bb5f-4fcc-83e9-d400045fb36e" providerId="AD" clId="Web-{6CA85D39-342E-EFCF-1991-7C9B56E8EFBC}" dt="2022-04-12T16:44:40.036" v="51" actId="20577"/>
          <ac:spMkLst>
            <pc:docMk/>
            <pc:sldMk cId="1801884602" sldId="312"/>
            <ac:spMk id="3" creationId="{2C79FDB3-CC24-4E7C-A1F3-7019928DF5C8}"/>
          </ac:spMkLst>
        </pc:spChg>
      </pc:sldChg>
      <pc:sldChg chg="add ord">
        <pc:chgData name="Natasha Carny" userId="S::natasha@immunizenevada.org::77db4565-bb5f-4fcc-83e9-d400045fb36e" providerId="AD" clId="Web-{6CA85D39-342E-EFCF-1991-7C9B56E8EFBC}" dt="2022-04-12T16:44:03.519" v="18"/>
        <pc:sldMkLst>
          <pc:docMk/>
          <pc:sldMk cId="1980992512" sldId="313"/>
        </pc:sldMkLst>
      </pc:sldChg>
      <pc:sldChg chg="add ord">
        <pc:chgData name="Natasha Carny" userId="S::natasha@immunizenevada.org::77db4565-bb5f-4fcc-83e9-d400045fb36e" providerId="AD" clId="Web-{6CA85D39-342E-EFCF-1991-7C9B56E8EFBC}" dt="2022-04-12T16:44:03.519" v="19"/>
        <pc:sldMkLst>
          <pc:docMk/>
          <pc:sldMk cId="2376236062" sldId="314"/>
        </pc:sldMkLst>
      </pc:sldChg>
      <pc:sldChg chg="add ord">
        <pc:chgData name="Natasha Carny" userId="S::natasha@immunizenevada.org::77db4565-bb5f-4fcc-83e9-d400045fb36e" providerId="AD" clId="Web-{6CA85D39-342E-EFCF-1991-7C9B56E8EFBC}" dt="2022-04-12T16:44:03.519" v="20"/>
        <pc:sldMkLst>
          <pc:docMk/>
          <pc:sldMk cId="833809725" sldId="315"/>
        </pc:sldMkLst>
      </pc:sldChg>
      <pc:sldChg chg="add ord">
        <pc:chgData name="Natasha Carny" userId="S::natasha@immunizenevada.org::77db4565-bb5f-4fcc-83e9-d400045fb36e" providerId="AD" clId="Web-{6CA85D39-342E-EFCF-1991-7C9B56E8EFBC}" dt="2022-04-12T16:44:03.519" v="21"/>
        <pc:sldMkLst>
          <pc:docMk/>
          <pc:sldMk cId="2029338418" sldId="316"/>
        </pc:sldMkLst>
      </pc:sldChg>
      <pc:sldChg chg="add ord">
        <pc:chgData name="Natasha Carny" userId="S::natasha@immunizenevada.org::77db4565-bb5f-4fcc-83e9-d400045fb36e" providerId="AD" clId="Web-{6CA85D39-342E-EFCF-1991-7C9B56E8EFBC}" dt="2022-04-12T16:44:03.519" v="22"/>
        <pc:sldMkLst>
          <pc:docMk/>
          <pc:sldMk cId="2569649993" sldId="317"/>
        </pc:sldMkLst>
      </pc:sldChg>
      <pc:sldChg chg="add ord">
        <pc:chgData name="Natasha Carny" userId="S::natasha@immunizenevada.org::77db4565-bb5f-4fcc-83e9-d400045fb36e" providerId="AD" clId="Web-{6CA85D39-342E-EFCF-1991-7C9B56E8EFBC}" dt="2022-04-12T16:44:03.519" v="23"/>
        <pc:sldMkLst>
          <pc:docMk/>
          <pc:sldMk cId="2574936584" sldId="318"/>
        </pc:sldMkLst>
      </pc:sldChg>
      <pc:sldChg chg="add ord">
        <pc:chgData name="Natasha Carny" userId="S::natasha@immunizenevada.org::77db4565-bb5f-4fcc-83e9-d400045fb36e" providerId="AD" clId="Web-{6CA85D39-342E-EFCF-1991-7C9B56E8EFBC}" dt="2022-04-12T16:44:03.519" v="24"/>
        <pc:sldMkLst>
          <pc:docMk/>
          <pc:sldMk cId="3551662166" sldId="319"/>
        </pc:sldMkLst>
      </pc:sldChg>
      <pc:sldChg chg="add ord">
        <pc:chgData name="Natasha Carny" userId="S::natasha@immunizenevada.org::77db4565-bb5f-4fcc-83e9-d400045fb36e" providerId="AD" clId="Web-{6CA85D39-342E-EFCF-1991-7C9B56E8EFBC}" dt="2022-04-12T16:44:03.519" v="25"/>
        <pc:sldMkLst>
          <pc:docMk/>
          <pc:sldMk cId="2653720842" sldId="320"/>
        </pc:sldMkLst>
      </pc:sldChg>
      <pc:sldChg chg="add ord">
        <pc:chgData name="Natasha Carny" userId="S::natasha@immunizenevada.org::77db4565-bb5f-4fcc-83e9-d400045fb36e" providerId="AD" clId="Web-{6CA85D39-342E-EFCF-1991-7C9B56E8EFBC}" dt="2022-04-12T16:44:03.519" v="26"/>
        <pc:sldMkLst>
          <pc:docMk/>
          <pc:sldMk cId="2102987048" sldId="321"/>
        </pc:sldMkLst>
      </pc:sldChg>
      <pc:sldChg chg="add ord">
        <pc:chgData name="Natasha Carny" userId="S::natasha@immunizenevada.org::77db4565-bb5f-4fcc-83e9-d400045fb36e" providerId="AD" clId="Web-{6CA85D39-342E-EFCF-1991-7C9B56E8EFBC}" dt="2022-04-12T16:44:03.519" v="27"/>
        <pc:sldMkLst>
          <pc:docMk/>
          <pc:sldMk cId="377634046" sldId="322"/>
        </pc:sldMkLst>
      </pc:sldChg>
      <pc:sldChg chg="add ord">
        <pc:chgData name="Natasha Carny" userId="S::natasha@immunizenevada.org::77db4565-bb5f-4fcc-83e9-d400045fb36e" providerId="AD" clId="Web-{6CA85D39-342E-EFCF-1991-7C9B56E8EFBC}" dt="2022-04-12T16:44:03.519" v="28"/>
        <pc:sldMkLst>
          <pc:docMk/>
          <pc:sldMk cId="3127026377" sldId="323"/>
        </pc:sldMkLst>
      </pc:sldChg>
      <pc:sldChg chg="add ord">
        <pc:chgData name="Natasha Carny" userId="S::natasha@immunizenevada.org::77db4565-bb5f-4fcc-83e9-d400045fb36e" providerId="AD" clId="Web-{6CA85D39-342E-EFCF-1991-7C9B56E8EFBC}" dt="2022-04-12T16:44:03.519" v="29"/>
        <pc:sldMkLst>
          <pc:docMk/>
          <pc:sldMk cId="3861323900" sldId="324"/>
        </pc:sldMkLst>
      </pc:sldChg>
      <pc:sldChg chg="add ord">
        <pc:chgData name="Natasha Carny" userId="S::natasha@immunizenevada.org::77db4565-bb5f-4fcc-83e9-d400045fb36e" providerId="AD" clId="Web-{6CA85D39-342E-EFCF-1991-7C9B56E8EFBC}" dt="2022-04-12T16:44:03.519" v="30"/>
        <pc:sldMkLst>
          <pc:docMk/>
          <pc:sldMk cId="452421274" sldId="325"/>
        </pc:sldMkLst>
      </pc:sldChg>
      <pc:sldChg chg="add ord">
        <pc:chgData name="Natasha Carny" userId="S::natasha@immunizenevada.org::77db4565-bb5f-4fcc-83e9-d400045fb36e" providerId="AD" clId="Web-{6CA85D39-342E-EFCF-1991-7C9B56E8EFBC}" dt="2022-04-12T16:44:03.519" v="31"/>
        <pc:sldMkLst>
          <pc:docMk/>
          <pc:sldMk cId="3997183079" sldId="326"/>
        </pc:sldMkLst>
      </pc:sldChg>
      <pc:sldChg chg="delSp new del ord">
        <pc:chgData name="Natasha Carny" userId="S::natasha@immunizenevada.org::77db4565-bb5f-4fcc-83e9-d400045fb36e" providerId="AD" clId="Web-{6CA85D39-342E-EFCF-1991-7C9B56E8EFBC}" dt="2022-04-12T16:48:41.762" v="158"/>
        <pc:sldMkLst>
          <pc:docMk/>
          <pc:sldMk cId="183303872" sldId="327"/>
        </pc:sldMkLst>
        <pc:spChg chg="del">
          <ac:chgData name="Natasha Carny" userId="S::natasha@immunizenevada.org::77db4565-bb5f-4fcc-83e9-d400045fb36e" providerId="AD" clId="Web-{6CA85D39-342E-EFCF-1991-7C9B56E8EFBC}" dt="2022-04-12T16:48:08.480" v="156"/>
          <ac:spMkLst>
            <pc:docMk/>
            <pc:sldMk cId="183303872" sldId="327"/>
            <ac:spMk id="3" creationId="{D3C63AE2-3E55-4788-4D34-879451CFAE4A}"/>
          </ac:spMkLst>
        </pc:spChg>
      </pc:sldChg>
      <pc:sldChg chg="add del">
        <pc:chgData name="Natasha Carny" userId="S::natasha@immunizenevada.org::77db4565-bb5f-4fcc-83e9-d400045fb36e" providerId="AD" clId="Web-{6CA85D39-342E-EFCF-1991-7C9B56E8EFBC}" dt="2022-04-12T16:47:30.244" v="149"/>
        <pc:sldMkLst>
          <pc:docMk/>
          <pc:sldMk cId="989253904" sldId="328"/>
        </pc:sldMkLst>
      </pc:sldChg>
      <pc:sldChg chg="add del replId">
        <pc:chgData name="Natasha Carny" userId="S::natasha@immunizenevada.org::77db4565-bb5f-4fcc-83e9-d400045fb36e" providerId="AD" clId="Web-{6CA85D39-342E-EFCF-1991-7C9B56E8EFBC}" dt="2022-04-12T16:48:04.245" v="155"/>
        <pc:sldMkLst>
          <pc:docMk/>
          <pc:sldMk cId="1478784350" sldId="328"/>
        </pc:sldMkLst>
      </pc:sldChg>
      <pc:sldChg chg="add del">
        <pc:chgData name="Natasha Carny" userId="S::natasha@immunizenevada.org::77db4565-bb5f-4fcc-83e9-d400045fb36e" providerId="AD" clId="Web-{6CA85D39-342E-EFCF-1991-7C9B56E8EFBC}" dt="2022-04-12T16:46:56.009" v="85"/>
        <pc:sldMkLst>
          <pc:docMk/>
          <pc:sldMk cId="2788939653" sldId="328"/>
        </pc:sldMkLst>
      </pc:sldChg>
      <pc:sldChg chg="addSp delSp new del">
        <pc:chgData name="Natasha Carny" userId="S::natasha@immunizenevada.org::77db4565-bb5f-4fcc-83e9-d400045fb36e" providerId="AD" clId="Web-{6CA85D39-342E-EFCF-1991-7C9B56E8EFBC}" dt="2022-04-12T16:49:20.982" v="166"/>
        <pc:sldMkLst>
          <pc:docMk/>
          <pc:sldMk cId="3692386280" sldId="328"/>
        </pc:sldMkLst>
        <pc:spChg chg="add del">
          <ac:chgData name="Natasha Carny" userId="S::natasha@immunizenevada.org::77db4565-bb5f-4fcc-83e9-d400045fb36e" providerId="AD" clId="Web-{6CA85D39-342E-EFCF-1991-7C9B56E8EFBC}" dt="2022-04-12T16:49:03.888" v="161"/>
          <ac:spMkLst>
            <pc:docMk/>
            <pc:sldMk cId="3692386280" sldId="328"/>
            <ac:spMk id="2" creationId="{6CF6B6BC-9991-4292-3CD7-1BF2078DD906}"/>
          </ac:spMkLst>
        </pc:spChg>
        <pc:spChg chg="add del">
          <ac:chgData name="Natasha Carny" userId="S::natasha@immunizenevada.org::77db4565-bb5f-4fcc-83e9-d400045fb36e" providerId="AD" clId="Web-{6CA85D39-342E-EFCF-1991-7C9B56E8EFBC}" dt="2022-04-12T16:49:13.341" v="164"/>
          <ac:spMkLst>
            <pc:docMk/>
            <pc:sldMk cId="3692386280" sldId="328"/>
            <ac:spMk id="5" creationId="{6CF6B6BC-9991-4292-3CD7-1BF2078DD906}"/>
          </ac:spMkLst>
        </pc:spChg>
        <pc:picChg chg="add del">
          <ac:chgData name="Natasha Carny" userId="S::natasha@immunizenevada.org::77db4565-bb5f-4fcc-83e9-d400045fb36e" providerId="AD" clId="Web-{6CA85D39-342E-EFCF-1991-7C9B56E8EFBC}" dt="2022-04-12T16:49:03.888" v="160"/>
          <ac:picMkLst>
            <pc:docMk/>
            <pc:sldMk cId="3692386280" sldId="328"/>
            <ac:picMk id="3" creationId="{F6C16814-7B02-CFB0-D2C0-D711E8A05666}"/>
          </ac:picMkLst>
        </pc:picChg>
        <pc:picChg chg="add del">
          <ac:chgData name="Natasha Carny" userId="S::natasha@immunizenevada.org::77db4565-bb5f-4fcc-83e9-d400045fb36e" providerId="AD" clId="Web-{6CA85D39-342E-EFCF-1991-7C9B56E8EFBC}" dt="2022-04-12T16:49:05.325" v="162"/>
          <ac:picMkLst>
            <pc:docMk/>
            <pc:sldMk cId="3692386280" sldId="328"/>
            <ac:picMk id="4" creationId="{91D4FB75-31C3-9BA1-8EBA-C05323297A0F}"/>
          </ac:picMkLst>
        </pc:picChg>
        <pc:picChg chg="add del">
          <ac:chgData name="Natasha Carny" userId="S::natasha@immunizenevada.org::77db4565-bb5f-4fcc-83e9-d400045fb36e" providerId="AD" clId="Web-{6CA85D39-342E-EFCF-1991-7C9B56E8EFBC}" dt="2022-04-12T16:49:13.341" v="164"/>
          <ac:picMkLst>
            <pc:docMk/>
            <pc:sldMk cId="3692386280" sldId="328"/>
            <ac:picMk id="6" creationId="{F6C16814-7B02-CFB0-D2C0-D711E8A05666}"/>
          </ac:picMkLst>
        </pc:picChg>
        <pc:picChg chg="add del">
          <ac:chgData name="Natasha Carny" userId="S::natasha@immunizenevada.org::77db4565-bb5f-4fcc-83e9-d400045fb36e" providerId="AD" clId="Web-{6CA85D39-342E-EFCF-1991-7C9B56E8EFBC}" dt="2022-04-12T16:49:13.341" v="164"/>
          <ac:picMkLst>
            <pc:docMk/>
            <pc:sldMk cId="3692386280" sldId="328"/>
            <ac:picMk id="7" creationId="{91D4FB75-31C3-9BA1-8EBA-C05323297A0F}"/>
          </ac:picMkLst>
        </pc:picChg>
      </pc:sldChg>
      <pc:sldChg chg="add del">
        <pc:chgData name="Natasha Carny" userId="S::natasha@immunizenevada.org::77db4565-bb5f-4fcc-83e9-d400045fb36e" providerId="AD" clId="Web-{6CA85D39-342E-EFCF-1991-7C9B56E8EFBC}" dt="2022-04-12T16:47:10.088" v="117"/>
        <pc:sldMkLst>
          <pc:docMk/>
          <pc:sldMk cId="3945806112" sldId="328"/>
        </pc:sldMkLst>
      </pc:sldChg>
      <pc:sldChg chg="addSp delSp add">
        <pc:chgData name="Natasha Carny" userId="S::natasha@immunizenevada.org::77db4565-bb5f-4fcc-83e9-d400045fb36e" providerId="AD" clId="Web-{6CA85D39-342E-EFCF-1991-7C9B56E8EFBC}" dt="2022-04-12T17:09:34.457" v="295"/>
        <pc:sldMkLst>
          <pc:docMk/>
          <pc:sldMk cId="1177571251" sldId="329"/>
        </pc:sldMkLst>
        <pc:picChg chg="add">
          <ac:chgData name="Natasha Carny" userId="S::natasha@immunizenevada.org::77db4565-bb5f-4fcc-83e9-d400045fb36e" providerId="AD" clId="Web-{6CA85D39-342E-EFCF-1991-7C9B56E8EFBC}" dt="2022-04-12T17:09:34.457" v="295"/>
          <ac:picMkLst>
            <pc:docMk/>
            <pc:sldMk cId="1177571251" sldId="329"/>
            <ac:picMk id="2" creationId="{9D9C0FD0-7751-E0C7-A62C-5205CA4788EE}"/>
          </ac:picMkLst>
        </pc:picChg>
        <pc:picChg chg="del">
          <ac:chgData name="Natasha Carny" userId="S::natasha@immunizenevada.org::77db4565-bb5f-4fcc-83e9-d400045fb36e" providerId="AD" clId="Web-{6CA85D39-342E-EFCF-1991-7C9B56E8EFBC}" dt="2022-04-12T17:09:34.005" v="294"/>
          <ac:picMkLst>
            <pc:docMk/>
            <pc:sldMk cId="1177571251" sldId="329"/>
            <ac:picMk id="151" creationId="{00000000-0000-0000-0000-000000000000}"/>
          </ac:picMkLst>
        </pc:picChg>
      </pc:sldChg>
      <pc:sldChg chg="add del">
        <pc:chgData name="Natasha Carny" userId="S::natasha@immunizenevada.org::77db4565-bb5f-4fcc-83e9-d400045fb36e" providerId="AD" clId="Web-{6CA85D39-342E-EFCF-1991-7C9B56E8EFBC}" dt="2022-04-12T16:47:30.244" v="148"/>
        <pc:sldMkLst>
          <pc:docMk/>
          <pc:sldMk cId="2717830092" sldId="329"/>
        </pc:sldMkLst>
      </pc:sldChg>
      <pc:sldChg chg="add del">
        <pc:chgData name="Natasha Carny" userId="S::natasha@immunizenevada.org::77db4565-bb5f-4fcc-83e9-d400045fb36e" providerId="AD" clId="Web-{6CA85D39-342E-EFCF-1991-7C9B56E8EFBC}" dt="2022-04-12T16:47:10.088" v="116"/>
        <pc:sldMkLst>
          <pc:docMk/>
          <pc:sldMk cId="3476384959" sldId="329"/>
        </pc:sldMkLst>
      </pc:sldChg>
      <pc:sldChg chg="add del replId">
        <pc:chgData name="Natasha Carny" userId="S::natasha@immunizenevada.org::77db4565-bb5f-4fcc-83e9-d400045fb36e" providerId="AD" clId="Web-{6CA85D39-342E-EFCF-1991-7C9B56E8EFBC}" dt="2022-04-12T16:47:48.057" v="152"/>
        <pc:sldMkLst>
          <pc:docMk/>
          <pc:sldMk cId="3575147839" sldId="329"/>
        </pc:sldMkLst>
      </pc:sldChg>
      <pc:sldChg chg="add del replId">
        <pc:chgData name="Natasha Carny" userId="S::natasha@immunizenevada.org::77db4565-bb5f-4fcc-83e9-d400045fb36e" providerId="AD" clId="Web-{6CA85D39-342E-EFCF-1991-7C9B56E8EFBC}" dt="2022-04-12T16:48:00.261" v="154"/>
        <pc:sldMkLst>
          <pc:docMk/>
          <pc:sldMk cId="4062196332" sldId="329"/>
        </pc:sldMkLst>
      </pc:sldChg>
      <pc:sldChg chg="add del">
        <pc:chgData name="Natasha Carny" userId="S::natasha@immunizenevada.org::77db4565-bb5f-4fcc-83e9-d400045fb36e" providerId="AD" clId="Web-{6CA85D39-342E-EFCF-1991-7C9B56E8EFBC}" dt="2022-04-12T16:46:56.009" v="84"/>
        <pc:sldMkLst>
          <pc:docMk/>
          <pc:sldMk cId="4172718842" sldId="329"/>
        </pc:sldMkLst>
      </pc:sldChg>
      <pc:sldChg chg="add del">
        <pc:chgData name="Natasha Carny" userId="S::natasha@immunizenevada.org::77db4565-bb5f-4fcc-83e9-d400045fb36e" providerId="AD" clId="Web-{6CA85D39-342E-EFCF-1991-7C9B56E8EFBC}" dt="2022-04-12T16:47:10.088" v="115"/>
        <pc:sldMkLst>
          <pc:docMk/>
          <pc:sldMk cId="2533491608" sldId="330"/>
        </pc:sldMkLst>
      </pc:sldChg>
      <pc:sldChg chg="new del">
        <pc:chgData name="Natasha Carny" userId="S::natasha@immunizenevada.org::77db4565-bb5f-4fcc-83e9-d400045fb36e" providerId="AD" clId="Web-{6CA85D39-342E-EFCF-1991-7C9B56E8EFBC}" dt="2022-04-12T16:49:57.561" v="173"/>
        <pc:sldMkLst>
          <pc:docMk/>
          <pc:sldMk cId="3501194493" sldId="330"/>
        </pc:sldMkLst>
      </pc:sldChg>
      <pc:sldChg chg="add del">
        <pc:chgData name="Natasha Carny" userId="S::natasha@immunizenevada.org::77db4565-bb5f-4fcc-83e9-d400045fb36e" providerId="AD" clId="Web-{6CA85D39-342E-EFCF-1991-7C9B56E8EFBC}" dt="2022-04-12T16:47:30.244" v="147"/>
        <pc:sldMkLst>
          <pc:docMk/>
          <pc:sldMk cId="3649501210" sldId="330"/>
        </pc:sldMkLst>
      </pc:sldChg>
      <pc:sldChg chg="add del">
        <pc:chgData name="Natasha Carny" userId="S::natasha@immunizenevada.org::77db4565-bb5f-4fcc-83e9-d400045fb36e" providerId="AD" clId="Web-{6CA85D39-342E-EFCF-1991-7C9B56E8EFBC}" dt="2022-04-12T16:46:56.009" v="83"/>
        <pc:sldMkLst>
          <pc:docMk/>
          <pc:sldMk cId="3795088713" sldId="330"/>
        </pc:sldMkLst>
      </pc:sldChg>
      <pc:sldChg chg="addSp delSp add">
        <pc:chgData name="Natasha Carny" userId="S::natasha@immunizenevada.org::77db4565-bb5f-4fcc-83e9-d400045fb36e" providerId="AD" clId="Web-{6CA85D39-342E-EFCF-1991-7C9B56E8EFBC}" dt="2022-04-12T17:09:39.238" v="297"/>
        <pc:sldMkLst>
          <pc:docMk/>
          <pc:sldMk cId="67375986" sldId="331"/>
        </pc:sldMkLst>
        <pc:picChg chg="add del">
          <ac:chgData name="Natasha Carny" userId="S::natasha@immunizenevada.org::77db4565-bb5f-4fcc-83e9-d400045fb36e" providerId="AD" clId="Web-{6CA85D39-342E-EFCF-1991-7C9B56E8EFBC}" dt="2022-04-12T17:09:38.207" v="296"/>
          <ac:picMkLst>
            <pc:docMk/>
            <pc:sldMk cId="67375986" sldId="331"/>
            <ac:picMk id="2" creationId="{E024D8AB-ACEB-C36D-0BB5-A5D176FF14A3}"/>
          </ac:picMkLst>
        </pc:picChg>
        <pc:picChg chg="add">
          <ac:chgData name="Natasha Carny" userId="S::natasha@immunizenevada.org::77db4565-bb5f-4fcc-83e9-d400045fb36e" providerId="AD" clId="Web-{6CA85D39-342E-EFCF-1991-7C9B56E8EFBC}" dt="2022-04-12T17:09:39.238" v="297"/>
          <ac:picMkLst>
            <pc:docMk/>
            <pc:sldMk cId="67375986" sldId="331"/>
            <ac:picMk id="3" creationId="{5A688190-7447-D022-56C8-D0A07CC755B1}"/>
          </ac:picMkLst>
        </pc:picChg>
        <pc:picChg chg="del">
          <ac:chgData name="Natasha Carny" userId="S::natasha@immunizenevada.org::77db4565-bb5f-4fcc-83e9-d400045fb36e" providerId="AD" clId="Web-{6CA85D39-342E-EFCF-1991-7C9B56E8EFBC}" dt="2022-04-12T16:50:18.563" v="175"/>
          <ac:picMkLst>
            <pc:docMk/>
            <pc:sldMk cId="67375986" sldId="331"/>
            <ac:picMk id="199" creationId="{00000000-0000-0000-0000-000000000000}"/>
          </ac:picMkLst>
        </pc:picChg>
      </pc:sldChg>
      <pc:sldChg chg="add del">
        <pc:chgData name="Natasha Carny" userId="S::natasha@immunizenevada.org::77db4565-bb5f-4fcc-83e9-d400045fb36e" providerId="AD" clId="Web-{6CA85D39-342E-EFCF-1991-7C9B56E8EFBC}" dt="2022-04-12T16:46:55.993" v="82"/>
        <pc:sldMkLst>
          <pc:docMk/>
          <pc:sldMk cId="88522243" sldId="331"/>
        </pc:sldMkLst>
      </pc:sldChg>
      <pc:sldChg chg="add del">
        <pc:chgData name="Natasha Carny" userId="S::natasha@immunizenevada.org::77db4565-bb5f-4fcc-83e9-d400045fb36e" providerId="AD" clId="Web-{6CA85D39-342E-EFCF-1991-7C9B56E8EFBC}" dt="2022-04-12T16:47:30.237" v="146"/>
        <pc:sldMkLst>
          <pc:docMk/>
          <pc:sldMk cId="99503877" sldId="331"/>
        </pc:sldMkLst>
      </pc:sldChg>
      <pc:sldChg chg="add del">
        <pc:chgData name="Natasha Carny" userId="S::natasha@immunizenevada.org::77db4565-bb5f-4fcc-83e9-d400045fb36e" providerId="AD" clId="Web-{6CA85D39-342E-EFCF-1991-7C9B56E8EFBC}" dt="2022-04-12T16:47:10.088" v="114"/>
        <pc:sldMkLst>
          <pc:docMk/>
          <pc:sldMk cId="1901704049" sldId="331"/>
        </pc:sldMkLst>
      </pc:sldChg>
      <pc:sldChg chg="add del">
        <pc:chgData name="Natasha Carny" userId="S::natasha@immunizenevada.org::77db4565-bb5f-4fcc-83e9-d400045fb36e" providerId="AD" clId="Web-{6CA85D39-342E-EFCF-1991-7C9B56E8EFBC}" dt="2022-04-12T16:49:39.342" v="169"/>
        <pc:sldMkLst>
          <pc:docMk/>
          <pc:sldMk cId="3798246729" sldId="331"/>
        </pc:sldMkLst>
      </pc:sldChg>
      <pc:sldChg chg="add del">
        <pc:chgData name="Natasha Carny" userId="S::natasha@immunizenevada.org::77db4565-bb5f-4fcc-83e9-d400045fb36e" providerId="AD" clId="Web-{6CA85D39-342E-EFCF-1991-7C9B56E8EFBC}" dt="2022-04-12T16:49:46.124" v="171"/>
        <pc:sldMkLst>
          <pc:docMk/>
          <pc:sldMk cId="4167687878" sldId="331"/>
        </pc:sldMkLst>
      </pc:sldChg>
      <pc:sldChg chg="add del">
        <pc:chgData name="Natasha Carny" userId="S::natasha@immunizenevada.org::77db4565-bb5f-4fcc-83e9-d400045fb36e" providerId="AD" clId="Web-{6CA85D39-342E-EFCF-1991-7C9B56E8EFBC}" dt="2022-04-12T16:47:10.072" v="113"/>
        <pc:sldMkLst>
          <pc:docMk/>
          <pc:sldMk cId="437088763" sldId="332"/>
        </pc:sldMkLst>
      </pc:sldChg>
      <pc:sldChg chg="addSp delSp add">
        <pc:chgData name="Natasha Carny" userId="S::natasha@immunizenevada.org::77db4565-bb5f-4fcc-83e9-d400045fb36e" providerId="AD" clId="Web-{6CA85D39-342E-EFCF-1991-7C9B56E8EFBC}" dt="2022-04-12T17:09:42.991" v="299"/>
        <pc:sldMkLst>
          <pc:docMk/>
          <pc:sldMk cId="555091838" sldId="332"/>
        </pc:sldMkLst>
        <pc:picChg chg="add">
          <ac:chgData name="Natasha Carny" userId="S::natasha@immunizenevada.org::77db4565-bb5f-4fcc-83e9-d400045fb36e" providerId="AD" clId="Web-{6CA85D39-342E-EFCF-1991-7C9B56E8EFBC}" dt="2022-04-12T17:09:42.991" v="299"/>
          <ac:picMkLst>
            <pc:docMk/>
            <pc:sldMk cId="555091838" sldId="332"/>
            <ac:picMk id="2" creationId="{31C5C820-BBBD-DE0D-AA1C-F0908FCDC4D2}"/>
          </ac:picMkLst>
        </pc:picChg>
        <pc:picChg chg="del">
          <ac:chgData name="Natasha Carny" userId="S::natasha@immunizenevada.org::77db4565-bb5f-4fcc-83e9-d400045fb36e" providerId="AD" clId="Web-{6CA85D39-342E-EFCF-1991-7C9B56E8EFBC}" dt="2022-04-12T17:09:41.957" v="298"/>
          <ac:picMkLst>
            <pc:docMk/>
            <pc:sldMk cId="555091838" sldId="332"/>
            <ac:picMk id="151" creationId="{00000000-0000-0000-0000-000000000000}"/>
          </ac:picMkLst>
        </pc:picChg>
      </pc:sldChg>
      <pc:sldChg chg="add del">
        <pc:chgData name="Natasha Carny" userId="S::natasha@immunizenevada.org::77db4565-bb5f-4fcc-83e9-d400045fb36e" providerId="AD" clId="Web-{6CA85D39-342E-EFCF-1991-7C9B56E8EFBC}" dt="2022-04-12T16:46:55.993" v="81"/>
        <pc:sldMkLst>
          <pc:docMk/>
          <pc:sldMk cId="2238913784" sldId="332"/>
        </pc:sldMkLst>
      </pc:sldChg>
      <pc:sldChg chg="add del">
        <pc:chgData name="Natasha Carny" userId="S::natasha@immunizenevada.org::77db4565-bb5f-4fcc-83e9-d400045fb36e" providerId="AD" clId="Web-{6CA85D39-342E-EFCF-1991-7C9B56E8EFBC}" dt="2022-04-12T16:47:30.237" v="145"/>
        <pc:sldMkLst>
          <pc:docMk/>
          <pc:sldMk cId="3334680988" sldId="332"/>
        </pc:sldMkLst>
      </pc:sldChg>
      <pc:sldChg chg="addSp delSp add">
        <pc:chgData name="Natasha Carny" userId="S::natasha@immunizenevada.org::77db4565-bb5f-4fcc-83e9-d400045fb36e" providerId="AD" clId="Web-{6CA85D39-342E-EFCF-1991-7C9B56E8EFBC}" dt="2022-04-12T17:09:29.113" v="293"/>
        <pc:sldMkLst>
          <pc:docMk/>
          <pc:sldMk cId="2282060726" sldId="333"/>
        </pc:sldMkLst>
        <pc:picChg chg="add">
          <ac:chgData name="Natasha Carny" userId="S::natasha@immunizenevada.org::77db4565-bb5f-4fcc-83e9-d400045fb36e" providerId="AD" clId="Web-{6CA85D39-342E-EFCF-1991-7C9B56E8EFBC}" dt="2022-04-12T17:09:29.113" v="293"/>
          <ac:picMkLst>
            <pc:docMk/>
            <pc:sldMk cId="2282060726" sldId="333"/>
            <ac:picMk id="2" creationId="{A0CB88AD-9336-AC88-3042-D623B4F6FBD3}"/>
          </ac:picMkLst>
        </pc:picChg>
        <pc:picChg chg="del">
          <ac:chgData name="Natasha Carny" userId="S::natasha@immunizenevada.org::77db4565-bb5f-4fcc-83e9-d400045fb36e" providerId="AD" clId="Web-{6CA85D39-342E-EFCF-1991-7C9B56E8EFBC}" dt="2022-04-12T17:09:28.597" v="292"/>
          <ac:picMkLst>
            <pc:docMk/>
            <pc:sldMk cId="2282060726" sldId="333"/>
            <ac:picMk id="199" creationId="{00000000-0000-0000-0000-000000000000}"/>
          </ac:picMkLst>
        </pc:picChg>
      </pc:sldChg>
      <pc:sldChg chg="add del">
        <pc:chgData name="Natasha Carny" userId="S::natasha@immunizenevada.org::77db4565-bb5f-4fcc-83e9-d400045fb36e" providerId="AD" clId="Web-{6CA85D39-342E-EFCF-1991-7C9B56E8EFBC}" dt="2022-04-12T16:47:30.213" v="144"/>
        <pc:sldMkLst>
          <pc:docMk/>
          <pc:sldMk cId="2863295898" sldId="333"/>
        </pc:sldMkLst>
      </pc:sldChg>
      <pc:sldChg chg="add del">
        <pc:chgData name="Natasha Carny" userId="S::natasha@immunizenevada.org::77db4565-bb5f-4fcc-83e9-d400045fb36e" providerId="AD" clId="Web-{6CA85D39-342E-EFCF-1991-7C9B56E8EFBC}" dt="2022-04-12T16:46:55.993" v="80"/>
        <pc:sldMkLst>
          <pc:docMk/>
          <pc:sldMk cId="3508350677" sldId="333"/>
        </pc:sldMkLst>
      </pc:sldChg>
      <pc:sldChg chg="add del">
        <pc:chgData name="Natasha Carny" userId="S::natasha@immunizenevada.org::77db4565-bb5f-4fcc-83e9-d400045fb36e" providerId="AD" clId="Web-{6CA85D39-342E-EFCF-1991-7C9B56E8EFBC}" dt="2022-04-12T16:47:10.072" v="112"/>
        <pc:sldMkLst>
          <pc:docMk/>
          <pc:sldMk cId="3655386121" sldId="333"/>
        </pc:sldMkLst>
      </pc:sldChg>
      <pc:sldChg chg="add del">
        <pc:chgData name="Natasha Carny" userId="S::natasha@immunizenevada.org::77db4565-bb5f-4fcc-83e9-d400045fb36e" providerId="AD" clId="Web-{6CA85D39-342E-EFCF-1991-7C9B56E8EFBC}" dt="2022-04-12T16:47:10.072" v="111"/>
        <pc:sldMkLst>
          <pc:docMk/>
          <pc:sldMk cId="1294180758" sldId="334"/>
        </pc:sldMkLst>
      </pc:sldChg>
      <pc:sldChg chg="addSp add del">
        <pc:chgData name="Natasha Carny" userId="S::natasha@immunizenevada.org::77db4565-bb5f-4fcc-83e9-d400045fb36e" providerId="AD" clId="Web-{6CA85D39-342E-EFCF-1991-7C9B56E8EFBC}" dt="2022-04-12T17:04:03.290" v="217"/>
        <pc:sldMkLst>
          <pc:docMk/>
          <pc:sldMk cId="2462980177" sldId="334"/>
        </pc:sldMkLst>
        <pc:spChg chg="add">
          <ac:chgData name="Natasha Carny" userId="S::natasha@immunizenevada.org::77db4565-bb5f-4fcc-83e9-d400045fb36e" providerId="AD" clId="Web-{6CA85D39-342E-EFCF-1991-7C9B56E8EFBC}" dt="2022-04-12T17:02:14.053" v="180"/>
          <ac:spMkLst>
            <pc:docMk/>
            <pc:sldMk cId="2462980177" sldId="334"/>
            <ac:spMk id="3" creationId="{001E8969-BA0A-22E5-E904-BF4A73DC1114}"/>
          </ac:spMkLst>
        </pc:spChg>
        <pc:spChg chg="add">
          <ac:chgData name="Natasha Carny" userId="S::natasha@immunizenevada.org::77db4565-bb5f-4fcc-83e9-d400045fb36e" providerId="AD" clId="Web-{6CA85D39-342E-EFCF-1991-7C9B56E8EFBC}" dt="2022-04-12T17:02:15.537" v="181"/>
          <ac:spMkLst>
            <pc:docMk/>
            <pc:sldMk cId="2462980177" sldId="334"/>
            <ac:spMk id="5" creationId="{E487F790-77EA-2EF4-B310-6A942ED94141}"/>
          </ac:spMkLst>
        </pc:spChg>
      </pc:sldChg>
      <pc:sldChg chg="add del">
        <pc:chgData name="Natasha Carny" userId="S::natasha@immunizenevada.org::77db4565-bb5f-4fcc-83e9-d400045fb36e" providerId="AD" clId="Web-{6CA85D39-342E-EFCF-1991-7C9B56E8EFBC}" dt="2022-04-12T16:46:55.993" v="79"/>
        <pc:sldMkLst>
          <pc:docMk/>
          <pc:sldMk cId="3374645063" sldId="334"/>
        </pc:sldMkLst>
      </pc:sldChg>
      <pc:sldChg chg="add del">
        <pc:chgData name="Natasha Carny" userId="S::natasha@immunizenevada.org::77db4565-bb5f-4fcc-83e9-d400045fb36e" providerId="AD" clId="Web-{6CA85D39-342E-EFCF-1991-7C9B56E8EFBC}" dt="2022-04-12T16:47:30.213" v="143"/>
        <pc:sldMkLst>
          <pc:docMk/>
          <pc:sldMk cId="3971833677" sldId="334"/>
        </pc:sldMkLst>
      </pc:sldChg>
      <pc:sldChg chg="add del">
        <pc:chgData name="Natasha Carny" userId="S::natasha@immunizenevada.org::77db4565-bb5f-4fcc-83e9-d400045fb36e" providerId="AD" clId="Web-{6CA85D39-342E-EFCF-1991-7C9B56E8EFBC}" dt="2022-04-12T16:46:55.978" v="78"/>
        <pc:sldMkLst>
          <pc:docMk/>
          <pc:sldMk cId="100916328" sldId="335"/>
        </pc:sldMkLst>
      </pc:sldChg>
      <pc:sldChg chg="add del">
        <pc:chgData name="Natasha Carny" userId="S::natasha@immunizenevada.org::77db4565-bb5f-4fcc-83e9-d400045fb36e" providerId="AD" clId="Web-{6CA85D39-342E-EFCF-1991-7C9B56E8EFBC}" dt="2022-04-12T16:47:10.072" v="110"/>
        <pc:sldMkLst>
          <pc:docMk/>
          <pc:sldMk cId="656792247" sldId="335"/>
        </pc:sldMkLst>
      </pc:sldChg>
      <pc:sldChg chg="add del">
        <pc:chgData name="Natasha Carny" userId="S::natasha@immunizenevada.org::77db4565-bb5f-4fcc-83e9-d400045fb36e" providerId="AD" clId="Web-{6CA85D39-342E-EFCF-1991-7C9B56E8EFBC}" dt="2022-04-12T16:47:30.213" v="142"/>
        <pc:sldMkLst>
          <pc:docMk/>
          <pc:sldMk cId="730915896" sldId="335"/>
        </pc:sldMkLst>
      </pc:sldChg>
      <pc:sldChg chg="addSp delSp modSp add replId">
        <pc:chgData name="Natasha Carny" userId="S::natasha@immunizenevada.org::77db4565-bb5f-4fcc-83e9-d400045fb36e" providerId="AD" clId="Web-{6CA85D39-342E-EFCF-1991-7C9B56E8EFBC}" dt="2022-04-12T17:18:06.707" v="301" actId="20577"/>
        <pc:sldMkLst>
          <pc:docMk/>
          <pc:sldMk cId="882373584" sldId="335"/>
        </pc:sldMkLst>
        <pc:spChg chg="mod">
          <ac:chgData name="Natasha Carny" userId="S::natasha@immunizenevada.org::77db4565-bb5f-4fcc-83e9-d400045fb36e" providerId="AD" clId="Web-{6CA85D39-342E-EFCF-1991-7C9B56E8EFBC}" dt="2022-04-12T17:18:06.707" v="301" actId="20577"/>
          <ac:spMkLst>
            <pc:docMk/>
            <pc:sldMk cId="882373584" sldId="335"/>
            <ac:spMk id="149" creationId="{00000000-0000-0000-0000-000000000000}"/>
          </ac:spMkLst>
        </pc:spChg>
        <pc:picChg chg="add mod">
          <ac:chgData name="Natasha Carny" userId="S::natasha@immunizenevada.org::77db4565-bb5f-4fcc-83e9-d400045fb36e" providerId="AD" clId="Web-{6CA85D39-342E-EFCF-1991-7C9B56E8EFBC}" dt="2022-04-12T17:08:46.283" v="288" actId="14100"/>
          <ac:picMkLst>
            <pc:docMk/>
            <pc:sldMk cId="882373584" sldId="335"/>
            <ac:picMk id="2" creationId="{5661CD24-5E68-440F-501C-83B38751B369}"/>
          </ac:picMkLst>
        </pc:picChg>
        <pc:picChg chg="del">
          <ac:chgData name="Natasha Carny" userId="S::natasha@immunizenevada.org::77db4565-bb5f-4fcc-83e9-d400045fb36e" providerId="AD" clId="Web-{6CA85D39-342E-EFCF-1991-7C9B56E8EFBC}" dt="2022-04-12T17:02:42.569" v="185"/>
          <ac:picMkLst>
            <pc:docMk/>
            <pc:sldMk cId="882373584" sldId="335"/>
            <ac:picMk id="150" creationId="{00000000-0000-0000-0000-000000000000}"/>
          </ac:picMkLst>
        </pc:picChg>
        <pc:picChg chg="mod">
          <ac:chgData name="Natasha Carny" userId="S::natasha@immunizenevada.org::77db4565-bb5f-4fcc-83e9-d400045fb36e" providerId="AD" clId="Web-{6CA85D39-342E-EFCF-1991-7C9B56E8EFBC}" dt="2022-04-12T17:09:25.144" v="291" actId="1076"/>
          <ac:picMkLst>
            <pc:docMk/>
            <pc:sldMk cId="882373584" sldId="335"/>
            <ac:picMk id="151" creationId="{00000000-0000-0000-0000-000000000000}"/>
          </ac:picMkLst>
        </pc:picChg>
      </pc:sldChg>
      <pc:sldChg chg="new del">
        <pc:chgData name="Natasha Carny" userId="S::natasha@immunizenevada.org::77db4565-bb5f-4fcc-83e9-d400045fb36e" providerId="AD" clId="Web-{6CA85D39-342E-EFCF-1991-7C9B56E8EFBC}" dt="2022-04-12T17:02:28.616" v="183"/>
        <pc:sldMkLst>
          <pc:docMk/>
          <pc:sldMk cId="1066018688" sldId="335"/>
        </pc:sldMkLst>
      </pc:sldChg>
      <pc:sldChg chg="add del">
        <pc:chgData name="Natasha Carny" userId="S::natasha@immunizenevada.org::77db4565-bb5f-4fcc-83e9-d400045fb36e" providerId="AD" clId="Web-{6CA85D39-342E-EFCF-1991-7C9B56E8EFBC}" dt="2022-04-12T16:47:30.213" v="141"/>
        <pc:sldMkLst>
          <pc:docMk/>
          <pc:sldMk cId="38210709" sldId="336"/>
        </pc:sldMkLst>
      </pc:sldChg>
      <pc:sldChg chg="add del">
        <pc:chgData name="Natasha Carny" userId="S::natasha@immunizenevada.org::77db4565-bb5f-4fcc-83e9-d400045fb36e" providerId="AD" clId="Web-{6CA85D39-342E-EFCF-1991-7C9B56E8EFBC}" dt="2022-04-12T16:46:55.978" v="77"/>
        <pc:sldMkLst>
          <pc:docMk/>
          <pc:sldMk cId="1157768430" sldId="336"/>
        </pc:sldMkLst>
      </pc:sldChg>
      <pc:sldChg chg="add del replId">
        <pc:chgData name="Natasha Carny" userId="S::natasha@immunizenevada.org::77db4565-bb5f-4fcc-83e9-d400045fb36e" providerId="AD" clId="Web-{6CA85D39-342E-EFCF-1991-7C9B56E8EFBC}" dt="2022-04-12T17:08:25.064" v="285"/>
        <pc:sldMkLst>
          <pc:docMk/>
          <pc:sldMk cId="1271442965" sldId="336"/>
        </pc:sldMkLst>
      </pc:sldChg>
      <pc:sldChg chg="add del">
        <pc:chgData name="Natasha Carny" userId="S::natasha@immunizenevada.org::77db4565-bb5f-4fcc-83e9-d400045fb36e" providerId="AD" clId="Web-{6CA85D39-342E-EFCF-1991-7C9B56E8EFBC}" dt="2022-04-12T16:47:10.056" v="109"/>
        <pc:sldMkLst>
          <pc:docMk/>
          <pc:sldMk cId="4197666929" sldId="336"/>
        </pc:sldMkLst>
      </pc:sldChg>
      <pc:sldChg chg="add del">
        <pc:chgData name="Natasha Carny" userId="S::natasha@immunizenevada.org::77db4565-bb5f-4fcc-83e9-d400045fb36e" providerId="AD" clId="Web-{6CA85D39-342E-EFCF-1991-7C9B56E8EFBC}" dt="2022-04-12T16:47:10.056" v="108"/>
        <pc:sldMkLst>
          <pc:docMk/>
          <pc:sldMk cId="1852735383" sldId="337"/>
        </pc:sldMkLst>
      </pc:sldChg>
      <pc:sldChg chg="add del">
        <pc:chgData name="Natasha Carny" userId="S::natasha@immunizenevada.org::77db4565-bb5f-4fcc-83e9-d400045fb36e" providerId="AD" clId="Web-{6CA85D39-342E-EFCF-1991-7C9B56E8EFBC}" dt="2022-04-12T16:47:30.213" v="140"/>
        <pc:sldMkLst>
          <pc:docMk/>
          <pc:sldMk cId="2471179233" sldId="337"/>
        </pc:sldMkLst>
      </pc:sldChg>
      <pc:sldChg chg="add del">
        <pc:chgData name="Natasha Carny" userId="S::natasha@immunizenevada.org::77db4565-bb5f-4fcc-83e9-d400045fb36e" providerId="AD" clId="Web-{6CA85D39-342E-EFCF-1991-7C9B56E8EFBC}" dt="2022-04-12T16:46:55.962" v="76"/>
        <pc:sldMkLst>
          <pc:docMk/>
          <pc:sldMk cId="3694499971" sldId="337"/>
        </pc:sldMkLst>
      </pc:sldChg>
      <pc:sldChg chg="add del">
        <pc:chgData name="Natasha Carny" userId="S::natasha@immunizenevada.org::77db4565-bb5f-4fcc-83e9-d400045fb36e" providerId="AD" clId="Web-{6CA85D39-342E-EFCF-1991-7C9B56E8EFBC}" dt="2022-04-12T16:47:30.213" v="139"/>
        <pc:sldMkLst>
          <pc:docMk/>
          <pc:sldMk cId="2366065868" sldId="338"/>
        </pc:sldMkLst>
      </pc:sldChg>
      <pc:sldChg chg="add del">
        <pc:chgData name="Natasha Carny" userId="S::natasha@immunizenevada.org::77db4565-bb5f-4fcc-83e9-d400045fb36e" providerId="AD" clId="Web-{6CA85D39-342E-EFCF-1991-7C9B56E8EFBC}" dt="2022-04-12T16:47:10.056" v="107"/>
        <pc:sldMkLst>
          <pc:docMk/>
          <pc:sldMk cId="2468918648" sldId="338"/>
        </pc:sldMkLst>
      </pc:sldChg>
      <pc:sldChg chg="add del">
        <pc:chgData name="Natasha Carny" userId="S::natasha@immunizenevada.org::77db4565-bb5f-4fcc-83e9-d400045fb36e" providerId="AD" clId="Web-{6CA85D39-342E-EFCF-1991-7C9B56E8EFBC}" dt="2022-04-12T16:46:55.962" v="75"/>
        <pc:sldMkLst>
          <pc:docMk/>
          <pc:sldMk cId="2518127386" sldId="338"/>
        </pc:sldMkLst>
      </pc:sldChg>
      <pc:sldChg chg="add del">
        <pc:chgData name="Natasha Carny" userId="S::natasha@immunizenevada.org::77db4565-bb5f-4fcc-83e9-d400045fb36e" providerId="AD" clId="Web-{6CA85D39-342E-EFCF-1991-7C9B56E8EFBC}" dt="2022-04-12T16:47:30.213" v="138"/>
        <pc:sldMkLst>
          <pc:docMk/>
          <pc:sldMk cId="3044294" sldId="339"/>
        </pc:sldMkLst>
      </pc:sldChg>
      <pc:sldChg chg="add del">
        <pc:chgData name="Natasha Carny" userId="S::natasha@immunizenevada.org::77db4565-bb5f-4fcc-83e9-d400045fb36e" providerId="AD" clId="Web-{6CA85D39-342E-EFCF-1991-7C9B56E8EFBC}" dt="2022-04-12T16:46:55.962" v="74"/>
        <pc:sldMkLst>
          <pc:docMk/>
          <pc:sldMk cId="684622928" sldId="339"/>
        </pc:sldMkLst>
      </pc:sldChg>
      <pc:sldChg chg="add del">
        <pc:chgData name="Natasha Carny" userId="S::natasha@immunizenevada.org::77db4565-bb5f-4fcc-83e9-d400045fb36e" providerId="AD" clId="Web-{6CA85D39-342E-EFCF-1991-7C9B56E8EFBC}" dt="2022-04-12T16:47:10.056" v="106"/>
        <pc:sldMkLst>
          <pc:docMk/>
          <pc:sldMk cId="2124052774" sldId="339"/>
        </pc:sldMkLst>
      </pc:sldChg>
      <pc:sldChg chg="add del">
        <pc:chgData name="Natasha Carny" userId="S::natasha@immunizenevada.org::77db4565-bb5f-4fcc-83e9-d400045fb36e" providerId="AD" clId="Web-{6CA85D39-342E-EFCF-1991-7C9B56E8EFBC}" dt="2022-04-12T16:47:30.213" v="137"/>
        <pc:sldMkLst>
          <pc:docMk/>
          <pc:sldMk cId="441713640" sldId="340"/>
        </pc:sldMkLst>
      </pc:sldChg>
      <pc:sldChg chg="add del">
        <pc:chgData name="Natasha Carny" userId="S::natasha@immunizenevada.org::77db4565-bb5f-4fcc-83e9-d400045fb36e" providerId="AD" clId="Web-{6CA85D39-342E-EFCF-1991-7C9B56E8EFBC}" dt="2022-04-12T16:47:10.056" v="105"/>
        <pc:sldMkLst>
          <pc:docMk/>
          <pc:sldMk cId="3659661834" sldId="340"/>
        </pc:sldMkLst>
      </pc:sldChg>
      <pc:sldChg chg="add del">
        <pc:chgData name="Natasha Carny" userId="S::natasha@immunizenevada.org::77db4565-bb5f-4fcc-83e9-d400045fb36e" providerId="AD" clId="Web-{6CA85D39-342E-EFCF-1991-7C9B56E8EFBC}" dt="2022-04-12T16:46:55.962" v="73"/>
        <pc:sldMkLst>
          <pc:docMk/>
          <pc:sldMk cId="3812172907" sldId="340"/>
        </pc:sldMkLst>
      </pc:sldChg>
      <pc:sldChg chg="add del">
        <pc:chgData name="Natasha Carny" userId="S::natasha@immunizenevada.org::77db4565-bb5f-4fcc-83e9-d400045fb36e" providerId="AD" clId="Web-{6CA85D39-342E-EFCF-1991-7C9B56E8EFBC}" dt="2022-04-12T16:47:30.213" v="136"/>
        <pc:sldMkLst>
          <pc:docMk/>
          <pc:sldMk cId="1427125814" sldId="341"/>
        </pc:sldMkLst>
      </pc:sldChg>
      <pc:sldChg chg="add del">
        <pc:chgData name="Natasha Carny" userId="S::natasha@immunizenevada.org::77db4565-bb5f-4fcc-83e9-d400045fb36e" providerId="AD" clId="Web-{6CA85D39-342E-EFCF-1991-7C9B56E8EFBC}" dt="2022-04-12T16:47:10.056" v="104"/>
        <pc:sldMkLst>
          <pc:docMk/>
          <pc:sldMk cId="2982304980" sldId="341"/>
        </pc:sldMkLst>
      </pc:sldChg>
      <pc:sldChg chg="add del">
        <pc:chgData name="Natasha Carny" userId="S::natasha@immunizenevada.org::77db4565-bb5f-4fcc-83e9-d400045fb36e" providerId="AD" clId="Web-{6CA85D39-342E-EFCF-1991-7C9B56E8EFBC}" dt="2022-04-12T16:46:55.962" v="72"/>
        <pc:sldMkLst>
          <pc:docMk/>
          <pc:sldMk cId="3713061520" sldId="341"/>
        </pc:sldMkLst>
      </pc:sldChg>
      <pc:sldChg chg="add del">
        <pc:chgData name="Natasha Carny" userId="S::natasha@immunizenevada.org::77db4565-bb5f-4fcc-83e9-d400045fb36e" providerId="AD" clId="Web-{6CA85D39-342E-EFCF-1991-7C9B56E8EFBC}" dt="2022-04-12T16:47:10.041" v="103"/>
        <pc:sldMkLst>
          <pc:docMk/>
          <pc:sldMk cId="197392016" sldId="342"/>
        </pc:sldMkLst>
      </pc:sldChg>
      <pc:sldChg chg="add del">
        <pc:chgData name="Natasha Carny" userId="S::natasha@immunizenevada.org::77db4565-bb5f-4fcc-83e9-d400045fb36e" providerId="AD" clId="Web-{6CA85D39-342E-EFCF-1991-7C9B56E8EFBC}" dt="2022-04-12T16:47:30.198" v="135"/>
        <pc:sldMkLst>
          <pc:docMk/>
          <pc:sldMk cId="1487787457" sldId="342"/>
        </pc:sldMkLst>
      </pc:sldChg>
      <pc:sldChg chg="add del">
        <pc:chgData name="Natasha Carny" userId="S::natasha@immunizenevada.org::77db4565-bb5f-4fcc-83e9-d400045fb36e" providerId="AD" clId="Web-{6CA85D39-342E-EFCF-1991-7C9B56E8EFBC}" dt="2022-04-12T16:46:55.946" v="71"/>
        <pc:sldMkLst>
          <pc:docMk/>
          <pc:sldMk cId="3445063560" sldId="342"/>
        </pc:sldMkLst>
      </pc:sldChg>
      <pc:sldChg chg="add del">
        <pc:chgData name="Natasha Carny" userId="S::natasha@immunizenevada.org::77db4565-bb5f-4fcc-83e9-d400045fb36e" providerId="AD" clId="Web-{6CA85D39-342E-EFCF-1991-7C9B56E8EFBC}" dt="2022-04-12T16:47:10.041" v="102"/>
        <pc:sldMkLst>
          <pc:docMk/>
          <pc:sldMk cId="376959191" sldId="343"/>
        </pc:sldMkLst>
      </pc:sldChg>
      <pc:sldChg chg="add del">
        <pc:chgData name="Natasha Carny" userId="S::natasha@immunizenevada.org::77db4565-bb5f-4fcc-83e9-d400045fb36e" providerId="AD" clId="Web-{6CA85D39-342E-EFCF-1991-7C9B56E8EFBC}" dt="2022-04-12T16:46:55.946" v="70"/>
        <pc:sldMkLst>
          <pc:docMk/>
          <pc:sldMk cId="846209562" sldId="343"/>
        </pc:sldMkLst>
      </pc:sldChg>
      <pc:sldChg chg="add del">
        <pc:chgData name="Natasha Carny" userId="S::natasha@immunizenevada.org::77db4565-bb5f-4fcc-83e9-d400045fb36e" providerId="AD" clId="Web-{6CA85D39-342E-EFCF-1991-7C9B56E8EFBC}" dt="2022-04-12T16:47:30.198" v="134"/>
        <pc:sldMkLst>
          <pc:docMk/>
          <pc:sldMk cId="3778900851" sldId="343"/>
        </pc:sldMkLst>
      </pc:sldChg>
      <pc:sldMasterChg chg="modSldLayout">
        <pc:chgData name="Natasha Carny" userId="S::natasha@immunizenevada.org::77db4565-bb5f-4fcc-83e9-d400045fb36e" providerId="AD" clId="Web-{6CA85D39-342E-EFCF-1991-7C9B56E8EFBC}" dt="2022-04-12T16:49:16.294" v="165"/>
        <pc:sldMasterMkLst>
          <pc:docMk/>
          <pc:sldMasterMk cId="71627058" sldId="2147483648"/>
        </pc:sldMasterMkLst>
        <pc:sldLayoutChg chg="replId">
          <pc:chgData name="Natasha Carny" userId="S::natasha@immunizenevada.org::77db4565-bb5f-4fcc-83e9-d400045fb36e" providerId="AD" clId="Web-{6CA85D39-342E-EFCF-1991-7C9B56E8EFBC}" dt="2022-04-12T16:49:16.294" v="165"/>
          <pc:sldLayoutMkLst>
            <pc:docMk/>
            <pc:sldMasterMk cId="71627058" sldId="2147483648"/>
            <pc:sldLayoutMk cId="253357869" sldId="2147483856"/>
          </pc:sldLayoutMkLst>
        </pc:sldLayoutChg>
        <pc:sldLayoutChg chg="replId">
          <pc:chgData name="Natasha Carny" userId="S::natasha@immunizenevada.org::77db4565-bb5f-4fcc-83e9-d400045fb36e" providerId="AD" clId="Web-{6CA85D39-342E-EFCF-1991-7C9B56E8EFBC}" dt="2022-04-12T16:49:16.294" v="165"/>
          <pc:sldLayoutMkLst>
            <pc:docMk/>
            <pc:sldMasterMk cId="71627058" sldId="2147483648"/>
            <pc:sldLayoutMk cId="4007913908" sldId="2147483857"/>
          </pc:sldLayoutMkLst>
        </pc:sldLayoutChg>
        <pc:sldLayoutChg chg="replId">
          <pc:chgData name="Natasha Carny" userId="S::natasha@immunizenevada.org::77db4565-bb5f-4fcc-83e9-d400045fb36e" providerId="AD" clId="Web-{6CA85D39-342E-EFCF-1991-7C9B56E8EFBC}" dt="2022-04-12T16:49:16.294" v="165"/>
          <pc:sldLayoutMkLst>
            <pc:docMk/>
            <pc:sldMasterMk cId="71627058" sldId="2147483648"/>
            <pc:sldLayoutMk cId="4004325756" sldId="2147483858"/>
          </pc:sldLayoutMkLst>
        </pc:sldLayoutChg>
        <pc:sldLayoutChg chg="replId">
          <pc:chgData name="Natasha Carny" userId="S::natasha@immunizenevada.org::77db4565-bb5f-4fcc-83e9-d400045fb36e" providerId="AD" clId="Web-{6CA85D39-342E-EFCF-1991-7C9B56E8EFBC}" dt="2022-04-12T16:49:16.294" v="165"/>
          <pc:sldLayoutMkLst>
            <pc:docMk/>
            <pc:sldMasterMk cId="71627058" sldId="2147483648"/>
            <pc:sldLayoutMk cId="4042378479" sldId="2147483859"/>
          </pc:sldLayoutMkLst>
        </pc:sldLayoutChg>
      </pc:sldMasterChg>
      <pc:sldMasterChg chg="add addSldLayout">
        <pc:chgData name="Natasha Carny" userId="S::natasha@immunizenevada.org::77db4565-bb5f-4fcc-83e9-d400045fb36e" providerId="AD" clId="Web-{6CA85D39-342E-EFCF-1991-7C9B56E8EFBC}" dt="2022-04-12T17:02:07.524" v="178"/>
        <pc:sldMasterMkLst>
          <pc:docMk/>
          <pc:sldMasterMk cId="2720461139" sldId="2147483660"/>
        </pc:sldMasterMkLst>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1973933931" sldId="2147483661"/>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3402147090" sldId="2147483662"/>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3125738821" sldId="2147483663"/>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2503169365" sldId="2147483664"/>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3536758452" sldId="2147483665"/>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3840955638" sldId="2147483666"/>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2174882962" sldId="2147483667"/>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3551696700" sldId="2147483668"/>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2380442397" sldId="2147483669"/>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2260241470" sldId="2147483670"/>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1854036515" sldId="2147483681"/>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3560398437" sldId="2147483682"/>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220553644" sldId="2147483683"/>
          </pc:sldLayoutMkLst>
        </pc:sldLayoutChg>
        <pc:sldLayoutChg chg="add">
          <pc:chgData name="Natasha Carny" userId="S::natasha@immunizenevada.org::77db4565-bb5f-4fcc-83e9-d400045fb36e" providerId="AD" clId="Web-{6CA85D39-342E-EFCF-1991-7C9B56E8EFBC}" dt="2022-04-12T17:02:07.524" v="178"/>
          <pc:sldLayoutMkLst>
            <pc:docMk/>
            <pc:sldMasterMk cId="2720461139" sldId="2147483660"/>
            <pc:sldLayoutMk cId="1617910972" sldId="2147483684"/>
          </pc:sldLayoutMkLst>
        </pc:sldLayoutChg>
      </pc:sldMasterChg>
      <pc:sldMasterChg chg="add addSldLayout modSldLayout">
        <pc:chgData name="Natasha Carny" userId="S::natasha@immunizenevada.org::77db4565-bb5f-4fcc-83e9-d400045fb36e" providerId="AD" clId="Web-{6CA85D39-342E-EFCF-1991-7C9B56E8EFBC}" dt="2022-04-12T17:02:07.524" v="178"/>
        <pc:sldMasterMkLst>
          <pc:docMk/>
          <pc:sldMasterMk cId="1981774763" sldId="2147483673"/>
        </pc:sldMasterMkLst>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1624052341" sldId="2147483674"/>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2830496290" sldId="2147483675"/>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3304080172" sldId="2147483676"/>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1935049453" sldId="2147483677"/>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2857836316" sldId="2147483678"/>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2395690692" sldId="2147483679"/>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1839237290" sldId="2147483680"/>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4007558812" sldId="2147483685"/>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4054298565" sldId="2147483686"/>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2782610440" sldId="2147483687"/>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444122292" sldId="2147483688"/>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4147217778" sldId="2147483689"/>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1773411317" sldId="2147483690"/>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3011140617" sldId="2147483691"/>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895776069" sldId="2147483692"/>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2144048756" sldId="2147483693"/>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3969211153" sldId="2147483694"/>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1644350977" sldId="2147483695"/>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70368536" sldId="2147483696"/>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2728972919" sldId="2147483697"/>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650569592" sldId="2147483698"/>
          </pc:sldLayoutMkLst>
        </pc:sldLayoutChg>
        <pc:sldLayoutChg chg="add">
          <pc:chgData name="Natasha Carny" userId="S::natasha@immunizenevada.org::77db4565-bb5f-4fcc-83e9-d400045fb36e" providerId="AD" clId="Web-{6CA85D39-342E-EFCF-1991-7C9B56E8EFBC}" dt="2022-04-12T16:49:52.592" v="172"/>
          <pc:sldLayoutMkLst>
            <pc:docMk/>
            <pc:sldMasterMk cId="1981774763" sldId="2147483673"/>
            <pc:sldLayoutMk cId="3860788097" sldId="2147483699"/>
          </pc:sldLayoutMkLst>
        </pc:sldLayoutChg>
        <pc:sldLayoutChg chg="add replId">
          <pc:chgData name="Natasha Carny" userId="S::natasha@immunizenevada.org::77db4565-bb5f-4fcc-83e9-d400045fb36e" providerId="AD" clId="Web-{6CA85D39-342E-EFCF-1991-7C9B56E8EFBC}" dt="2022-04-12T17:02:07.524" v="178"/>
          <pc:sldLayoutMkLst>
            <pc:docMk/>
            <pc:sldMasterMk cId="1981774763" sldId="2147483673"/>
            <pc:sldLayoutMk cId="1842411368" sldId="2147483863"/>
          </pc:sldLayoutMkLst>
        </pc:sldLayoutChg>
        <pc:sldLayoutChg chg="add replId">
          <pc:chgData name="Natasha Carny" userId="S::natasha@immunizenevada.org::77db4565-bb5f-4fcc-83e9-d400045fb36e" providerId="AD" clId="Web-{6CA85D39-342E-EFCF-1991-7C9B56E8EFBC}" dt="2022-04-12T17:02:07.524" v="178"/>
          <pc:sldLayoutMkLst>
            <pc:docMk/>
            <pc:sldMasterMk cId="1981774763" sldId="2147483673"/>
            <pc:sldLayoutMk cId="3862284143" sldId="2147483872"/>
          </pc:sldLayoutMkLst>
        </pc:sldLayoutChg>
        <pc:sldLayoutChg chg="add replId">
          <pc:chgData name="Natasha Carny" userId="S::natasha@immunizenevada.org::77db4565-bb5f-4fcc-83e9-d400045fb36e" providerId="AD" clId="Web-{6CA85D39-342E-EFCF-1991-7C9B56E8EFBC}" dt="2022-04-12T17:02:07.524" v="178"/>
          <pc:sldLayoutMkLst>
            <pc:docMk/>
            <pc:sldMasterMk cId="1981774763" sldId="2147483673"/>
            <pc:sldLayoutMk cId="3213987530" sldId="2147483873"/>
          </pc:sldLayoutMkLst>
        </pc:sldLayoutChg>
        <pc:sldLayoutChg chg="add replId">
          <pc:chgData name="Natasha Carny" userId="S::natasha@immunizenevada.org::77db4565-bb5f-4fcc-83e9-d400045fb36e" providerId="AD" clId="Web-{6CA85D39-342E-EFCF-1991-7C9B56E8EFBC}" dt="2022-04-12T17:02:07.524" v="178"/>
          <pc:sldLayoutMkLst>
            <pc:docMk/>
            <pc:sldMasterMk cId="1981774763" sldId="2147483673"/>
            <pc:sldLayoutMk cId="1048010798" sldId="2147483874"/>
          </pc:sldLayoutMkLst>
        </pc:sldLayoutChg>
      </pc:sldMasterChg>
      <pc:sldMasterChg chg="add addSldLayout">
        <pc:chgData name="Natasha Carny" userId="S::natasha@immunizenevada.org::77db4565-bb5f-4fcc-83e9-d400045fb36e" providerId="AD" clId="Web-{6CA85D39-342E-EFCF-1991-7C9B56E8EFBC}" dt="2022-04-12T16:43:50.925" v="0"/>
        <pc:sldMasterMkLst>
          <pc:docMk/>
          <pc:sldMasterMk cId="0" sldId="2147483840"/>
        </pc:sldMasterMkLst>
        <pc:sldLayoutChg chg="add">
          <pc:chgData name="Natasha Carny" userId="S::natasha@immunizenevada.org::77db4565-bb5f-4fcc-83e9-d400045fb36e" providerId="AD" clId="Web-{6CA85D39-342E-EFCF-1991-7C9B56E8EFBC}" dt="2022-04-12T16:43:50.925" v="0"/>
          <pc:sldLayoutMkLst>
            <pc:docMk/>
            <pc:sldMasterMk cId="0" sldId="2147483840"/>
            <pc:sldLayoutMk cId="0" sldId="2147483841"/>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0" sldId="2147483842"/>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0" sldId="2147483843"/>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0" sldId="2147483844"/>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0" sldId="2147483845"/>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0" sldId="2147483846"/>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0" sldId="2147483847"/>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0" sldId="2147483848"/>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0" sldId="2147483849"/>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0" sldId="2147483850"/>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0" sldId="2147483851"/>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4135378079" sldId="2147483853"/>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4249212908" sldId="2147483854"/>
          </pc:sldLayoutMkLst>
        </pc:sldLayoutChg>
        <pc:sldLayoutChg chg="add">
          <pc:chgData name="Natasha Carny" userId="S::natasha@immunizenevada.org::77db4565-bb5f-4fcc-83e9-d400045fb36e" providerId="AD" clId="Web-{6CA85D39-342E-EFCF-1991-7C9B56E8EFBC}" dt="2022-04-12T16:43:50.925" v="0"/>
          <pc:sldLayoutMkLst>
            <pc:docMk/>
            <pc:sldMasterMk cId="0" sldId="2147483840"/>
            <pc:sldLayoutMk cId="830920847" sldId="2147483855"/>
          </pc:sldLayoutMkLst>
        </pc:sldLayoutChg>
      </pc:sldMasterChg>
      <pc:sldMasterChg chg="add replId addSldLayout modSldLayout">
        <pc:chgData name="Natasha Carny" userId="S::natasha@immunizenevada.org::77db4565-bb5f-4fcc-83e9-d400045fb36e" providerId="AD" clId="Web-{6CA85D39-342E-EFCF-1991-7C9B56E8EFBC}" dt="2022-04-12T17:02:07.524" v="178"/>
        <pc:sldMasterMkLst>
          <pc:docMk/>
          <pc:sldMasterMk cId="2767877295" sldId="2147483860"/>
        </pc:sldMasterMkLst>
        <pc:sldLayoutChg chg="add">
          <pc:chgData name="Natasha Carny" userId="S::natasha@immunizenevada.org::77db4565-bb5f-4fcc-83e9-d400045fb36e" providerId="AD" clId="Web-{6CA85D39-342E-EFCF-1991-7C9B56E8EFBC}" dt="2022-04-12T16:49:16.294" v="165"/>
          <pc:sldLayoutMkLst>
            <pc:docMk/>
            <pc:sldMasterMk cId="2767877295" sldId="2147483860"/>
            <pc:sldLayoutMk cId="3211548779" sldId="2147483671"/>
          </pc:sldLayoutMkLst>
        </pc:sldLayoutChg>
        <pc:sldLayoutChg chg="add">
          <pc:chgData name="Natasha Carny" userId="S::natasha@immunizenevada.org::77db4565-bb5f-4fcc-83e9-d400045fb36e" providerId="AD" clId="Web-{6CA85D39-342E-EFCF-1991-7C9B56E8EFBC}" dt="2022-04-12T16:49:16.294" v="165"/>
          <pc:sldLayoutMkLst>
            <pc:docMk/>
            <pc:sldMasterMk cId="2767877295" sldId="2147483860"/>
            <pc:sldLayoutMk cId="896185513" sldId="2147483672"/>
          </pc:sldLayoutMkLst>
        </pc:sldLayoutChg>
        <pc:sldLayoutChg chg="add replId">
          <pc:chgData name="Natasha Carny" userId="S::natasha@immunizenevada.org::77db4565-bb5f-4fcc-83e9-d400045fb36e" providerId="AD" clId="Web-{6CA85D39-342E-EFCF-1991-7C9B56E8EFBC}" dt="2022-04-12T17:02:07.524" v="178"/>
          <pc:sldLayoutMkLst>
            <pc:docMk/>
            <pc:sldMasterMk cId="2767877295" sldId="2147483860"/>
            <pc:sldLayoutMk cId="3840187125" sldId="2147483861"/>
          </pc:sldLayoutMkLst>
        </pc:sldLayoutChg>
        <pc:sldLayoutChg chg="add replId">
          <pc:chgData name="Natasha Carny" userId="S::natasha@immunizenevada.org::77db4565-bb5f-4fcc-83e9-d400045fb36e" providerId="AD" clId="Web-{6CA85D39-342E-EFCF-1991-7C9B56E8EFBC}" dt="2022-04-12T17:02:07.524" v="178"/>
          <pc:sldLayoutMkLst>
            <pc:docMk/>
            <pc:sldMasterMk cId="2767877295" sldId="2147483860"/>
            <pc:sldLayoutMk cId="16896022" sldId="2147483862"/>
          </pc:sldLayoutMkLst>
        </pc:sldLayoutChg>
        <pc:sldLayoutChg chg="add replId">
          <pc:chgData name="Natasha Carny" userId="S::natasha@immunizenevada.org::77db4565-bb5f-4fcc-83e9-d400045fb36e" providerId="AD" clId="Web-{6CA85D39-342E-EFCF-1991-7C9B56E8EFBC}" dt="2022-04-12T17:02:07.524" v="178"/>
          <pc:sldLayoutMkLst>
            <pc:docMk/>
            <pc:sldMasterMk cId="2767877295" sldId="2147483860"/>
            <pc:sldLayoutMk cId="485411628" sldId="2147483864"/>
          </pc:sldLayoutMkLst>
        </pc:sldLayoutChg>
        <pc:sldLayoutChg chg="add replId">
          <pc:chgData name="Natasha Carny" userId="S::natasha@immunizenevada.org::77db4565-bb5f-4fcc-83e9-d400045fb36e" providerId="AD" clId="Web-{6CA85D39-342E-EFCF-1991-7C9B56E8EFBC}" dt="2022-04-12T17:02:07.524" v="178"/>
          <pc:sldLayoutMkLst>
            <pc:docMk/>
            <pc:sldMasterMk cId="2767877295" sldId="2147483860"/>
            <pc:sldLayoutMk cId="2603511851" sldId="2147483865"/>
          </pc:sldLayoutMkLst>
        </pc:sldLayoutChg>
        <pc:sldLayoutChg chg="add replId">
          <pc:chgData name="Natasha Carny" userId="S::natasha@immunizenevada.org::77db4565-bb5f-4fcc-83e9-d400045fb36e" providerId="AD" clId="Web-{6CA85D39-342E-EFCF-1991-7C9B56E8EFBC}" dt="2022-04-12T17:02:07.524" v="178"/>
          <pc:sldLayoutMkLst>
            <pc:docMk/>
            <pc:sldMasterMk cId="2767877295" sldId="2147483860"/>
            <pc:sldLayoutMk cId="1726359182" sldId="2147483866"/>
          </pc:sldLayoutMkLst>
        </pc:sldLayoutChg>
        <pc:sldLayoutChg chg="add replId">
          <pc:chgData name="Natasha Carny" userId="S::natasha@immunizenevada.org::77db4565-bb5f-4fcc-83e9-d400045fb36e" providerId="AD" clId="Web-{6CA85D39-342E-EFCF-1991-7C9B56E8EFBC}" dt="2022-04-12T17:02:07.524" v="178"/>
          <pc:sldLayoutMkLst>
            <pc:docMk/>
            <pc:sldMasterMk cId="2767877295" sldId="2147483860"/>
            <pc:sldLayoutMk cId="2848494621" sldId="2147483867"/>
          </pc:sldLayoutMkLst>
        </pc:sldLayoutChg>
        <pc:sldLayoutChg chg="add replId">
          <pc:chgData name="Natasha Carny" userId="S::natasha@immunizenevada.org::77db4565-bb5f-4fcc-83e9-d400045fb36e" providerId="AD" clId="Web-{6CA85D39-342E-EFCF-1991-7C9B56E8EFBC}" dt="2022-04-12T17:02:07.524" v="178"/>
          <pc:sldLayoutMkLst>
            <pc:docMk/>
            <pc:sldMasterMk cId="2767877295" sldId="2147483860"/>
            <pc:sldLayoutMk cId="501527284" sldId="2147483868"/>
          </pc:sldLayoutMkLst>
        </pc:sldLayoutChg>
        <pc:sldLayoutChg chg="add replId">
          <pc:chgData name="Natasha Carny" userId="S::natasha@immunizenevada.org::77db4565-bb5f-4fcc-83e9-d400045fb36e" providerId="AD" clId="Web-{6CA85D39-342E-EFCF-1991-7C9B56E8EFBC}" dt="2022-04-12T17:02:07.524" v="178"/>
          <pc:sldLayoutMkLst>
            <pc:docMk/>
            <pc:sldMasterMk cId="2767877295" sldId="2147483860"/>
            <pc:sldLayoutMk cId="987370889" sldId="2147483869"/>
          </pc:sldLayoutMkLst>
        </pc:sldLayoutChg>
        <pc:sldLayoutChg chg="add replId">
          <pc:chgData name="Natasha Carny" userId="S::natasha@immunizenevada.org::77db4565-bb5f-4fcc-83e9-d400045fb36e" providerId="AD" clId="Web-{6CA85D39-342E-EFCF-1991-7C9B56E8EFBC}" dt="2022-04-12T17:02:07.524" v="178"/>
          <pc:sldLayoutMkLst>
            <pc:docMk/>
            <pc:sldMasterMk cId="2767877295" sldId="2147483860"/>
            <pc:sldLayoutMk cId="3664603141" sldId="2147483870"/>
          </pc:sldLayoutMkLst>
        </pc:sldLayoutChg>
        <pc:sldLayoutChg chg="add replId">
          <pc:chgData name="Natasha Carny" userId="S::natasha@immunizenevada.org::77db4565-bb5f-4fcc-83e9-d400045fb36e" providerId="AD" clId="Web-{6CA85D39-342E-EFCF-1991-7C9B56E8EFBC}" dt="2022-04-12T17:02:07.524" v="178"/>
          <pc:sldLayoutMkLst>
            <pc:docMk/>
            <pc:sldMasterMk cId="2767877295" sldId="2147483860"/>
            <pc:sldLayoutMk cId="3507477293" sldId="214748387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HEC%20Admin\Downloads\vaccination%20data%20updated%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HEC%20Admin\Downloads\vaccination%20data%20updated%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cap="all" spc="120" normalizeH="0" baseline="0">
                <a:solidFill>
                  <a:schemeClr val="tx1">
                    <a:lumMod val="65000"/>
                    <a:lumOff val="35000"/>
                  </a:schemeClr>
                </a:solidFill>
                <a:latin typeface="+mn-lt"/>
                <a:ea typeface="+mn-ea"/>
                <a:cs typeface="+mn-cs"/>
              </a:defRPr>
            </a:pPr>
            <a:r>
              <a:rPr lang="en-US" sz="1800" b="1" i="0" cap="all" baseline="0" dirty="0">
                <a:effectLst/>
                <a:latin typeface="Times New Roman" panose="02020603050405020304" pitchFamily="18" charset="0"/>
                <a:cs typeface="Times New Roman" panose="02020603050405020304" pitchFamily="18" charset="0"/>
              </a:rPr>
              <a:t>Vaccination Status of 2020 Sample</a:t>
            </a:r>
            <a:endParaRPr lang="en-US" sz="1600" dirty="0">
              <a:effectLst/>
              <a:latin typeface="Times New Roman" panose="02020603050405020304" pitchFamily="18" charset="0"/>
              <a:cs typeface="Times New Roman" panose="02020603050405020304" pitchFamily="18" charset="0"/>
            </a:endParaRPr>
          </a:p>
        </c:rich>
      </c:tx>
      <c:layout>
        <c:manualLayout>
          <c:xMode val="edge"/>
          <c:yMode val="edge"/>
          <c:x val="0.11337806910866124"/>
          <c:y val="0.91292517080624014"/>
        </c:manualLayout>
      </c:layout>
      <c:overlay val="0"/>
      <c:spPr>
        <a:noFill/>
        <a:ln>
          <a:noFill/>
        </a:ln>
        <a:effectLst/>
      </c:spPr>
      <c:txPr>
        <a:bodyPr rot="0" spcFirstLastPara="1" vertOverflow="ellipsis" vert="horz" wrap="square" anchor="ctr" anchorCtr="1"/>
        <a:lstStyle/>
        <a:p>
          <a:pPr algn="ct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4376417958958046E-2"/>
          <c:y val="5.1836527658606156E-2"/>
          <c:w val="0.94041320054476918"/>
          <c:h val="0.7521352351447872"/>
        </c:manualLayout>
      </c:layout>
      <c:barChart>
        <c:barDir val="col"/>
        <c:grouping val="clustered"/>
        <c:varyColors val="0"/>
        <c:ser>
          <c:idx val="0"/>
          <c:order val="0"/>
          <c:tx>
            <c:strRef>
              <c:f>Sheet1!$B$1</c:f>
              <c:strCache>
                <c:ptCount val="1"/>
                <c:pt idx="0">
                  <c:v>Population</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Fully</c:v>
                </c:pt>
                <c:pt idx="1">
                  <c:v>Partially</c:v>
                </c:pt>
                <c:pt idx="2">
                  <c:v>Not Vaccinated</c:v>
                </c:pt>
              </c:strCache>
            </c:strRef>
          </c:cat>
          <c:val>
            <c:numRef>
              <c:f>Sheet1!$B$2:$B$4</c:f>
              <c:numCache>
                <c:formatCode>General</c:formatCode>
                <c:ptCount val="3"/>
                <c:pt idx="0">
                  <c:v>254</c:v>
                </c:pt>
                <c:pt idx="1">
                  <c:v>13</c:v>
                </c:pt>
                <c:pt idx="2">
                  <c:v>282</c:v>
                </c:pt>
              </c:numCache>
            </c:numRef>
          </c:val>
          <c:extLst>
            <c:ext xmlns:c16="http://schemas.microsoft.com/office/drawing/2014/chart" uri="{C3380CC4-5D6E-409C-BE32-E72D297353CC}">
              <c16:uniqueId val="{00000000-9529-4CCA-9D1A-27D530D31633}"/>
            </c:ext>
          </c:extLst>
        </c:ser>
        <c:ser>
          <c:idx val="1"/>
          <c:order val="1"/>
          <c:tx>
            <c:strRef>
              <c:f>Sheet1!$C$1</c:f>
              <c:strCache>
                <c:ptCount val="1"/>
                <c:pt idx="0">
                  <c:v>Sample</c:v>
                </c:pt>
              </c:strCache>
            </c:strRef>
          </c:tx>
          <c:spPr>
            <a:solidFill>
              <a:schemeClr val="accent1">
                <a:lumMod val="40000"/>
                <a:lumOff val="60000"/>
              </a:schemeClr>
            </a:solidFill>
            <a:ln>
              <a:noFill/>
            </a:ln>
            <a:effectLst/>
          </c:spPr>
          <c:invertIfNegative val="0"/>
          <c:dPt>
            <c:idx val="2"/>
            <c:invertIfNegative val="0"/>
            <c:bubble3D val="0"/>
            <c:extLst>
              <c:ext xmlns:c16="http://schemas.microsoft.com/office/drawing/2014/chart" uri="{C3380CC4-5D6E-409C-BE32-E72D297353CC}">
                <c16:uniqueId val="{00000002-9529-4CCA-9D1A-27D530D31633}"/>
              </c:ext>
            </c:extLst>
          </c:dPt>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Fully</c:v>
                </c:pt>
                <c:pt idx="1">
                  <c:v>Partially</c:v>
                </c:pt>
                <c:pt idx="2">
                  <c:v>Not Vaccinated</c:v>
                </c:pt>
              </c:strCache>
            </c:strRef>
          </c:cat>
          <c:val>
            <c:numRef>
              <c:f>Sheet1!$C$2:$C$4</c:f>
              <c:numCache>
                <c:formatCode>General</c:formatCode>
                <c:ptCount val="3"/>
                <c:pt idx="0">
                  <c:v>176</c:v>
                </c:pt>
                <c:pt idx="1">
                  <c:v>2</c:v>
                </c:pt>
                <c:pt idx="2">
                  <c:v>161</c:v>
                </c:pt>
              </c:numCache>
            </c:numRef>
          </c:val>
          <c:extLst>
            <c:ext xmlns:c16="http://schemas.microsoft.com/office/drawing/2014/chart" uri="{C3380CC4-5D6E-409C-BE32-E72D297353CC}">
              <c16:uniqueId val="{00000003-9529-4CCA-9D1A-27D530D31633}"/>
            </c:ext>
          </c:extLst>
        </c:ser>
        <c:dLbls>
          <c:dLblPos val="outEnd"/>
          <c:showLegendKey val="0"/>
          <c:showVal val="1"/>
          <c:showCatName val="0"/>
          <c:showSerName val="0"/>
          <c:showPercent val="0"/>
          <c:showBubbleSize val="0"/>
        </c:dLbls>
        <c:gapWidth val="444"/>
        <c:overlap val="-90"/>
        <c:axId val="785348896"/>
        <c:axId val="781188240"/>
      </c:barChart>
      <c:catAx>
        <c:axId val="785348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81188240"/>
        <c:crosses val="autoZero"/>
        <c:auto val="1"/>
        <c:lblAlgn val="ctr"/>
        <c:lblOffset val="100"/>
        <c:noMultiLvlLbl val="0"/>
      </c:catAx>
      <c:valAx>
        <c:axId val="781188240"/>
        <c:scaling>
          <c:orientation val="minMax"/>
        </c:scaling>
        <c:delete val="1"/>
        <c:axPos val="l"/>
        <c:numFmt formatCode="General" sourceLinked="1"/>
        <c:majorTickMark val="none"/>
        <c:minorTickMark val="none"/>
        <c:tickLblPos val="nextTo"/>
        <c:crossAx val="78534889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800" b="1" i="0" cap="all" baseline="0" dirty="0">
                <a:effectLst/>
                <a:latin typeface="Times New Roman" panose="02020603050405020304" pitchFamily="18" charset="0"/>
                <a:cs typeface="Times New Roman" panose="02020603050405020304" pitchFamily="18" charset="0"/>
              </a:rPr>
              <a:t>Vaccination Status COVID-19 During 2021</a:t>
            </a:r>
            <a:endParaRPr lang="en-US" sz="1600" dirty="0">
              <a:effectLst/>
              <a:latin typeface="Times New Roman" panose="02020603050405020304" pitchFamily="18" charset="0"/>
              <a:cs typeface="Times New Roman" panose="02020603050405020304" pitchFamily="18" charset="0"/>
            </a:endParaRPr>
          </a:p>
        </c:rich>
      </c:tx>
      <c:layout>
        <c:manualLayout>
          <c:xMode val="edge"/>
          <c:yMode val="edge"/>
          <c:x val="0.22078936582129305"/>
          <c:y val="0.87606650251041918"/>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138270143528689E-2"/>
          <c:y val="4.921255318859559E-2"/>
          <c:w val="0.93374650473686405"/>
          <c:h val="0.75211296934990568"/>
        </c:manualLayout>
      </c:layout>
      <c:barChart>
        <c:barDir val="col"/>
        <c:grouping val="clustered"/>
        <c:varyColors val="0"/>
        <c:ser>
          <c:idx val="0"/>
          <c:order val="0"/>
          <c:tx>
            <c:strRef>
              <c:f>Sheet1!$B$6</c:f>
              <c:strCache>
                <c:ptCount val="1"/>
                <c:pt idx="0">
                  <c:v>Population</c:v>
                </c:pt>
              </c:strCache>
            </c:strRef>
          </c:tx>
          <c:spPr>
            <a:solidFill>
              <a:srgbClr val="00206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Sheet1!$A$7:$A$9</c:f>
              <c:strCache>
                <c:ptCount val="3"/>
                <c:pt idx="0">
                  <c:v>Fully</c:v>
                </c:pt>
                <c:pt idx="1">
                  <c:v>Partially</c:v>
                </c:pt>
                <c:pt idx="2">
                  <c:v>Not Vaccinated</c:v>
                </c:pt>
              </c:strCache>
            </c:strRef>
          </c:cat>
          <c:val>
            <c:numRef>
              <c:f>Sheet1!$B$7:$B$9</c:f>
              <c:numCache>
                <c:formatCode>General</c:formatCode>
                <c:ptCount val="3"/>
                <c:pt idx="0">
                  <c:v>277</c:v>
                </c:pt>
                <c:pt idx="1">
                  <c:v>24</c:v>
                </c:pt>
                <c:pt idx="2">
                  <c:v>740</c:v>
                </c:pt>
              </c:numCache>
            </c:numRef>
          </c:val>
          <c:extLst>
            <c:ext xmlns:c16="http://schemas.microsoft.com/office/drawing/2014/chart" uri="{C3380CC4-5D6E-409C-BE32-E72D297353CC}">
              <c16:uniqueId val="{00000000-7AB5-432B-9090-645299036685}"/>
            </c:ext>
          </c:extLst>
        </c:ser>
        <c:ser>
          <c:idx val="1"/>
          <c:order val="1"/>
          <c:tx>
            <c:strRef>
              <c:f>Sheet1!$C$6</c:f>
              <c:strCache>
                <c:ptCount val="1"/>
                <c:pt idx="0">
                  <c:v>Sample</c:v>
                </c:pt>
              </c:strCache>
            </c:strRef>
          </c:tx>
          <c:spPr>
            <a:solidFill>
              <a:schemeClr val="accent1">
                <a:lumMod val="60000"/>
                <a:lumOff val="4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Sheet1!$A$7:$A$9</c:f>
              <c:strCache>
                <c:ptCount val="3"/>
                <c:pt idx="0">
                  <c:v>Fully</c:v>
                </c:pt>
                <c:pt idx="1">
                  <c:v>Partially</c:v>
                </c:pt>
                <c:pt idx="2">
                  <c:v>Not Vaccinated</c:v>
                </c:pt>
              </c:strCache>
            </c:strRef>
          </c:cat>
          <c:val>
            <c:numRef>
              <c:f>Sheet1!$C$7:$C$9</c:f>
              <c:numCache>
                <c:formatCode>General</c:formatCode>
                <c:ptCount val="3"/>
                <c:pt idx="0">
                  <c:v>254</c:v>
                </c:pt>
                <c:pt idx="1">
                  <c:v>5</c:v>
                </c:pt>
                <c:pt idx="2">
                  <c:v>134</c:v>
                </c:pt>
              </c:numCache>
            </c:numRef>
          </c:val>
          <c:extLst>
            <c:ext xmlns:c16="http://schemas.microsoft.com/office/drawing/2014/chart" uri="{C3380CC4-5D6E-409C-BE32-E72D297353CC}">
              <c16:uniqueId val="{00000001-7AB5-432B-9090-645299036685}"/>
            </c:ext>
          </c:extLst>
        </c:ser>
        <c:dLbls>
          <c:dLblPos val="outEnd"/>
          <c:showLegendKey val="0"/>
          <c:showVal val="1"/>
          <c:showCatName val="0"/>
          <c:showSerName val="0"/>
          <c:showPercent val="0"/>
          <c:showBubbleSize val="0"/>
        </c:dLbls>
        <c:gapWidth val="444"/>
        <c:overlap val="-90"/>
        <c:axId val="787308560"/>
        <c:axId val="787309808"/>
      </c:barChart>
      <c:catAx>
        <c:axId val="787308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87309808"/>
        <c:crosses val="autoZero"/>
        <c:auto val="1"/>
        <c:lblAlgn val="ctr"/>
        <c:lblOffset val="100"/>
        <c:noMultiLvlLbl val="0"/>
      </c:catAx>
      <c:valAx>
        <c:axId val="787309808"/>
        <c:scaling>
          <c:orientation val="minMax"/>
        </c:scaling>
        <c:delete val="1"/>
        <c:axPos val="l"/>
        <c:numFmt formatCode="General" sourceLinked="1"/>
        <c:majorTickMark val="none"/>
        <c:minorTickMark val="none"/>
        <c:tickLblPos val="nextTo"/>
        <c:crossAx val="78730856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omments/modernComment_107_6FE3F4DA.xml><?xml version="1.0" encoding="utf-8"?>
<p188:cmLst xmlns:a="http://schemas.openxmlformats.org/drawingml/2006/main" xmlns:r="http://schemas.openxmlformats.org/officeDocument/2006/relationships" xmlns:p188="http://schemas.microsoft.com/office/powerpoint/2018/8/main">
  <p188:cm id="{B20938E4-9325-4E6D-B72C-107FEC7F0D77}" authorId="{174B003C-37FF-C8A9-E6AF-544ED6C72071}" status="resolved" created="2022-04-01T20:39:49.029">
    <ac:deMkLst xmlns:ac="http://schemas.microsoft.com/office/drawing/2013/main/command">
      <pc:docMk xmlns:pc="http://schemas.microsoft.com/office/powerpoint/2013/main/command"/>
      <pc:sldMk xmlns:pc="http://schemas.microsoft.com/office/powerpoint/2013/main/command" cId="1877210330" sldId="263"/>
      <ac:spMk id="11" creationId="{8F5EFFF3-715D-409F-B925-93DF83B5046E}"/>
    </ac:deMkLst>
    <p188:txBody>
      <a:bodyPr/>
      <a:lstStyle/>
      <a:p>
        <a:r>
          <a:rPr lang="en-US"/>
          <a:t>If you include WebIZ as a resource I would provide a bit more context - it wasn't mentioned in the slides above - also WebIZ does not capture medical conditions such as pregnancy</a:t>
        </a:r>
      </a:p>
    </p188:txBody>
  </p188:cm>
  <p188:cm id="{F3214FA9-F691-4408-8826-6F908FAB8F26}" authorId="{086494DF-AAA5-1F1A-E093-020A3F160DCC}" status="resolved" created="2022-04-02T00:14:34.646">
    <ac:deMkLst xmlns:ac="http://schemas.microsoft.com/office/drawing/2013/main/command">
      <pc:docMk xmlns:pc="http://schemas.microsoft.com/office/powerpoint/2013/main/command"/>
      <pc:sldMk xmlns:pc="http://schemas.microsoft.com/office/powerpoint/2013/main/command" cId="1877210330" sldId="263"/>
      <ac:spMk id="11" creationId="{8F5EFFF3-715D-409F-B925-93DF83B5046E}"/>
    </ac:deMkLst>
    <p188:txBody>
      <a:bodyPr/>
      <a:lstStyle/>
      <a:p>
        <a:r>
          <a:rPr lang="en-US"/>
          <a:t>Need the main COVID dashboard links here please</a:t>
        </a:r>
      </a:p>
    </p188:txBody>
  </p188:cm>
  <p188:cm id="{9D58B38C-E494-4024-BE6C-973CAF97E688}" authorId="{086494DF-AAA5-1F1A-E093-020A3F160DCC}" status="resolved" created="2022-04-02T00:25:49.051">
    <ac:deMkLst xmlns:ac="http://schemas.microsoft.com/office/drawing/2013/main/command">
      <pc:docMk xmlns:pc="http://schemas.microsoft.com/office/powerpoint/2013/main/command"/>
      <pc:sldMk xmlns:pc="http://schemas.microsoft.com/office/powerpoint/2013/main/command" cId="1877210330" sldId="263"/>
      <ac:spMk id="11" creationId="{8F5EFFF3-715D-409F-B925-93DF83B5046E}"/>
    </ac:deMkLst>
    <p188:txBody>
      <a:bodyPr/>
      <a:lstStyle/>
      <a:p>
        <a:r>
          <a:rPr lang="en-US"/>
          <a:t>redundant with other resource page</a:t>
        </a:r>
      </a:p>
    </p188:txBody>
  </p188:cm>
</p188:cmLst>
</file>

<file path=ppt/comments/modernComment_11C_746F2F11.xml><?xml version="1.0" encoding="utf-8"?>
<p188:cmLst xmlns:a="http://schemas.openxmlformats.org/drawingml/2006/main" xmlns:r="http://schemas.openxmlformats.org/officeDocument/2006/relationships" xmlns:p188="http://schemas.microsoft.com/office/powerpoint/2018/8/main">
  <p188:cm id="{ED6549B7-2EFA-4D1A-B6CD-7E2E144720EB}" authorId="{086494DF-AAA5-1F1A-E093-020A3F160DCC}" status="resolved" created="2022-04-02T00:12:28.503">
    <ac:deMkLst xmlns:ac="http://schemas.microsoft.com/office/drawing/2013/main/command">
      <pc:docMk xmlns:pc="http://schemas.microsoft.com/office/powerpoint/2013/main/command"/>
      <pc:sldMk xmlns:pc="http://schemas.microsoft.com/office/powerpoint/2013/main/command" cId="1953443601" sldId="284"/>
      <ac:spMk id="2" creationId="{7C2E0FB0-1EAB-45C2-A252-99B01BBEBBAA}"/>
    </ac:deMkLst>
    <p188:replyLst>
      <p188:reply id="{6F27471E-3BC4-468A-913E-15482C7ED3AF}" authorId="{086494DF-AAA5-1F1A-E093-020A3F160DCC}" created="2022-04-02T00:12:43.957">
        <p188:txBody>
          <a:bodyPr/>
          <a:lstStyle/>
          <a:p>
            <a:r>
              <a:rPr lang="en-US"/>
              <a:t>Full citation needed</a:t>
            </a:r>
          </a:p>
        </p188:txBody>
      </p188:reply>
    </p188:replyLst>
    <p188:txBody>
      <a:bodyPr/>
      <a:lstStyle/>
      <a:p>
        <a:r>
          <a:rPr lang="en-US"/>
          <a:t>the superscript "1" does not link to anything else, can we use Pg people here?</a:t>
        </a:r>
      </a:p>
    </p188:txBody>
  </p188:cm>
</p188:cmLst>
</file>

<file path=ppt/comments/modernComment_11D_6837C471.xml><?xml version="1.0" encoding="utf-8"?>
<p188:cmLst xmlns:a="http://schemas.openxmlformats.org/drawingml/2006/main" xmlns:r="http://schemas.openxmlformats.org/officeDocument/2006/relationships" xmlns:p188="http://schemas.microsoft.com/office/powerpoint/2018/8/main">
  <p188:cm id="{94F90BF0-F2EB-4AAB-8D60-A5193076153B}" authorId="{F9D83171-EE5A-D36F-2E6A-BCD9B422964F}" status="resolved" created="2022-04-07T15:47:47.839">
    <ac:deMkLst xmlns:ac="http://schemas.microsoft.com/office/drawing/2013/main/command">
      <pc:docMk xmlns:pc="http://schemas.microsoft.com/office/powerpoint/2013/main/command"/>
      <pc:sldMk xmlns:pc="http://schemas.microsoft.com/office/powerpoint/2013/main/command" cId="1748485233" sldId="285"/>
      <ac:spMk id="5" creationId="{3A8D768C-C84E-4E0D-A3D6-A5F7B97FEDA0}"/>
    </ac:deMkLst>
    <p188:txBody>
      <a:bodyPr/>
      <a:lstStyle/>
      <a:p>
        <a:r>
          <a:rPr lang="en-US"/>
          <a:t>Full name for CDC is Centers for Disease Control and Prevention</a:t>
        </a:r>
      </a:p>
    </p188:txBody>
  </p188:cm>
</p188:cmLst>
</file>

<file path=ppt/comments/modernComment_11F_EADAAD83.xml><?xml version="1.0" encoding="utf-8"?>
<p188:cmLst xmlns:a="http://schemas.openxmlformats.org/drawingml/2006/main" xmlns:r="http://schemas.openxmlformats.org/officeDocument/2006/relationships" xmlns:p188="http://schemas.microsoft.com/office/powerpoint/2018/8/main">
  <p188:cm id="{14529C93-0754-4487-B4A8-4BB039F8CC1A}" authorId="{F9D83171-EE5A-D36F-2E6A-BCD9B422964F}" status="resolved" created="2022-04-07T15:39:45.287">
    <ac:deMkLst xmlns:ac="http://schemas.microsoft.com/office/drawing/2013/main/command">
      <pc:docMk xmlns:pc="http://schemas.microsoft.com/office/powerpoint/2013/main/command"/>
      <pc:sldMk xmlns:pc="http://schemas.microsoft.com/office/powerpoint/2013/main/command" cId="3940199811" sldId="287"/>
      <ac:spMk id="3" creationId="{4AC87049-96B5-4DF0-862F-6D9DD101A046}"/>
    </ac:deMkLst>
    <p188:txBody>
      <a:bodyPr/>
      <a:lstStyle/>
      <a:p>
        <a:r>
          <a:rPr lang="en-US"/>
          <a:t>add "and Prevention"</a:t>
        </a:r>
      </a:p>
    </p188:txBody>
  </p188:cm>
</p188:cmLst>
</file>

<file path=ppt/comments/modernComment_122_67AAABD0.xml><?xml version="1.0" encoding="utf-8"?>
<p188:cmLst xmlns:a="http://schemas.openxmlformats.org/drawingml/2006/main" xmlns:r="http://schemas.openxmlformats.org/officeDocument/2006/relationships" xmlns:p188="http://schemas.microsoft.com/office/powerpoint/2018/8/main">
  <p188:cm id="{A26B15A3-4DC8-4D23-8C17-955A5A98B22C}" authorId="{086494DF-AAA5-1F1A-E093-020A3F160DCC}" status="resolved" created="2022-04-02T00:10:45.063">
    <ac:deMkLst xmlns:ac="http://schemas.microsoft.com/office/drawing/2013/main/command">
      <pc:docMk xmlns:pc="http://schemas.microsoft.com/office/powerpoint/2013/main/command"/>
      <pc:sldMk xmlns:pc="http://schemas.microsoft.com/office/powerpoint/2013/main/command" cId="1739238352" sldId="290"/>
      <ac:spMk id="3" creationId="{4AC87049-96B5-4DF0-862F-6D9DD101A046}"/>
    </ac:deMkLst>
    <p188:txBody>
      <a:bodyPr/>
      <a:lstStyle/>
      <a:p>
        <a:r>
          <a:rPr lang="en-US"/>
          <a:t>might give a more specific citation here; for public one, I'd frame more context on risk to go with bullet, see what Dr. J says, too please</a:t>
        </a:r>
      </a:p>
    </p188:txBody>
  </p188:cm>
</p188:cmLst>
</file>

<file path=ppt/comments/modernComment_123_A5C5827.xml><?xml version="1.0" encoding="utf-8"?>
<p188:cmLst xmlns:a="http://schemas.openxmlformats.org/drawingml/2006/main" xmlns:r="http://schemas.openxmlformats.org/officeDocument/2006/relationships" xmlns:p188="http://schemas.microsoft.com/office/powerpoint/2018/8/main">
  <p188:cm id="{65AFE120-5622-43C3-BEF6-F00AB4EF29F8}" authorId="{086494DF-AAA5-1F1A-E093-020A3F160DCC}" status="resolved" created="2022-04-02T00:08:39.873">
    <ac:deMkLst xmlns:ac="http://schemas.microsoft.com/office/drawing/2013/main/command">
      <pc:docMk xmlns:pc="http://schemas.microsoft.com/office/powerpoint/2013/main/command"/>
      <pc:sldMk xmlns:pc="http://schemas.microsoft.com/office/powerpoint/2013/main/command" cId="173824039" sldId="291"/>
      <ac:spMk id="3" creationId="{4AC87049-96B5-4DF0-862F-6D9DD101A046}"/>
    </ac:deMkLst>
    <p188:txBody>
      <a:bodyPr/>
      <a:lstStyle/>
      <a:p>
        <a:r>
          <a:rPr lang="en-US"/>
          <a:t>can you use parent here [@Sarah  Smith] </a:t>
        </a:r>
      </a:p>
    </p188:txBody>
  </p188:cm>
  <p188:cm id="{5ED40469-0D0D-41BB-898D-56FB3E1E5094}" authorId="{086494DF-AAA5-1F1A-E093-020A3F160DCC}" status="resolved" created="2022-04-02T00:09:09.592">
    <ac:deMkLst xmlns:ac="http://schemas.microsoft.com/office/drawing/2013/main/command">
      <pc:docMk xmlns:pc="http://schemas.microsoft.com/office/powerpoint/2013/main/command"/>
      <pc:sldMk xmlns:pc="http://schemas.microsoft.com/office/powerpoint/2013/main/command" cId="173824039" sldId="291"/>
      <ac:spMk id="3" creationId="{4AC87049-96B5-4DF0-862F-6D9DD101A046}"/>
    </ac:deMkLst>
    <p188:txBody>
      <a:bodyPr/>
      <a:lstStyle/>
      <a:p>
        <a:r>
          <a:rPr lang="en-US"/>
          <a:t>or vax during Pg</a:t>
        </a:r>
      </a:p>
    </p188:txBody>
  </p188:cm>
  <p188:cm id="{CEDBAA99-7185-4688-8BFF-028698322237}" authorId="{F9D83171-EE5A-D36F-2E6A-BCD9B422964F}" status="resolved" created="2022-04-07T15:32:06.173">
    <ac:deMkLst xmlns:ac="http://schemas.microsoft.com/office/drawing/2013/main/command">
      <pc:docMk xmlns:pc="http://schemas.microsoft.com/office/powerpoint/2013/main/command"/>
      <pc:sldMk xmlns:pc="http://schemas.microsoft.com/office/powerpoint/2013/main/command" cId="173824039" sldId="291"/>
      <ac:spMk id="3" creationId="{4AC87049-96B5-4DF0-862F-6D9DD101A046}"/>
    </ac:deMkLst>
    <p188:txBody>
      <a:bodyPr/>
      <a:lstStyle/>
      <a:p>
        <a:r>
          <a:rPr lang="en-US"/>
          <a:t>Specify that it's a high transmission level?</a:t>
        </a:r>
      </a:p>
    </p188:txBody>
  </p188:cm>
  <p188:cm id="{8304DECF-5F73-4BD3-9AF1-DDA7993BAC29}" authorId="{F9D83171-EE5A-D36F-2E6A-BCD9B422964F}" status="resolved" created="2022-04-07T15:35:57.238">
    <ac:deMkLst xmlns:ac="http://schemas.microsoft.com/office/drawing/2013/main/command">
      <pc:docMk xmlns:pc="http://schemas.microsoft.com/office/powerpoint/2013/main/command"/>
      <pc:sldMk xmlns:pc="http://schemas.microsoft.com/office/powerpoint/2013/main/command" cId="173824039" sldId="291"/>
      <ac:spMk id="3" creationId="{4AC87049-96B5-4DF0-862F-6D9DD101A046}"/>
    </ac:deMkLst>
    <p188:txBody>
      <a:bodyPr/>
      <a:lstStyle/>
      <a:p>
        <a:r>
          <a:rPr lang="en-US"/>
          <a:t>Full name for CDC is Centers for Disease Control and Prevention</a:t>
        </a:r>
      </a:p>
    </p188:txBody>
  </p188:cm>
</p188:cmLst>
</file>

<file path=ppt/comments/modernComment_125_1E97E9F5.xml><?xml version="1.0" encoding="utf-8"?>
<p188:cmLst xmlns:a="http://schemas.openxmlformats.org/drawingml/2006/main" xmlns:r="http://schemas.openxmlformats.org/officeDocument/2006/relationships" xmlns:p188="http://schemas.microsoft.com/office/powerpoint/2018/8/main">
  <p188:cm id="{09D38361-C29F-40E7-8CC2-8F319E843955}" authorId="{086494DF-AAA5-1F1A-E093-020A3F160DCC}" status="resolved" created="2022-04-02T00:13:02.707">
    <ac:deMkLst xmlns:ac="http://schemas.microsoft.com/office/drawing/2013/main/command">
      <pc:docMk xmlns:pc="http://schemas.microsoft.com/office/powerpoint/2013/main/command"/>
      <pc:sldMk xmlns:pc="http://schemas.microsoft.com/office/powerpoint/2013/main/command" cId="513272309" sldId="293"/>
      <ac:spMk id="3" creationId="{4AC87049-96B5-4DF0-862F-6D9DD101A046}"/>
    </ac:deMkLst>
    <p188:txBody>
      <a:bodyPr/>
      <a:lstStyle/>
      <a:p>
        <a:r>
          <a:rPr lang="en-US"/>
          <a:t>people</a:t>
        </a:r>
      </a:p>
    </p188:txBody>
  </p188:cm>
  <p188:cm id="{FAB181E3-3FF1-4F9D-B2CA-AF8F3CC408C1}" authorId="{086494DF-AAA5-1F1A-E093-020A3F160DCC}" status="resolved" created="2022-04-02T00:16:42.977">
    <ac:deMkLst xmlns:ac="http://schemas.microsoft.com/office/drawing/2013/main/command">
      <pc:docMk xmlns:pc="http://schemas.microsoft.com/office/powerpoint/2013/main/command"/>
      <pc:sldMk xmlns:pc="http://schemas.microsoft.com/office/powerpoint/2013/main/command" cId="513272309" sldId="293"/>
      <ac:spMk id="3" creationId="{4AC87049-96B5-4DF0-862F-6D9DD101A046}"/>
    </ac:deMkLst>
    <p188:txBody>
      <a:bodyPr/>
      <a:lstStyle/>
      <a:p>
        <a:r>
          <a:rPr lang="en-US"/>
          <a:t>Add MIS-C data</a:t>
        </a:r>
      </a:p>
    </p188:txBody>
  </p188:cm>
</p188:cmLst>
</file>

<file path=ppt/comments/modernComment_126_9171FA03.xml><?xml version="1.0" encoding="utf-8"?>
<p188:cmLst xmlns:a="http://schemas.openxmlformats.org/drawingml/2006/main" xmlns:r="http://schemas.openxmlformats.org/officeDocument/2006/relationships" xmlns:p188="http://schemas.microsoft.com/office/powerpoint/2018/8/main">
  <p188:cm id="{20774697-1F7C-41E9-A59E-D51222F69485}" authorId="{086494DF-AAA5-1F1A-E093-020A3F160DCC}" status="resolved" created="2022-04-02T00:21:15.014">
    <ac:deMkLst xmlns:ac="http://schemas.microsoft.com/office/drawing/2013/main/command">
      <pc:docMk xmlns:pc="http://schemas.microsoft.com/office/powerpoint/2013/main/command"/>
      <pc:sldMk xmlns:pc="http://schemas.microsoft.com/office/powerpoint/2013/main/command" cId="2440165891" sldId="294"/>
      <ac:spMk id="2" creationId="{7C2E0FB0-1EAB-45C2-A252-99B01BBEBBAA}"/>
    </ac:deMkLst>
    <p188:replyLst>
      <p188:reply id="{6FB4B9BC-6E1D-428B-8F33-64292FC9AC9C}" authorId="{086494DF-AAA5-1F1A-E093-020A3F160DCC}" created="2022-04-02T00:22:29.375">
        <p188:txBody>
          <a:bodyPr/>
          <a:lstStyle/>
          <a:p>
            <a:r>
              <a:rPr lang="en-US"/>
              <a:t>[@Kristy Zigenis] , can we imbed a little TDap in here too and link to that program in resources?</a:t>
            </a:r>
          </a:p>
        </p188:txBody>
      </p188:reply>
      <p188:reply id="{531F26D1-7B79-4792-B13F-CE38BC136B37}" authorId="{086494DF-AAA5-1F1A-E093-020A3F160DCC}" created="2022-04-02T00:23:20.001">
        <p188:txBody>
          <a:bodyPr/>
          <a:lstStyle/>
          <a:p>
            <a:r>
              <a:rPr lang="en-US"/>
              <a:t>Maybe a bullet on Other resources are available at no cost to your practice, contact MCAH at Kagan's email for more information</a:t>
            </a:r>
          </a:p>
        </p188:txBody>
      </p188:reply>
      <p188:reply id="{6EE4EB04-4F78-45EC-A467-3C0C2118D782}" authorId="{086494DF-AAA5-1F1A-E093-020A3F160DCC}" created="2022-04-02T00:24:06.065">
        <p188:txBody>
          <a:bodyPr/>
          <a:lstStyle/>
          <a:p>
            <a:r>
              <a:rPr lang="en-US"/>
              <a:t>HepB plug helpful here, possibly, Kristy?</a:t>
            </a:r>
          </a:p>
        </p188:txBody>
      </p188:reply>
    </p188:replyLst>
    <p188:txBody>
      <a:bodyPr/>
      <a:lstStyle/>
      <a:p>
        <a:r>
          <a:rPr lang="en-US"/>
          <a:t>add vaccine finder links here too in case they do not offer</a:t>
        </a:r>
      </a:p>
    </p188:txBody>
  </p188:cm>
</p188:cmLst>
</file>

<file path=ppt/comments/modernComment_127_79052E74.xml><?xml version="1.0" encoding="utf-8"?>
<p188:cmLst xmlns:a="http://schemas.openxmlformats.org/drawingml/2006/main" xmlns:r="http://schemas.openxmlformats.org/officeDocument/2006/relationships" xmlns:p188="http://schemas.microsoft.com/office/powerpoint/2018/8/main">
  <p188:cm id="{5E6D95B7-5B2E-4B31-8A64-F075CC2F918E}" authorId="{086494DF-AAA5-1F1A-E093-020A3F160DCC}" status="resolved" created="2022-04-02T00:25:06.706">
    <ac:deMkLst xmlns:ac="http://schemas.microsoft.com/office/drawing/2013/main/command">
      <pc:docMk xmlns:pc="http://schemas.microsoft.com/office/powerpoint/2013/main/command"/>
      <pc:sldMk xmlns:pc="http://schemas.microsoft.com/office/powerpoint/2013/main/command" cId="2030382708" sldId="295"/>
      <ac:spMk id="3" creationId="{4AC87049-96B5-4DF0-862F-6D9DD101A046}"/>
    </ac:deMkLst>
    <p188:txBody>
      <a:bodyPr/>
      <a:lstStyle/>
      <a:p>
        <a:r>
          <a:rPr lang="en-US"/>
          <a:t>are</a:t>
        </a:r>
      </a:p>
    </p188:txBody>
  </p188:cm>
</p188:cmLst>
</file>

<file path=ppt/comments/modernComment_129_7A4107BA.xml><?xml version="1.0" encoding="utf-8"?>
<p188:cmLst xmlns:a="http://schemas.openxmlformats.org/drawingml/2006/main" xmlns:r="http://schemas.openxmlformats.org/officeDocument/2006/relationships" xmlns:p188="http://schemas.microsoft.com/office/powerpoint/2018/8/main">
  <p188:cm id="{20E25F9F-B093-481E-B56C-CAFC84B2F9BE}" authorId="{086494DF-AAA5-1F1A-E093-020A3F160DCC}" status="resolved" created="2022-04-02T00:16:10.867">
    <ac:deMkLst xmlns:ac="http://schemas.microsoft.com/office/drawing/2013/main/command">
      <pc:docMk xmlns:pc="http://schemas.microsoft.com/office/powerpoint/2013/main/command"/>
      <pc:sldMk xmlns:pc="http://schemas.microsoft.com/office/powerpoint/2013/main/command" cId="2051082170" sldId="297"/>
      <ac:spMk id="2" creationId="{7C2E0FB0-1EAB-45C2-A252-99B01BBEBBAA}"/>
    </ac:deMkLst>
    <p188:txBody>
      <a:bodyPr/>
      <a:lstStyle/>
      <a:p>
        <a:r>
          <a:rPr lang="en-US"/>
          <a:t>hard to read, 2 slides for this would help</a:t>
        </a:r>
      </a:p>
    </p188:txBody>
  </p188:cm>
</p188:cmLst>
</file>

<file path=ppt/comments/modernComment_133_DC578B6A.xml><?xml version="1.0" encoding="utf-8"?>
<p188:cmLst xmlns:a="http://schemas.openxmlformats.org/drawingml/2006/main" xmlns:r="http://schemas.openxmlformats.org/officeDocument/2006/relationships" xmlns:p188="http://schemas.microsoft.com/office/powerpoint/2018/8/main">
  <p188:cm id="{D5DACBC7-C069-4E44-94C5-D9D3BC856F50}" authorId="{086494DF-AAA5-1F1A-E093-020A3F160DCC}" status="resolved" created="2022-04-02T00:19:52.497">
    <ac:deMkLst xmlns:ac="http://schemas.microsoft.com/office/drawing/2013/main/command">
      <pc:docMk xmlns:pc="http://schemas.microsoft.com/office/powerpoint/2013/main/command"/>
      <pc:sldMk xmlns:pc="http://schemas.microsoft.com/office/powerpoint/2013/main/command" cId="3696724842" sldId="307"/>
      <ac:spMk id="3" creationId="{8D2A54E2-E3BD-4761-92FF-6C83532AAD18}"/>
    </ac:deMkLst>
    <p188:replyLst>
      <p188:reply id="{57F689A6-D65E-40C5-B4E5-89979BBE2555}" authorId="{5BE89910-7606-C738-4236-A116FD37A0BC}" created="2022-04-06T21:30:07.762">
        <p188:txBody>
          <a:bodyPr/>
          <a:lstStyle/>
          <a:p>
            <a:r>
              <a:rPr lang="en-US"/>
              <a:t>[@Vickie S. Ives] thank you! I will reach out to Kagan and Tami re: supplies and resources so we can definitely highlight them w/pics, etc. for the more public facing presentation in May.</a:t>
            </a:r>
          </a:p>
        </p188:txBody>
      </p188:reply>
    </p188:replyLst>
    <p188:txBody>
      <a:bodyPr/>
      <a:lstStyle/>
      <a:p>
        <a:r>
          <a:rPr lang="en-US"/>
          <a:t>may not need a slide but I find people like a sneak peek on resources and FREE, shipped to you directly type info with a screen shot of resource before they take you up on the offer, please talk to Kagan and Tami, they could pay to print and ship if you get hard copy asks for offices, possibly, better yet IX NV can do?</a:t>
        </a:r>
      </a:p>
    </p188:txBody>
  </p188:cm>
  <p188:cm id="{BD3DEBA5-2430-4C94-B582-74DBB9223E15}" authorId="{F9D83171-EE5A-D36F-2E6A-BCD9B422964F}" status="resolved" created="2022-04-07T15:47:15.464">
    <ac:deMkLst xmlns:ac="http://schemas.microsoft.com/office/drawing/2013/main/command">
      <pc:docMk xmlns:pc="http://schemas.microsoft.com/office/powerpoint/2013/main/command"/>
      <pc:sldMk xmlns:pc="http://schemas.microsoft.com/office/powerpoint/2013/main/command" cId="3696724842" sldId="307"/>
      <ac:spMk id="2" creationId="{ECCEFD18-3C10-4FD4-8D96-381E1F6A39C0}"/>
    </ac:deMkLst>
    <p188:txBody>
      <a:bodyPr/>
      <a:lstStyle/>
      <a:p>
        <a:r>
          <a:rPr lang="en-US"/>
          <a:t>I know one headline going around is that funding for vaccine clinics is starting to dry up. It might be a good idea to address that here verbally.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0D50C-A834-4A30-B7EE-98E69729F14D}" type="datetimeFigureOut">
              <a:rPr lang="en-US" smtClean="0"/>
              <a:t>4/27/2022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BE2D6-AA8F-42A1-BE2B-AAFE18104AAB}" type="slidenum">
              <a:rPr lang="en-US" smtClean="0"/>
              <a:t>‹#›</a:t>
            </a:fld>
            <a:endParaRPr lang="en-US" dirty="0"/>
          </a:p>
        </p:txBody>
      </p:sp>
    </p:spTree>
    <p:extLst>
      <p:ext uri="{BB962C8B-B14F-4D97-AF65-F5344CB8AC3E}">
        <p14:creationId xmlns:p14="http://schemas.microsoft.com/office/powerpoint/2010/main" val="140690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vid.cdc.gov/covid-data-tracker/#pregnant-birth-infa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vid.cdc.gov/covid-data-tracker/#pregnant-birth-infa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vid.cdc.gov/covid-data-tracker/#pregnant-birth-infa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vid.cdc.gov/covid-data-tracker/#pregnant-birth-infa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vaccines/covid-19/clinical-considerations/covid-19-vaccines-us.html?CDC_AA_refVal=https%3A%2F%2Fwww.cdc.gov%2Fvaccines%2Fcovid-19%2Finfo-by-product%2Fclinical-considerations.html#covid19-vaccine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cdc.gov/vaccines/covid-19/clinical-considerations/covid-19-vaccines-us.html#considerations-Janssen" TargetMode="External"/><Relationship Id="rId4" Type="http://schemas.openxmlformats.org/officeDocument/2006/relationships/hyperlink" Target="https://www.cdc.gov/coronavirus/2019-ncov/vaccines/safety/adverse-events.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othertobaby.org/ask-an-exper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othertobaby.org/ask-an-exper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coronavirus/2019-ncov/your-health/covid-by-county.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mj.com/content/370/bmj.m332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a12421b4c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a12421b4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56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CDC COVID Data Tracker</a:t>
            </a:r>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10</a:t>
            </a:fld>
            <a:endParaRPr lang="en-US" dirty="0"/>
          </a:p>
        </p:txBody>
      </p:sp>
    </p:spTree>
    <p:extLst>
      <p:ext uri="{BB962C8B-B14F-4D97-AF65-F5344CB8AC3E}">
        <p14:creationId xmlns:p14="http://schemas.microsoft.com/office/powerpoint/2010/main" val="1179629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CDC COVID Data Tracker</a:t>
            </a:r>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11</a:t>
            </a:fld>
            <a:endParaRPr lang="en-US" dirty="0"/>
          </a:p>
        </p:txBody>
      </p:sp>
    </p:spTree>
    <p:extLst>
      <p:ext uri="{BB962C8B-B14F-4D97-AF65-F5344CB8AC3E}">
        <p14:creationId xmlns:p14="http://schemas.microsoft.com/office/powerpoint/2010/main" val="315500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CDC COVID Data Tracker</a:t>
            </a:r>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12</a:t>
            </a:fld>
            <a:endParaRPr lang="en-US" dirty="0"/>
          </a:p>
        </p:txBody>
      </p:sp>
    </p:spTree>
    <p:extLst>
      <p:ext uri="{BB962C8B-B14F-4D97-AF65-F5344CB8AC3E}">
        <p14:creationId xmlns:p14="http://schemas.microsoft.com/office/powerpoint/2010/main" val="236934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CDC COVID Data Tracker</a:t>
            </a:r>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13</a:t>
            </a:fld>
            <a:endParaRPr lang="en-US" dirty="0"/>
          </a:p>
        </p:txBody>
      </p:sp>
    </p:spTree>
    <p:extLst>
      <p:ext uri="{BB962C8B-B14F-4D97-AF65-F5344CB8AC3E}">
        <p14:creationId xmlns:p14="http://schemas.microsoft.com/office/powerpoint/2010/main" val="2426258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MIS-C: Multisystem Inflammatory Syndrome in Children</a:t>
            </a:r>
          </a:p>
          <a:p>
            <a:endParaRPr lang="en-US" dirty="0">
              <a:cs typeface="Calibri"/>
            </a:endParaRPr>
          </a:p>
          <a:p>
            <a:r>
              <a:rPr lang="en-US" dirty="0">
                <a:cs typeface="Calibri"/>
              </a:rPr>
              <a:t>MIS-C is a serious inflammatory syndrom in children, including some teenagers. This syndrom is rare, but there appears to be an emerging link between children, MIS-C and COVID-19. This link is being researched nationally and there remains a lot to be learned about the connection.</a:t>
            </a:r>
          </a:p>
          <a:p>
            <a:endParaRPr lang="en-US" dirty="0">
              <a:cs typeface="Calibri"/>
            </a:endParaRPr>
          </a:p>
          <a:p>
            <a:r>
              <a:rPr lang="en-US" dirty="0">
                <a:cs typeface="Calibri"/>
              </a:rPr>
              <a:t>Prior to the COVID-19 global pandemic, MIS-C symptoms have been monitored via syndromic surveillance with Nevada hospitals, and an MIS-C diagnoses must be reported to the State.</a:t>
            </a:r>
          </a:p>
        </p:txBody>
      </p:sp>
      <p:sp>
        <p:nvSpPr>
          <p:cNvPr id="4" name="Slide Number Placeholder 3"/>
          <p:cNvSpPr>
            <a:spLocks noGrp="1"/>
          </p:cNvSpPr>
          <p:nvPr>
            <p:ph type="sldNum" sz="quarter" idx="5"/>
          </p:nvPr>
        </p:nvSpPr>
        <p:spPr/>
        <p:txBody>
          <a:bodyPr/>
          <a:lstStyle/>
          <a:p>
            <a:fld id="{163BE2D6-AA8F-42A1-BE2B-AAFE18104AAB}" type="slidenum">
              <a:rPr lang="en-US" smtClean="0"/>
              <a:t>14</a:t>
            </a:fld>
            <a:endParaRPr lang="en-US" dirty="0"/>
          </a:p>
        </p:txBody>
      </p:sp>
    </p:spTree>
    <p:extLst>
      <p:ext uri="{BB962C8B-B14F-4D97-AF65-F5344CB8AC3E}">
        <p14:creationId xmlns:p14="http://schemas.microsoft.com/office/powerpoint/2010/main" val="292943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COVID-19 stands to worsen maternal health disparities across the U.S.</a:t>
            </a:r>
          </a:p>
          <a:p>
            <a:pPr marL="171450" indent="-171450">
              <a:buFont typeface="Arial" panose="020B0604020202020204" pitchFamily="34" charset="0"/>
              <a:buChar char="•"/>
            </a:pPr>
            <a:r>
              <a:rPr lang="en-US" sz="1200" dirty="0"/>
              <a:t>Black, American Indian and Alaska Native women were already up to 4 times more likely to die from pregnancy-related complications than white women</a:t>
            </a:r>
          </a:p>
          <a:p>
            <a:pPr marL="171450" indent="-171450">
              <a:buFont typeface="Arial" panose="020B0604020202020204" pitchFamily="34" charset="0"/>
              <a:buChar char="•"/>
            </a:pPr>
            <a:r>
              <a:rPr lang="en-US" sz="1200" dirty="0"/>
              <a:t>Current data indicate disproportionate rates of COVID-19 infection, severe morbidity and mortality in communities of color – particularly among Black, Latinx, and Native American peoples</a:t>
            </a:r>
          </a:p>
          <a:p>
            <a:pPr marL="171450" indent="-171450">
              <a:buFont typeface="Arial" panose="020B0604020202020204" pitchFamily="34" charset="0"/>
              <a:buChar char="•"/>
            </a:pPr>
            <a:r>
              <a:rPr lang="en-US" sz="1200" dirty="0"/>
              <a:t>Much of the data currently collected across the U.S. on COVID-19 and Pregnancy is coming from single center institutions; more research and data collection is needed to take a deeper look at the social determinants of health and national trends related to pregnancy and COVID-19 health disparities</a:t>
            </a:r>
          </a:p>
          <a:p>
            <a:pPr marL="171450" indent="-171450">
              <a:buFont typeface="Arial" panose="020B0604020202020204" pitchFamily="34" charset="0"/>
              <a:buChar char="•"/>
            </a:pPr>
            <a:r>
              <a:rPr lang="en-US" b="0" i="0" dirty="0">
                <a:solidFill>
                  <a:srgbClr val="515151"/>
                </a:solidFill>
                <a:effectLst/>
                <a:latin typeface="Roboto" panose="02000000000000000000" pitchFamily="2" charset="0"/>
              </a:rPr>
              <a:t>Social determinants of health, current and historic inequities in access to health care and other resources, and structural racism contribute to these disparate outcomes. These factors also contribute to disproportionate rates of comorbidities in communities of color, which place individuals at higher risk of severe illness from COVID-19. Access to preventive strategies, COVID-19 testing, and health care resources for those affected may also be limited in some communities. Additional data are needed to understand the full extent of these inequities and to guide equitable allocation of health care resources and other public health interventions.</a:t>
            </a:r>
            <a:endParaRPr lang="en-US" sz="1200" dirty="0"/>
          </a:p>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15</a:t>
            </a:fld>
            <a:endParaRPr lang="en-US" dirty="0"/>
          </a:p>
        </p:txBody>
      </p:sp>
    </p:spTree>
    <p:extLst>
      <p:ext uri="{BB962C8B-B14F-4D97-AF65-F5344CB8AC3E}">
        <p14:creationId xmlns:p14="http://schemas.microsoft.com/office/powerpoint/2010/main" val="136203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Scientific studies have shown </a:t>
            </a:r>
            <a:r>
              <a:rPr lang="en-US" sz="1200" b="1" dirty="0"/>
              <a:t>no safety concerns for babies born to people who were vaccinated against COVID-19 during pregnancy</a:t>
            </a:r>
            <a:r>
              <a:rPr lang="en-US" sz="1200" dirty="0"/>
              <a:t>. Given how the vaccine works in the body, experts believe they are unlikely to pose a risk for long-term health effects. </a:t>
            </a:r>
            <a:r>
              <a:rPr lang="en-US" b="0" i="0" dirty="0">
                <a:solidFill>
                  <a:srgbClr val="000000"/>
                </a:solidFill>
                <a:effectLst/>
                <a:latin typeface="Open Sans" panose="020B0606030504020204" pitchFamily="34" charset="0"/>
              </a:rPr>
              <a:t> CDC continues to monitor, analyze, and disseminate information from people vaccinated during all trimesters of pregnancy to better understand effects on pregnancy and babies.</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Centers for Disease Control (CDC), the American College of Obstetricians and Gynecologists (ACOG), and the Society for Maternal-Fetal Medicine, all </a:t>
            </a:r>
            <a:r>
              <a:rPr lang="en-US" sz="1200" b="1" dirty="0"/>
              <a:t>recommend COVID-19 vaccination at any point in pregnancy</a:t>
            </a:r>
            <a:r>
              <a:rPr lang="en-US" sz="1200" dirty="0"/>
              <a:t>, as well as </a:t>
            </a:r>
            <a:r>
              <a:rPr lang="en-US" sz="1200" b="1" dirty="0"/>
              <a:t>booster doses for the eligible</a:t>
            </a:r>
            <a:r>
              <a:rPr lang="en-US" sz="1200" dirty="0"/>
              <a:t>. </a:t>
            </a:r>
            <a:r>
              <a:rPr lang="en-US" b="0" i="0" dirty="0">
                <a:solidFill>
                  <a:srgbClr val="000000"/>
                </a:solidFill>
                <a:effectLst/>
                <a:latin typeface="Open Sans" panose="020B0606030504020204" pitchFamily="34" charset="0"/>
              </a:rPr>
              <a:t>COVID-19 vaccination can protect you from getting very sick from COVID-19, and keeping you as healthy as possible during pregnancy is important for the health of your baby.</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 most situations, including for people who are pregnant and people who are breastfeeding, Pfizer-BioNTech or Moderna COVID-19 vaccines (mRNA COVID-19 vaccines) are </a:t>
            </a:r>
            <a:r>
              <a:rPr lang="en-US" b="0" i="0" u="sng" dirty="0">
                <a:solidFill>
                  <a:srgbClr val="075290"/>
                </a:solidFill>
                <a:effectLst/>
                <a:latin typeface="Open Sans" panose="020B0606030504020204" pitchFamily="34" charset="0"/>
                <a:hlinkClick r:id="rId3"/>
              </a:rPr>
              <a:t>preferred</a:t>
            </a:r>
            <a:r>
              <a:rPr lang="en-US" b="0" i="0" dirty="0">
                <a:solidFill>
                  <a:srgbClr val="000000"/>
                </a:solidFill>
                <a:effectLst/>
                <a:latin typeface="Open Sans" panose="020B0606030504020204" pitchFamily="34" charset="0"/>
              </a:rPr>
              <a:t> over the J&amp;J/Janssen COVID-19 vaccine for primary and booster vaccination due to the </a:t>
            </a:r>
            <a:r>
              <a:rPr lang="en-US" b="0" i="0" u="sng" dirty="0">
                <a:solidFill>
                  <a:srgbClr val="075290"/>
                </a:solidFill>
                <a:effectLst/>
                <a:latin typeface="Open Sans" panose="020B0606030504020204" pitchFamily="34" charset="0"/>
                <a:hlinkClick r:id="rId4"/>
              </a:rPr>
              <a:t>risk of serious adverse events</a:t>
            </a:r>
            <a:r>
              <a:rPr lang="en-US" b="0" i="0" dirty="0">
                <a:solidFill>
                  <a:srgbClr val="000000"/>
                </a:solidFill>
                <a:effectLst/>
                <a:latin typeface="Open Sans" panose="020B0606030504020204" pitchFamily="34" charset="0"/>
              </a:rPr>
              <a:t>. Thrombosis with thrombocytopenia syndrome (TTS) is a rare but serious adverse event that causes blood clots in large blood vessels and low platelets (blood cells that help form clots) and is associated with the J&amp;J/Janssen COVID-19 vaccine. Vaccine recipients must be informed of the risks and benefits of J&amp;J/Janssen COVID-19 vaccination. The J&amp;J/Janssen COVID-19 vaccine may be </a:t>
            </a:r>
            <a:r>
              <a:rPr lang="en-US" b="0" i="0" u="sng" dirty="0">
                <a:solidFill>
                  <a:srgbClr val="075290"/>
                </a:solidFill>
                <a:effectLst/>
                <a:latin typeface="Open Sans" panose="020B0606030504020204" pitchFamily="34" charset="0"/>
                <a:hlinkClick r:id="rId5"/>
              </a:rPr>
              <a:t>considered in some situations</a:t>
            </a:r>
            <a:r>
              <a:rPr lang="en-US" b="0" i="0" dirty="0">
                <a:solidFill>
                  <a:srgbClr val="000000"/>
                </a:solidFill>
                <a:effectLst/>
                <a:latin typeface="Open Sans" panose="020B0606030504020204" pitchFamily="34" charset="0"/>
              </a:rPr>
              <a:t>, including for persons who</a:t>
            </a:r>
          </a:p>
          <a:p>
            <a:pPr marL="628650" lvl="1" indent="-171450" algn="l">
              <a:buFont typeface="Arial" panose="020B0604020202020204" pitchFamily="34" charset="0"/>
              <a:buChar char="•"/>
            </a:pPr>
            <a:r>
              <a:rPr lang="en-US" b="0" i="0" dirty="0">
                <a:solidFill>
                  <a:srgbClr val="000000"/>
                </a:solidFill>
                <a:effectLst/>
                <a:latin typeface="Open Sans" panose="020B0606030504020204" pitchFamily="34" charset="0"/>
              </a:rPr>
              <a:t>Had a severe reaction after an mRNA vaccine dose or who have a severe allergy to an ingredient of Pfizer-BioNTech or Moderna (mRNA COVID-19 vaccines),</a:t>
            </a:r>
          </a:p>
          <a:p>
            <a:pPr marL="628650" lvl="1" indent="-171450" algn="l">
              <a:buFont typeface="Arial" panose="020B0604020202020204" pitchFamily="34" charset="0"/>
              <a:buChar char="•"/>
            </a:pPr>
            <a:r>
              <a:rPr lang="en-US" b="0" i="0" dirty="0">
                <a:solidFill>
                  <a:srgbClr val="000000"/>
                </a:solidFill>
                <a:effectLst/>
                <a:latin typeface="Open Sans" panose="020B0606030504020204" pitchFamily="34" charset="0"/>
              </a:rPr>
              <a:t>Would otherwise remain unvaccinated for COVID-19 due to limited access to Pfizer-BioNTech or Moderna (mRNA COVID-19 vaccines); or</a:t>
            </a:r>
          </a:p>
          <a:p>
            <a:pPr marL="628650" lvl="1" indent="-171450" algn="l">
              <a:buFont typeface="Arial" panose="020B0604020202020204" pitchFamily="34" charset="0"/>
              <a:buChar char="•"/>
            </a:pPr>
            <a:r>
              <a:rPr lang="en-US" b="0" i="0" dirty="0">
                <a:solidFill>
                  <a:srgbClr val="000000"/>
                </a:solidFill>
                <a:effectLst/>
                <a:latin typeface="Open Sans" panose="020B0606030504020204" pitchFamily="34" charset="0"/>
              </a:rPr>
              <a:t>Wants to get the J&amp;J/Janssen COVID-19 vaccine despite the safety concerns.</a:t>
            </a:r>
          </a:p>
          <a:p>
            <a:pPr marL="628650" lvl="1" indent="-171450"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rPr>
              <a:t>Side effects can occur after receiving any of the available COVID-19 vaccines. </a:t>
            </a:r>
            <a:r>
              <a:rPr lang="en-US" sz="1200" b="0" i="0" dirty="0">
                <a:solidFill>
                  <a:srgbClr val="000000"/>
                </a:solidFill>
                <a:effectLst/>
              </a:rPr>
              <a:t>People who are pregnant have not reported different side effects from people who are not pregnant after vaccination with mRNA COVID-19 vaccines (Moderna and Pfizer-BioNTech vaccines)</a:t>
            </a:r>
            <a:endParaRPr lang="en-US" sz="1200" b="1" dirty="0"/>
          </a:p>
          <a:p>
            <a:pPr marL="457200" lvl="1" indent="0" algn="l">
              <a:buFont typeface="Arial" panose="020B0604020202020204" pitchFamily="34" charset="0"/>
              <a:buNone/>
            </a:pPr>
            <a:endParaRPr lang="en-US"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16</a:t>
            </a:fld>
            <a:endParaRPr lang="en-US" dirty="0"/>
          </a:p>
        </p:txBody>
      </p:sp>
    </p:spTree>
    <p:extLst>
      <p:ext uri="{BB962C8B-B14F-4D97-AF65-F5344CB8AC3E}">
        <p14:creationId xmlns:p14="http://schemas.microsoft.com/office/powerpoint/2010/main" val="2048821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b="0" i="0" dirty="0">
                <a:solidFill>
                  <a:srgbClr val="000000"/>
                </a:solidFill>
                <a:effectLst/>
              </a:rPr>
              <a:t>CDC recommends that </a:t>
            </a:r>
            <a:r>
              <a:rPr lang="en-US" sz="2000" b="1" i="0" dirty="0">
                <a:solidFill>
                  <a:srgbClr val="000000"/>
                </a:solidFill>
                <a:effectLst/>
              </a:rPr>
              <a:t>people who are breastfeeding get vaccinated </a:t>
            </a:r>
            <a:r>
              <a:rPr lang="en-US" sz="2000" b="0" i="0" dirty="0">
                <a:solidFill>
                  <a:srgbClr val="000000"/>
                </a:solidFill>
                <a:effectLst/>
              </a:rPr>
              <a:t>and stay up to date with their COVID-19 vaccines, including </a:t>
            </a:r>
            <a:r>
              <a:rPr lang="en-US" sz="2000" b="1" i="0" dirty="0">
                <a:solidFill>
                  <a:srgbClr val="000000"/>
                </a:solidFill>
                <a:effectLst/>
              </a:rPr>
              <a:t>getting a COVID-19 booster shot </a:t>
            </a:r>
            <a:r>
              <a:rPr lang="en-US" sz="2000" b="0" i="0" dirty="0">
                <a:solidFill>
                  <a:srgbClr val="000000"/>
                </a:solidFill>
                <a:effectLst/>
              </a:rPr>
              <a:t>when it’s time to get one</a:t>
            </a:r>
          </a:p>
          <a:p>
            <a:pPr marL="0" indent="0">
              <a:buNone/>
            </a:pPr>
            <a:endParaRPr lang="en-US" sz="2000" b="0" i="0" dirty="0">
              <a:solidFill>
                <a:srgbClr val="000000"/>
              </a:solidFill>
              <a:effectLst/>
            </a:endParaRPr>
          </a:p>
          <a:p>
            <a:pPr marL="342900" indent="-342900">
              <a:buFont typeface="Arial" panose="020B0604020202020204" pitchFamily="34" charset="0"/>
              <a:buChar char="•"/>
            </a:pPr>
            <a:r>
              <a:rPr lang="en-US" sz="2000" b="1" i="0" dirty="0">
                <a:solidFill>
                  <a:srgbClr val="000000"/>
                </a:solidFill>
                <a:effectLst/>
              </a:rPr>
              <a:t>COVID-19 vaccines cannot cause COVID-19 infection </a:t>
            </a:r>
            <a:r>
              <a:rPr lang="en-US" sz="2000" b="0" i="0" dirty="0">
                <a:solidFill>
                  <a:srgbClr val="000000"/>
                </a:solidFill>
                <a:effectLst/>
              </a:rPr>
              <a:t>in anyone, including the </a:t>
            </a:r>
            <a:r>
              <a:rPr lang="en-US" sz="2000" b="1" i="0" dirty="0">
                <a:solidFill>
                  <a:srgbClr val="000000"/>
                </a:solidFill>
                <a:effectLst/>
              </a:rPr>
              <a:t>pregnant person </a:t>
            </a:r>
            <a:r>
              <a:rPr lang="en-US" sz="2000" b="0" i="0" dirty="0">
                <a:solidFill>
                  <a:srgbClr val="000000"/>
                </a:solidFill>
                <a:effectLst/>
              </a:rPr>
              <a:t>or </a:t>
            </a:r>
            <a:r>
              <a:rPr lang="en-US" sz="2000" b="1" i="0" dirty="0">
                <a:solidFill>
                  <a:srgbClr val="000000"/>
                </a:solidFill>
                <a:effectLst/>
              </a:rPr>
              <a:t>the baby</a:t>
            </a:r>
            <a:r>
              <a:rPr lang="en-US" sz="2000" b="0" i="0" dirty="0">
                <a:solidFill>
                  <a:srgbClr val="000000"/>
                </a:solidFill>
                <a:effectLst/>
              </a:rPr>
              <a:t>; none of the COVID-19 vaccines contain live virus</a:t>
            </a:r>
          </a:p>
          <a:p>
            <a:pPr marL="0" indent="0">
              <a:buNone/>
            </a:pPr>
            <a:endParaRPr lang="en-US" sz="2000" b="0" i="0" dirty="0">
              <a:solidFill>
                <a:srgbClr val="000000"/>
              </a:solidFill>
              <a:effectLst/>
            </a:endParaRPr>
          </a:p>
          <a:p>
            <a:pPr marL="342900" indent="-342900">
              <a:buFont typeface="Arial" panose="020B0604020202020204" pitchFamily="34" charset="0"/>
              <a:buChar char="•"/>
            </a:pPr>
            <a:r>
              <a:rPr lang="en-US" sz="2000" dirty="0">
                <a:solidFill>
                  <a:srgbClr val="000000"/>
                </a:solidFill>
              </a:rPr>
              <a:t>Currently, there is </a:t>
            </a:r>
            <a:r>
              <a:rPr lang="en-US" sz="2000" b="1" dirty="0">
                <a:solidFill>
                  <a:srgbClr val="000000"/>
                </a:solidFill>
              </a:rPr>
              <a:t>no data to suggest that getting the COVID-19 vaccine </a:t>
            </a:r>
            <a:r>
              <a:rPr lang="en-US" sz="2000" dirty="0">
                <a:solidFill>
                  <a:srgbClr val="000000"/>
                </a:solidFill>
              </a:rPr>
              <a:t>while breast or chest feeding </a:t>
            </a:r>
            <a:r>
              <a:rPr lang="en-US" sz="2000" b="1" dirty="0">
                <a:solidFill>
                  <a:srgbClr val="000000"/>
                </a:solidFill>
              </a:rPr>
              <a:t>will affect milk supply</a:t>
            </a:r>
          </a:p>
          <a:p>
            <a:pPr marL="0" indent="0">
              <a:buNone/>
            </a:pPr>
            <a:endParaRPr lang="en-US" sz="2000" b="1" i="0" dirty="0">
              <a:solidFill>
                <a:srgbClr val="000000"/>
              </a:solidFill>
              <a:effectLst/>
            </a:endParaRPr>
          </a:p>
          <a:p>
            <a:pPr marL="342900" indent="-342900">
              <a:buFont typeface="Arial" panose="020B0604020202020204" pitchFamily="34" charset="0"/>
              <a:buChar char="•"/>
            </a:pPr>
            <a:r>
              <a:rPr lang="en-US" sz="2000" b="0" i="0" dirty="0">
                <a:solidFill>
                  <a:srgbClr val="000000"/>
                </a:solidFill>
                <a:effectLst/>
              </a:rPr>
              <a:t>Vaccines are effective at preventing COVID-19 in people who are breastfeeding - recent reports have shown that breastfeeding </a:t>
            </a:r>
            <a:r>
              <a:rPr lang="en-US" sz="2000" b="1" i="0" dirty="0">
                <a:solidFill>
                  <a:srgbClr val="000000"/>
                </a:solidFill>
                <a:effectLst/>
              </a:rPr>
              <a:t>people who have received mRNA COVID-19 vaccines have antibodies in their breastmilk, which could help protect their babies</a:t>
            </a:r>
          </a:p>
          <a:p>
            <a:pPr lvl="1"/>
            <a:r>
              <a:rPr lang="en-US" sz="1600" b="0" i="0" dirty="0">
                <a:solidFill>
                  <a:srgbClr val="000000"/>
                </a:solidFill>
                <a:effectLst/>
              </a:rPr>
              <a:t>More data are needed to determine what level of protection these antibodies may provide to the baby</a:t>
            </a:r>
          </a:p>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17</a:t>
            </a:fld>
            <a:endParaRPr lang="en-US" dirty="0"/>
          </a:p>
        </p:txBody>
      </p:sp>
    </p:spTree>
    <p:extLst>
      <p:ext uri="{BB962C8B-B14F-4D97-AF65-F5344CB8AC3E}">
        <p14:creationId xmlns:p14="http://schemas.microsoft.com/office/powerpoint/2010/main" val="53817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a vaccine safety surveillance system focused on pregnant people known as the v-safe COVID-19 Vaccine Pregnancy Registry. This surveillance system collects information from people who received the COVID-19 vaccination in the periconception period (within 30 days before last menstrual period) or during pregnancy. Participation is voluntary and participants can opt out at any time. Participants are contacted several times during their pregnancy and asked health questions about their pregnancy and health history. Once the baby has been delivered, participants might be contacted again. The information gathered is used to better understand pregnancy outcomes (e.g., miscarriage and stillbirth), pregnancy complications (e.g., preeclampsia and gestational diabetes) and problems with the newborn (e.g., preterm birth, poor growth, or birth defects).</a:t>
            </a:r>
          </a:p>
        </p:txBody>
      </p:sp>
      <p:sp>
        <p:nvSpPr>
          <p:cNvPr id="4" name="Slide Number Placeholder 3"/>
          <p:cNvSpPr>
            <a:spLocks noGrp="1"/>
          </p:cNvSpPr>
          <p:nvPr>
            <p:ph type="sldNum" sz="quarter" idx="5"/>
          </p:nvPr>
        </p:nvSpPr>
        <p:spPr/>
        <p:txBody>
          <a:bodyPr/>
          <a:lstStyle/>
          <a:p>
            <a:fld id="{163BE2D6-AA8F-42A1-BE2B-AAFE18104AAB}" type="slidenum">
              <a:rPr lang="en-US" smtClean="0"/>
              <a:t>18</a:t>
            </a:fld>
            <a:endParaRPr lang="en-US" dirty="0"/>
          </a:p>
        </p:txBody>
      </p:sp>
    </p:spTree>
    <p:extLst>
      <p:ext uri="{BB962C8B-B14F-4D97-AF65-F5344CB8AC3E}">
        <p14:creationId xmlns:p14="http://schemas.microsoft.com/office/powerpoint/2010/main" val="1094476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163BE2D6-AA8F-42A1-BE2B-AAFE18104AAB}" type="slidenum">
              <a:rPr lang="en-US" smtClean="0"/>
              <a:t>19</a:t>
            </a:fld>
            <a:endParaRPr lang="en-US" dirty="0"/>
          </a:p>
        </p:txBody>
      </p:sp>
    </p:spTree>
    <p:extLst>
      <p:ext uri="{BB962C8B-B14F-4D97-AF65-F5344CB8AC3E}">
        <p14:creationId xmlns:p14="http://schemas.microsoft.com/office/powerpoint/2010/main" val="133756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a12421b4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a12421b4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56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Ask An Expert – MotherToBaby</a:t>
            </a:r>
            <a:endParaRPr lang="en-US" dirty="0"/>
          </a:p>
          <a:p>
            <a:endParaRPr lang="en-US" dirty="0"/>
          </a:p>
          <a:p>
            <a:r>
              <a:rPr lang="en-US" dirty="0"/>
              <a:t>Add in handouts w/resources (images of) once complete</a:t>
            </a:r>
          </a:p>
        </p:txBody>
      </p:sp>
      <p:sp>
        <p:nvSpPr>
          <p:cNvPr id="4" name="Slide Number Placeholder 3"/>
          <p:cNvSpPr>
            <a:spLocks noGrp="1"/>
          </p:cNvSpPr>
          <p:nvPr>
            <p:ph type="sldNum" sz="quarter" idx="5"/>
          </p:nvPr>
        </p:nvSpPr>
        <p:spPr/>
        <p:txBody>
          <a:bodyPr/>
          <a:lstStyle/>
          <a:p>
            <a:fld id="{163BE2D6-AA8F-42A1-BE2B-AAFE18104AAB}" type="slidenum">
              <a:rPr lang="en-US" smtClean="0"/>
              <a:t>20</a:t>
            </a:fld>
            <a:endParaRPr lang="en-US" dirty="0"/>
          </a:p>
        </p:txBody>
      </p:sp>
    </p:spTree>
    <p:extLst>
      <p:ext uri="{BB962C8B-B14F-4D97-AF65-F5344CB8AC3E}">
        <p14:creationId xmlns:p14="http://schemas.microsoft.com/office/powerpoint/2010/main" val="1225133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Ask An Expert – MotherToBaby</a:t>
            </a:r>
            <a:endParaRPr lang="en-US" dirty="0"/>
          </a:p>
          <a:p>
            <a:endParaRPr lang="en-US" dirty="0"/>
          </a:p>
          <a:p>
            <a:r>
              <a:rPr lang="en-US" dirty="0"/>
              <a:t>Add in handouts w/resources (images of) once complete</a:t>
            </a:r>
          </a:p>
        </p:txBody>
      </p:sp>
      <p:sp>
        <p:nvSpPr>
          <p:cNvPr id="4" name="Slide Number Placeholder 3"/>
          <p:cNvSpPr>
            <a:spLocks noGrp="1"/>
          </p:cNvSpPr>
          <p:nvPr>
            <p:ph type="sldNum" sz="quarter" idx="5"/>
          </p:nvPr>
        </p:nvSpPr>
        <p:spPr/>
        <p:txBody>
          <a:bodyPr/>
          <a:lstStyle/>
          <a:p>
            <a:fld id="{163BE2D6-AA8F-42A1-BE2B-AAFE18104AAB}" type="slidenum">
              <a:rPr lang="en-US" smtClean="0"/>
              <a:t>21</a:t>
            </a:fld>
            <a:endParaRPr lang="en-US" dirty="0"/>
          </a:p>
        </p:txBody>
      </p:sp>
    </p:spTree>
    <p:extLst>
      <p:ext uri="{BB962C8B-B14F-4D97-AF65-F5344CB8AC3E}">
        <p14:creationId xmlns:p14="http://schemas.microsoft.com/office/powerpoint/2010/main" val="2351639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a12421b4c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a12421b4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566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a12421b4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a12421b4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64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a12421b4c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a12421b4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99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3BE2D6-AA8F-42A1-BE2B-AAFE18104AAB}" type="slidenum">
              <a:rPr lang="en-US" smtClean="0"/>
              <a:t>4</a:t>
            </a:fld>
            <a:endParaRPr lang="en-US" dirty="0"/>
          </a:p>
        </p:txBody>
      </p:sp>
    </p:spTree>
    <p:extLst>
      <p:ext uri="{BB962C8B-B14F-4D97-AF65-F5344CB8AC3E}">
        <p14:creationId xmlns:p14="http://schemas.microsoft.com/office/powerpoint/2010/main" val="341352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5</a:t>
            </a:fld>
            <a:endParaRPr lang="en-US" dirty="0"/>
          </a:p>
        </p:txBody>
      </p:sp>
    </p:spTree>
    <p:extLst>
      <p:ext uri="{BB962C8B-B14F-4D97-AF65-F5344CB8AC3E}">
        <p14:creationId xmlns:p14="http://schemas.microsoft.com/office/powerpoint/2010/main" val="206517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If you are pregnant, or recently pregnant, you are more likely to get “severely ill” from COVID-19, compared to people who are not pregnant. Severe illness means that a person with COVID-19 may need: </a:t>
            </a:r>
          </a:p>
          <a:p>
            <a:pPr marL="800100" lvl="1" indent="-342900">
              <a:buFont typeface="Arial" panose="020B0604020202020204" pitchFamily="34" charset="0"/>
              <a:buChar char="•"/>
            </a:pPr>
            <a:r>
              <a:rPr lang="en-US" sz="1600" dirty="0"/>
              <a:t>Hospitalization</a:t>
            </a:r>
          </a:p>
          <a:p>
            <a:pPr marL="800100" lvl="1" indent="-342900">
              <a:buFont typeface="Arial" panose="020B0604020202020204" pitchFamily="34" charset="0"/>
              <a:buChar char="•"/>
            </a:pPr>
            <a:r>
              <a:rPr lang="en-US" sz="1600" dirty="0"/>
              <a:t>Admission to the Intensive Care Unit (ICU)</a:t>
            </a:r>
          </a:p>
          <a:p>
            <a:pPr marL="800100" lvl="1" indent="-342900">
              <a:buFont typeface="Arial" panose="020B0604020202020204" pitchFamily="34" charset="0"/>
              <a:buChar char="•"/>
            </a:pPr>
            <a:r>
              <a:rPr lang="en-US" sz="1600" dirty="0"/>
              <a:t>A ventilator or special equipment to help them breathe</a:t>
            </a:r>
          </a:p>
          <a:p>
            <a:pPr lvl="1"/>
            <a:endParaRPr lang="en-US" sz="1600" dirty="0"/>
          </a:p>
          <a:p>
            <a:pPr marL="800100" lvl="1" indent="-342900">
              <a:buFont typeface="Arial" panose="020B0604020202020204" pitchFamily="34" charset="0"/>
              <a:buChar char="•"/>
            </a:pPr>
            <a:r>
              <a:rPr lang="en-US" sz="2000" dirty="0"/>
              <a:t>People with COVID-19 who become severely ill can die</a:t>
            </a:r>
          </a:p>
          <a:p>
            <a:pPr marL="0" indent="0">
              <a:buNone/>
            </a:pPr>
            <a:endParaRPr lang="en-US" sz="2000" dirty="0"/>
          </a:p>
          <a:p>
            <a:pPr marL="342900" indent="-342900">
              <a:buFont typeface="Arial" panose="020B0604020202020204" pitchFamily="34" charset="0"/>
              <a:buChar char="•"/>
            </a:pPr>
            <a:r>
              <a:rPr lang="en-US" sz="2000" dirty="0"/>
              <a:t>If you have COVID-19 during pregnancy, you are at increased risk of complications that can affect your pregnancy and developing baby</a:t>
            </a:r>
          </a:p>
          <a:p>
            <a:pPr marL="0" indent="0">
              <a:buNone/>
            </a:pPr>
            <a:endParaRPr lang="en-US" sz="2000" dirty="0"/>
          </a:p>
          <a:p>
            <a:pPr marL="342900" indent="-342900">
              <a:buFont typeface="Arial" panose="020B0604020202020204" pitchFamily="34" charset="0"/>
              <a:buChar char="•"/>
            </a:pPr>
            <a:r>
              <a:rPr lang="en-US" sz="2000" dirty="0"/>
              <a:t>Having underlying medical conditions, and other factors – including age – can further increase risk for getting very sick from COVID-19 during or recently after pregnancy (for at least 42 days following end of pregnancy)</a:t>
            </a:r>
          </a:p>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6</a:t>
            </a:fld>
            <a:endParaRPr lang="en-US" dirty="0"/>
          </a:p>
        </p:txBody>
      </p:sp>
    </p:spTree>
    <p:extLst>
      <p:ext uri="{BB962C8B-B14F-4D97-AF65-F5344CB8AC3E}">
        <p14:creationId xmlns:p14="http://schemas.microsoft.com/office/powerpoint/2010/main" val="107055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Other factors can further increase the risk of getting severely ill from COVID-19 during or recently after pregnancy, such as having certain underlying medical conditions (don’t read, but say they’re listed here):</a:t>
            </a:r>
          </a:p>
          <a:p>
            <a:pPr lvl="1"/>
            <a:r>
              <a:rPr lang="en-US" sz="1600" dirty="0"/>
              <a:t>cancer, chronic kidney disease, chronic liver disease, chronic lung diseases, cystic fibrosis, dementia or other neurological conditions, diabetes (type 1 or 2), disabilities, heart conditions, HIV infection, immunocompromised, mental health conditions, obesity, pregnancy, sickle cell disease, smoking (current or former), organ or blood stem cell transplant, stroke or cerebrovascular disease, substance use disorders, tuberculosis</a:t>
            </a:r>
          </a:p>
          <a:p>
            <a:pPr marL="342900" indent="-342900">
              <a:buFont typeface="Arial" panose="020B0604020202020204" pitchFamily="34" charset="0"/>
              <a:buChar char="•"/>
            </a:pPr>
            <a:r>
              <a:rPr lang="en-US" sz="2000" dirty="0"/>
              <a:t>Being older than 25 years of age</a:t>
            </a:r>
          </a:p>
          <a:p>
            <a:pPr marL="342900" indent="-342900">
              <a:buFont typeface="Arial" panose="020B0604020202020204" pitchFamily="34" charset="0"/>
              <a:buChar char="•"/>
            </a:pPr>
            <a:r>
              <a:rPr lang="en-US" sz="2000" dirty="0"/>
              <a:t>Living or working in a community with high numbers of COVID-19 Cases</a:t>
            </a:r>
          </a:p>
          <a:p>
            <a:pPr marL="342900" indent="-342900">
              <a:buFont typeface="Arial" panose="020B0604020202020204" pitchFamily="34" charset="0"/>
              <a:buChar char="•"/>
            </a:pPr>
            <a:r>
              <a:rPr lang="en-US" sz="2000" dirty="0"/>
              <a:t>Living or working in a community with low levels of COVID-19 vaccination</a:t>
            </a:r>
          </a:p>
          <a:p>
            <a:pPr marL="342900" indent="-342900">
              <a:buFont typeface="Arial" panose="020B0604020202020204" pitchFamily="34" charset="0"/>
              <a:buChar char="•"/>
            </a:pPr>
            <a:r>
              <a:rPr lang="en-US" sz="2000" dirty="0"/>
              <a:t>Working in places where it is difficult or not possible to keep at least 6 feet apart from people who might be sick</a:t>
            </a:r>
          </a:p>
          <a:p>
            <a:pPr marL="342900" indent="-342900">
              <a:buFont typeface="Arial" panose="020B0604020202020204" pitchFamily="34" charset="0"/>
              <a:buChar char="•"/>
            </a:pPr>
            <a:r>
              <a:rPr lang="en-US" sz="2000" dirty="0"/>
              <a:t>Being part of some racial and ethnic minority groups, which have been put at increased risk from getting sick from COVID-19 due to the health inequities they face: </a:t>
            </a:r>
          </a:p>
          <a:p>
            <a:pPr lvl="1"/>
            <a:r>
              <a:rPr lang="en-US" sz="1600" dirty="0"/>
              <a:t>discrimination, healthcare access and use, occupation, educational, income and wealth gaps, housing</a:t>
            </a:r>
          </a:p>
          <a:p>
            <a:pPr marL="457200" lvl="1" indent="0">
              <a:buNone/>
            </a:pPr>
            <a:endParaRPr lang="en-US" sz="1600" dirty="0"/>
          </a:p>
          <a:p>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7</a:t>
            </a:fld>
            <a:endParaRPr lang="en-US" dirty="0"/>
          </a:p>
        </p:txBody>
      </p:sp>
    </p:spTree>
    <p:extLst>
      <p:ext uri="{BB962C8B-B14F-4D97-AF65-F5344CB8AC3E}">
        <p14:creationId xmlns:p14="http://schemas.microsoft.com/office/powerpoint/2010/main" val="256328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rPr>
              <a:t>To maximize protection from variants and prevent possibly spreading the virus to others, wear a mask indoors in public in areas with a high </a:t>
            </a:r>
            <a:r>
              <a:rPr lang="en-US" sz="1200" b="0" i="0" u="sng" dirty="0">
                <a:solidFill>
                  <a:srgbClr val="075290"/>
                </a:solidFill>
                <a:effectLst/>
                <a:hlinkClick r:id="rId3"/>
              </a:rPr>
              <a:t>COVID-19 Community Level</a:t>
            </a:r>
            <a:r>
              <a:rPr lang="en-US" sz="1200" b="0" i="0" dirty="0">
                <a:solidFill>
                  <a:srgbClr val="000000"/>
                </a:solidFill>
                <a:effectLst/>
              </a:rPr>
              <a:t>. People who are pregnant or have other conditions that could put them at higher risk for severe illness should speak with their healthcare provider about wearing a mask in public indoor spaces at the medium </a:t>
            </a:r>
            <a:r>
              <a:rPr lang="en-US" sz="1200" b="0" i="0" u="sng" dirty="0">
                <a:solidFill>
                  <a:srgbClr val="075290"/>
                </a:solidFill>
                <a:effectLst/>
                <a:hlinkClick r:id="rId3"/>
              </a:rPr>
              <a:t>COVID-19 Community Level</a:t>
            </a:r>
            <a:r>
              <a:rPr lang="en-US" sz="1200" b="0" i="0" dirty="0">
                <a:solidFill>
                  <a:srgbClr val="000000"/>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endParaRPr>
          </a:p>
          <a:p>
            <a:pPr marL="342900" indent="-342900">
              <a:buFont typeface="Arial" panose="020B0604020202020204" pitchFamily="34" charset="0"/>
              <a:buChar char="•"/>
            </a:pPr>
            <a:r>
              <a:rPr lang="en-US" sz="2000" dirty="0">
                <a:solidFill>
                  <a:srgbClr val="000000"/>
                </a:solidFill>
              </a:rPr>
              <a:t>Stay </a:t>
            </a:r>
            <a:r>
              <a:rPr lang="en-US" sz="2000" b="1" dirty="0">
                <a:solidFill>
                  <a:srgbClr val="000000"/>
                </a:solidFill>
              </a:rPr>
              <a:t>up to date</a:t>
            </a:r>
            <a:r>
              <a:rPr lang="en-US" sz="2000" dirty="0">
                <a:solidFill>
                  <a:srgbClr val="000000"/>
                </a:solidFill>
              </a:rPr>
              <a:t> with your </a:t>
            </a:r>
            <a:r>
              <a:rPr lang="en-US" sz="2000" b="1" dirty="0">
                <a:solidFill>
                  <a:srgbClr val="000000"/>
                </a:solidFill>
              </a:rPr>
              <a:t>COVID-19 Vaccines</a:t>
            </a:r>
          </a:p>
          <a:p>
            <a:pPr lvl="1"/>
            <a:r>
              <a:rPr lang="en-US" sz="1600" i="1" dirty="0">
                <a:solidFill>
                  <a:srgbClr val="000000"/>
                </a:solidFill>
              </a:rPr>
              <a:t>The COVID-19 Vaccine helps to reduce the risk of infection and to protect from serious illness from COVID-19 by boosting the slightly weakened immune system of pregnant people to build antibodies to protect themselves and their babies</a:t>
            </a:r>
          </a:p>
          <a:p>
            <a:pPr lvl="1"/>
            <a:r>
              <a:rPr lang="en-US" sz="1600" i="1" dirty="0">
                <a:solidFill>
                  <a:srgbClr val="000000"/>
                </a:solidFill>
              </a:rPr>
              <a:t>A new study from the Centers for Disease Control (CDC) showed that infants whose mothers received two doses of an mRNA COVID-19 Vaccine during pregnancy are less likely to be admitted to the hospital for COVID-19 in the first six months of their life, indicating that maternal vaccination was 61% effective at preventing infant hospitalization</a:t>
            </a:r>
          </a:p>
          <a:p>
            <a:pPr lvl="1"/>
            <a:endParaRPr lang="en-US" sz="1600" i="1" dirty="0">
              <a:solidFill>
                <a:srgbClr val="000000"/>
              </a:solidFill>
            </a:endParaRPr>
          </a:p>
          <a:p>
            <a:pPr marL="342900" indent="-342900">
              <a:buFont typeface="Arial" panose="020B0604020202020204" pitchFamily="34" charset="0"/>
              <a:buChar char="•"/>
            </a:pPr>
            <a:r>
              <a:rPr lang="en-US" sz="2000" b="1" dirty="0">
                <a:solidFill>
                  <a:srgbClr val="000000"/>
                </a:solidFill>
              </a:rPr>
              <a:t>Avoid crowds </a:t>
            </a:r>
            <a:r>
              <a:rPr lang="en-US" sz="2000" dirty="0">
                <a:solidFill>
                  <a:srgbClr val="000000"/>
                </a:solidFill>
              </a:rPr>
              <a:t>and </a:t>
            </a:r>
            <a:r>
              <a:rPr lang="en-US" sz="2000" b="1" dirty="0">
                <a:solidFill>
                  <a:srgbClr val="000000"/>
                </a:solidFill>
              </a:rPr>
              <a:t>poorly ventilated spaces</a:t>
            </a:r>
          </a:p>
          <a:p>
            <a:pPr marL="342900" indent="-342900">
              <a:buFont typeface="Arial" panose="020B0604020202020204" pitchFamily="34" charset="0"/>
              <a:buChar char="•"/>
            </a:pPr>
            <a:r>
              <a:rPr lang="en-US" sz="2000" b="1" dirty="0">
                <a:solidFill>
                  <a:srgbClr val="000000"/>
                </a:solidFill>
              </a:rPr>
              <a:t>Test</a:t>
            </a:r>
            <a:r>
              <a:rPr lang="en-US" sz="2000" dirty="0">
                <a:solidFill>
                  <a:srgbClr val="000000"/>
                </a:solidFill>
              </a:rPr>
              <a:t> to prevent the spread to others</a:t>
            </a:r>
          </a:p>
          <a:p>
            <a:pPr marL="342900" indent="-342900">
              <a:buFont typeface="Arial" panose="020B0604020202020204" pitchFamily="34" charset="0"/>
              <a:buChar char="•"/>
            </a:pPr>
            <a:r>
              <a:rPr lang="en-US" sz="2000" b="1" dirty="0">
                <a:solidFill>
                  <a:srgbClr val="000000"/>
                </a:solidFill>
              </a:rPr>
              <a:t>Wash your hands </a:t>
            </a:r>
            <a:r>
              <a:rPr lang="en-US" sz="2000" dirty="0">
                <a:solidFill>
                  <a:srgbClr val="000000"/>
                </a:solidFill>
              </a:rPr>
              <a:t>often</a:t>
            </a:r>
          </a:p>
          <a:p>
            <a:pPr marL="342900" indent="-342900">
              <a:buFont typeface="Arial" panose="020B0604020202020204" pitchFamily="34" charset="0"/>
              <a:buChar char="•"/>
            </a:pPr>
            <a:r>
              <a:rPr lang="en-US" sz="2000" b="1" dirty="0">
                <a:solidFill>
                  <a:srgbClr val="000000"/>
                </a:solidFill>
              </a:rPr>
              <a:t>Cover coughs and sneezes</a:t>
            </a:r>
          </a:p>
          <a:p>
            <a:endParaRPr lang="en-US" dirty="0"/>
          </a:p>
          <a:p>
            <a:r>
              <a:rPr lang="en-US" dirty="0"/>
              <a:t>***Public facing presentation in May: add picture of how to get the community-level data***</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63BE2D6-AA8F-42A1-BE2B-AAFE18104AAB}" type="slidenum">
              <a:rPr lang="en-US" smtClean="0"/>
              <a:t>8</a:t>
            </a:fld>
            <a:endParaRPr lang="en-US" dirty="0"/>
          </a:p>
        </p:txBody>
      </p:sp>
    </p:spTree>
    <p:extLst>
      <p:ext uri="{BB962C8B-B14F-4D97-AF65-F5344CB8AC3E}">
        <p14:creationId xmlns:p14="http://schemas.microsoft.com/office/powerpoint/2010/main" val="413124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b="1" dirty="0"/>
              <a:t>People with COVID-19 during pregnancy </a:t>
            </a:r>
            <a:r>
              <a:rPr lang="en-US" sz="2000" dirty="0"/>
              <a:t>are </a:t>
            </a:r>
            <a:r>
              <a:rPr lang="en-US" sz="2000" b="1" dirty="0"/>
              <a:t>more likely </a:t>
            </a:r>
            <a:r>
              <a:rPr lang="en-US" sz="2000" dirty="0"/>
              <a:t>to </a:t>
            </a:r>
            <a:r>
              <a:rPr lang="en-US" sz="2000" b="1" dirty="0"/>
              <a:t>experience complications</a:t>
            </a:r>
            <a:r>
              <a:rPr lang="en-US" sz="2000" dirty="0"/>
              <a:t> that can affect their pregnancy and developing baby compared to people without COVID-19 during pregnancy</a:t>
            </a:r>
          </a:p>
          <a:p>
            <a:pPr lvl="1"/>
            <a:r>
              <a:rPr lang="en-US" sz="2000" dirty="0"/>
              <a:t>COVID-19 during pregnancy </a:t>
            </a:r>
            <a:r>
              <a:rPr lang="en-US" sz="2000" b="1" dirty="0"/>
              <a:t>increases the risk of delivering a preterm </a:t>
            </a:r>
            <a:r>
              <a:rPr lang="en-US" sz="2000" dirty="0"/>
              <a:t>(earlier than 37 weeks) </a:t>
            </a:r>
            <a:r>
              <a:rPr lang="en-US" sz="2000" b="1" dirty="0"/>
              <a:t>or stillborn infant</a:t>
            </a:r>
          </a:p>
          <a:p>
            <a:pPr lvl="1"/>
            <a:r>
              <a:rPr lang="en-US" sz="2000" dirty="0"/>
              <a:t>COVID-19 in pregnancy </a:t>
            </a:r>
            <a:r>
              <a:rPr lang="en-US" sz="2000" b="1" dirty="0"/>
              <a:t>can also lead </a:t>
            </a:r>
            <a:r>
              <a:rPr lang="en-US" sz="2000" dirty="0"/>
              <a:t>to </a:t>
            </a:r>
            <a:r>
              <a:rPr lang="en-US" sz="2000" b="1" dirty="0"/>
              <a:t>miscarriage, intrauterine death, fetal growth restriction, long term morbidity and disability</a:t>
            </a:r>
          </a:p>
          <a:p>
            <a:pPr lvl="1"/>
            <a:endParaRPr lang="en-US" sz="2000" b="1" dirty="0"/>
          </a:p>
          <a:p>
            <a:pPr marL="342900" indent="-342900">
              <a:buFont typeface="Arial" panose="020B0604020202020204" pitchFamily="34" charset="0"/>
              <a:buChar char="•"/>
            </a:pPr>
            <a:r>
              <a:rPr lang="en-US" sz="2000" dirty="0"/>
              <a:t>When compared pregnant people without COVID-19, studies have shown that </a:t>
            </a:r>
            <a:r>
              <a:rPr lang="en-US" sz="2000" b="1" dirty="0"/>
              <a:t>pregnant persons with COVID-19 have higher odds of</a:t>
            </a:r>
            <a:r>
              <a:rPr lang="en-US" sz="2000" dirty="0"/>
              <a:t>:</a:t>
            </a:r>
          </a:p>
          <a:p>
            <a:pPr marL="800100" lvl="1" indent="-342900">
              <a:buFont typeface="Arial" panose="020B0604020202020204" pitchFamily="34" charset="0"/>
              <a:buChar char="•"/>
            </a:pPr>
            <a:r>
              <a:rPr lang="en-US" sz="2000" dirty="0"/>
              <a:t>Maternal Death</a:t>
            </a:r>
          </a:p>
          <a:p>
            <a:pPr marL="800100" lvl="1" indent="-342900">
              <a:buFont typeface="Arial" panose="020B0604020202020204" pitchFamily="34" charset="0"/>
              <a:buChar char="•"/>
            </a:pPr>
            <a:r>
              <a:rPr lang="en-US" sz="2000" dirty="0"/>
              <a:t>Preeclampsia</a:t>
            </a:r>
          </a:p>
          <a:p>
            <a:pPr marL="800100" lvl="1" indent="-342900">
              <a:buFont typeface="Arial" panose="020B0604020202020204" pitchFamily="34" charset="0"/>
              <a:buChar char="•"/>
            </a:pPr>
            <a:r>
              <a:rPr lang="en-US" sz="2000" dirty="0"/>
              <a:t>Preterm Birth</a:t>
            </a:r>
          </a:p>
          <a:p>
            <a:pPr marL="800100" lvl="1" indent="-342900">
              <a:buFont typeface="Arial" panose="020B0604020202020204" pitchFamily="34" charset="0"/>
              <a:buChar char="•"/>
            </a:pPr>
            <a:r>
              <a:rPr lang="en-US" sz="2000" dirty="0"/>
              <a:t>Stillbirth</a:t>
            </a:r>
          </a:p>
          <a:p>
            <a:pPr marL="800100" lvl="1" indent="-342900">
              <a:buFont typeface="Arial" panose="020B0604020202020204" pitchFamily="34" charset="0"/>
              <a:buChar char="•"/>
            </a:pPr>
            <a:r>
              <a:rPr lang="en-US" sz="2000" dirty="0"/>
              <a:t>Need for Neonatal Intensive Care Unit (NICU) Admission</a:t>
            </a:r>
          </a:p>
          <a:p>
            <a:pPr marL="800100" lvl="1" indent="-342900">
              <a:buFont typeface="Arial" panose="020B0604020202020204" pitchFamily="34" charset="0"/>
              <a:buChar char="•"/>
            </a:pPr>
            <a:endParaRPr lang="en-US" sz="2000" dirty="0">
              <a:cs typeface="Calibri"/>
            </a:endParaRPr>
          </a:p>
          <a:p>
            <a:pPr marL="800100" lvl="1" indent="-342900">
              <a:buFont typeface="Arial" panose="020B0604020202020204" pitchFamily="34" charset="0"/>
              <a:buChar char="•"/>
            </a:pPr>
            <a:endParaRPr lang="en-US" sz="2000" dirty="0">
              <a:cs typeface="Calibri"/>
            </a:endParaRPr>
          </a:p>
          <a:p>
            <a:pPr lvl="1"/>
            <a:r>
              <a:rPr lang="en-US" dirty="0">
                <a:hlinkClick r:id="rId3"/>
              </a:rPr>
              <a:t>Clinical manifestations, risk factors, and maternal and perinatal outcomes of coronavirus disease 2019 in pregnancy: living systematic review and meta-analysis | The BMJ</a:t>
            </a:r>
            <a:endParaRPr lang="en-US"/>
          </a:p>
          <a:p>
            <a:pPr lvl="1"/>
            <a:endParaRPr lang="en-US" dirty="0">
              <a:cs typeface="Calibri"/>
            </a:endParaRPr>
          </a:p>
          <a:p>
            <a:pPr lvl="1"/>
            <a:r>
              <a:rPr lang="en-US" dirty="0"/>
              <a:t>Allotey, J., Stallings, E., Bonet, M., Yap, M., Chatterjee, S., Kew, T., ... &amp; </a:t>
            </a:r>
            <a:r>
              <a:rPr lang="en-US" dirty="0" err="1"/>
              <a:t>Thangaratinam</a:t>
            </a:r>
            <a:r>
              <a:rPr lang="en-US" dirty="0"/>
              <a:t>, S. (2020). Clinical manifestations, risk factors, and maternal and perinatal outcomes of coronavirus disease 2019 in pregnancy: living systematic review and meta-analysis. </a:t>
            </a:r>
            <a:r>
              <a:rPr lang="en-US" i="1" dirty="0" err="1"/>
              <a:t>Bmj</a:t>
            </a:r>
            <a:r>
              <a:rPr lang="en-US" dirty="0"/>
              <a:t>, </a:t>
            </a:r>
            <a:r>
              <a:rPr lang="en-US" i="1" dirty="0"/>
              <a:t>370</a:t>
            </a:r>
            <a:r>
              <a:rPr lang="en-US" dirty="0"/>
              <a:t>.</a:t>
            </a:r>
            <a:endParaRPr lang="en-US" dirty="0">
              <a:cs typeface="Calibri"/>
            </a:endParaRPr>
          </a:p>
          <a:p>
            <a:pPr lvl="1"/>
            <a:endParaRPr lang="en-US" sz="2000" dirty="0">
              <a:cs typeface="Calibri"/>
            </a:endParaRPr>
          </a:p>
          <a:p>
            <a:r>
              <a:rPr lang="en-US" dirty="0">
                <a:cs typeface="Calibri"/>
              </a:rPr>
              <a:t>***Public Facing one: provide more context for the risk bullets</a:t>
            </a:r>
            <a:endParaRPr lang="en-US" dirty="0"/>
          </a:p>
        </p:txBody>
      </p:sp>
      <p:sp>
        <p:nvSpPr>
          <p:cNvPr id="4" name="Slide Number Placeholder 3"/>
          <p:cNvSpPr>
            <a:spLocks noGrp="1"/>
          </p:cNvSpPr>
          <p:nvPr>
            <p:ph type="sldNum" sz="quarter" idx="5"/>
          </p:nvPr>
        </p:nvSpPr>
        <p:spPr/>
        <p:txBody>
          <a:bodyPr/>
          <a:lstStyle/>
          <a:p>
            <a:fld id="{163BE2D6-AA8F-42A1-BE2B-AAFE18104AAB}" type="slidenum">
              <a:rPr lang="en-US" smtClean="0"/>
              <a:t>9</a:t>
            </a:fld>
            <a:endParaRPr lang="en-US" dirty="0"/>
          </a:p>
        </p:txBody>
      </p:sp>
    </p:spTree>
    <p:extLst>
      <p:ext uri="{BB962C8B-B14F-4D97-AF65-F5344CB8AC3E}">
        <p14:creationId xmlns:p14="http://schemas.microsoft.com/office/powerpoint/2010/main" val="3755017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F4D0F4F-E481-46DD-8BE4-669BC68C78A4}"/>
              </a:ext>
              <a:ext uri="{C183D7F6-B498-43B3-948B-1728B52AA6E4}">
                <adec:decorative xmlns:adec="http://schemas.microsoft.com/office/drawing/2017/decorative" val="1"/>
              </a:ext>
            </a:extLst>
          </p:cNvPr>
          <p:cNvSpPr/>
          <p:nvPr userDrawn="1"/>
        </p:nvSpPr>
        <p:spPr>
          <a:xfrm>
            <a:off x="0" y="0"/>
            <a:ext cx="2045368" cy="20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Rectangle 16">
            <a:extLst>
              <a:ext uri="{FF2B5EF4-FFF2-40B4-BE49-F238E27FC236}">
                <a16:creationId xmlns:a16="http://schemas.microsoft.com/office/drawing/2014/main" id="{34C973F6-02AF-46FF-AE5F-D806970970D3}"/>
              </a:ext>
              <a:ext uri="{C183D7F6-B498-43B3-948B-1728B52AA6E4}">
                <adec:decorative xmlns:adec="http://schemas.microsoft.com/office/drawing/2017/decorative" val="1"/>
              </a:ext>
            </a:extLst>
          </p:cNvPr>
          <p:cNvSpPr/>
          <p:nvPr userDrawn="1"/>
        </p:nvSpPr>
        <p:spPr>
          <a:xfrm>
            <a:off x="10884767" y="5626671"/>
            <a:ext cx="1012304" cy="113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503EE646-F231-45F5-AEE0-442EB2F58A68}"/>
              </a:ext>
            </a:extLst>
          </p:cNvPr>
          <p:cNvSpPr>
            <a:spLocks noGrp="1"/>
          </p:cNvSpPr>
          <p:nvPr>
            <p:ph type="ctrTitle" hasCustomPrompt="1"/>
          </p:nvPr>
        </p:nvSpPr>
        <p:spPr>
          <a:xfrm>
            <a:off x="1524000" y="4923028"/>
            <a:ext cx="9144000" cy="546866"/>
          </a:xfrm>
        </p:spPr>
        <p:txBody>
          <a:bodyPr anchor="ctr">
            <a:normAutofit/>
          </a:bodyPr>
          <a:lstStyle>
            <a:lvl1pPr algn="ctr">
              <a:defRPr sz="2800">
                <a:solidFill>
                  <a:srgbClr val="1F4E79"/>
                </a:solidFill>
                <a:latin typeface="+mn-lt"/>
                <a:cs typeface="Times New Roman" panose="02020603050405020304" pitchFamily="18" charset="0"/>
              </a:defRPr>
            </a:lvl1pPr>
          </a:lstStyle>
          <a:p>
            <a:r>
              <a:rPr lang="en-US"/>
              <a:t>Click to edit Division</a:t>
            </a:r>
          </a:p>
        </p:txBody>
      </p:sp>
      <p:sp>
        <p:nvSpPr>
          <p:cNvPr id="3" name="Subtitle 2">
            <a:extLst>
              <a:ext uri="{FF2B5EF4-FFF2-40B4-BE49-F238E27FC236}">
                <a16:creationId xmlns:a16="http://schemas.microsoft.com/office/drawing/2014/main" id="{443D2A38-DA5C-4122-927F-2D59F907BA7E}"/>
              </a:ext>
            </a:extLst>
          </p:cNvPr>
          <p:cNvSpPr>
            <a:spLocks noGrp="1"/>
          </p:cNvSpPr>
          <p:nvPr>
            <p:ph type="subTitle" idx="1" hasCustomPrompt="1"/>
          </p:nvPr>
        </p:nvSpPr>
        <p:spPr>
          <a:xfrm>
            <a:off x="1524000" y="5532962"/>
            <a:ext cx="9144000" cy="469665"/>
          </a:xfrm>
        </p:spPr>
        <p:txBody>
          <a:bodyPr anchor="ctr">
            <a:normAutofit/>
          </a:bodyPr>
          <a:lstStyle>
            <a:lvl1pPr marL="0" indent="0" algn="ctr" defTabSz="914400" rtl="0" eaLnBrk="1" latinLnBrk="0" hangingPunct="1">
              <a:lnSpc>
                <a:spcPct val="90000"/>
              </a:lnSpc>
              <a:spcBef>
                <a:spcPct val="0"/>
              </a:spcBef>
              <a:buNone/>
              <a:defRPr lang="en-US" sz="2400" kern="1200" dirty="0">
                <a:solidFill>
                  <a:schemeClr val="tx1">
                    <a:lumMod val="75000"/>
                    <a:lumOff val="25000"/>
                  </a:schemeClr>
                </a:solidFill>
                <a:latin typeface="+mn-lt"/>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 (Person’s Name)</a:t>
            </a:r>
          </a:p>
        </p:txBody>
      </p:sp>
      <p:sp>
        <p:nvSpPr>
          <p:cNvPr id="4" name="Date Placeholder 3">
            <a:extLst>
              <a:ext uri="{FF2B5EF4-FFF2-40B4-BE49-F238E27FC236}">
                <a16:creationId xmlns:a16="http://schemas.microsoft.com/office/drawing/2014/main" id="{B23F9CE4-8B1C-4FE8-BAB4-69721E33C3E9}"/>
              </a:ext>
            </a:extLst>
          </p:cNvPr>
          <p:cNvSpPr>
            <a:spLocks noGrp="1"/>
          </p:cNvSpPr>
          <p:nvPr>
            <p:ph type="dt" sz="half" idx="10"/>
          </p:nvPr>
        </p:nvSpPr>
        <p:spPr>
          <a:xfrm>
            <a:off x="838200" y="6356350"/>
            <a:ext cx="2743200" cy="365125"/>
          </a:xfrm>
          <a:prstGeom prst="rect">
            <a:avLst/>
          </a:prstGeom>
        </p:spPr>
        <p:txBody>
          <a:bodyPr/>
          <a:lstStyle>
            <a:lvl1pPr>
              <a:defRPr lang="en-US" sz="1600" kern="1200" smtClean="0">
                <a:solidFill>
                  <a:srgbClr val="1F4E79"/>
                </a:solidFill>
                <a:latin typeface="+mn-lt"/>
                <a:ea typeface="+mn-ea"/>
                <a:cs typeface="Times New Roman" panose="02020603050405020304" pitchFamily="18" charset="0"/>
              </a:defRPr>
            </a:lvl1pPr>
          </a:lstStyle>
          <a:p>
            <a:fld id="{22C9C077-827F-4AD6-8B28-9A541418F531}" type="datetime1">
              <a:rPr lang="en-US" smtClean="0"/>
              <a:pPr/>
              <a:t>4/27/2022</a:t>
            </a:fld>
            <a:endParaRPr lang="en-US" dirty="0"/>
          </a:p>
        </p:txBody>
      </p:sp>
      <p:sp>
        <p:nvSpPr>
          <p:cNvPr id="7" name="Title 1">
            <a:extLst>
              <a:ext uri="{FF2B5EF4-FFF2-40B4-BE49-F238E27FC236}">
                <a16:creationId xmlns:a16="http://schemas.microsoft.com/office/drawing/2014/main" id="{551B421A-CEB0-4122-A55F-E52ACE10098F}"/>
              </a:ext>
            </a:extLst>
          </p:cNvPr>
          <p:cNvSpPr txBox="1">
            <a:spLocks/>
          </p:cNvSpPr>
          <p:nvPr userDrawn="1"/>
        </p:nvSpPr>
        <p:spPr>
          <a:xfrm>
            <a:off x="1524000" y="2622921"/>
            <a:ext cx="9144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4800" dirty="0">
                <a:solidFill>
                  <a:srgbClr val="1F4E79"/>
                </a:solidFill>
                <a:latin typeface="+mn-lt"/>
              </a:rPr>
              <a:t>Department of Health and </a:t>
            </a:r>
            <a:br>
              <a:rPr lang="en-US" sz="4800" dirty="0">
                <a:solidFill>
                  <a:srgbClr val="1F4E79"/>
                </a:solidFill>
                <a:latin typeface="+mn-lt"/>
              </a:rPr>
            </a:br>
            <a:r>
              <a:rPr lang="en-US" sz="4800" dirty="0">
                <a:solidFill>
                  <a:srgbClr val="1F4E79"/>
                </a:solidFill>
                <a:latin typeface="+mn-lt"/>
              </a:rPr>
              <a:t>Human Services</a:t>
            </a:r>
          </a:p>
        </p:txBody>
      </p:sp>
      <p:sp>
        <p:nvSpPr>
          <p:cNvPr id="8" name="Title 1">
            <a:extLst>
              <a:ext uri="{FF2B5EF4-FFF2-40B4-BE49-F238E27FC236}">
                <a16:creationId xmlns:a16="http://schemas.microsoft.com/office/drawing/2014/main" id="{BC2A7371-FA15-4B8D-B8B1-CD4B7EF36F87}"/>
              </a:ext>
            </a:extLst>
          </p:cNvPr>
          <p:cNvSpPr txBox="1">
            <a:spLocks/>
          </p:cNvSpPr>
          <p:nvPr userDrawn="1"/>
        </p:nvSpPr>
        <p:spPr>
          <a:xfrm>
            <a:off x="1524000" y="1257420"/>
            <a:ext cx="9144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3200" dirty="0">
                <a:solidFill>
                  <a:srgbClr val="1F4E79"/>
                </a:solidFill>
                <a:latin typeface="+mn-lt"/>
              </a:rPr>
              <a:t>State of Nevada</a:t>
            </a:r>
          </a:p>
        </p:txBody>
      </p:sp>
      <p:pic>
        <p:nvPicPr>
          <p:cNvPr id="9" name="Picture 8" descr="The Great Seal of the State of Nevada &quot;All for our Country&quot;">
            <a:extLst>
              <a:ext uri="{FF2B5EF4-FFF2-40B4-BE49-F238E27FC236}">
                <a16:creationId xmlns:a16="http://schemas.microsoft.com/office/drawing/2014/main" id="{0FBC4D1A-84EE-45B6-95D2-A5CAB3A4B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6781" y="480070"/>
            <a:ext cx="1638443" cy="1592718"/>
          </a:xfrm>
          <a:prstGeom prst="rect">
            <a:avLst/>
          </a:prstGeom>
        </p:spPr>
      </p:pic>
      <p:cxnSp>
        <p:nvCxnSpPr>
          <p:cNvPr id="10" name="Straight Connector 9">
            <a:extLst>
              <a:ext uri="{FF2B5EF4-FFF2-40B4-BE49-F238E27FC236}">
                <a16:creationId xmlns:a16="http://schemas.microsoft.com/office/drawing/2014/main" id="{579730DB-1305-49C4-B8EC-9A382996C578}"/>
              </a:ext>
            </a:extLst>
          </p:cNvPr>
          <p:cNvCxnSpPr/>
          <p:nvPr userDrawn="1"/>
        </p:nvCxnSpPr>
        <p:spPr>
          <a:xfrm>
            <a:off x="2669313" y="4086588"/>
            <a:ext cx="685338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527F0BC-AEA1-43B2-AD84-6EFBE6989832}"/>
              </a:ext>
            </a:extLst>
          </p:cNvPr>
          <p:cNvSpPr>
            <a:spLocks noGrp="1"/>
          </p:cNvSpPr>
          <p:nvPr>
            <p:ph type="body" sz="quarter" idx="13" hasCustomPrompt="1"/>
          </p:nvPr>
        </p:nvSpPr>
        <p:spPr>
          <a:xfrm>
            <a:off x="1524000" y="4202735"/>
            <a:ext cx="9144000" cy="657225"/>
          </a:xfrm>
        </p:spPr>
        <p:txBody>
          <a:bodyPr anchor="ctr">
            <a:normAutofit/>
          </a:bodyPr>
          <a:lstStyle>
            <a:lvl1pPr marL="0" indent="0" algn="ctr">
              <a:buNone/>
              <a:defRPr lang="en-US" sz="3200" kern="1200" dirty="0">
                <a:solidFill>
                  <a:srgbClr val="1F4E79"/>
                </a:solidFill>
                <a:latin typeface="+mn-lt"/>
                <a:ea typeface="+mj-ea"/>
                <a:cs typeface="Times New Roman" panose="02020603050405020304" pitchFamily="18" charset="0"/>
              </a:defRPr>
            </a:lvl1pPr>
          </a:lstStyle>
          <a:p>
            <a:pPr lvl="0"/>
            <a:r>
              <a:rPr lang="en-US"/>
              <a:t>Click to edit Presentation Title</a:t>
            </a:r>
          </a:p>
        </p:txBody>
      </p:sp>
      <p:grpSp>
        <p:nvGrpSpPr>
          <p:cNvPr id="13" name="Group 12">
            <a:extLst>
              <a:ext uri="{FF2B5EF4-FFF2-40B4-BE49-F238E27FC236}">
                <a16:creationId xmlns:a16="http://schemas.microsoft.com/office/drawing/2014/main" id="{58C09CD6-2C7D-4515-A322-8CDBBC428003}"/>
              </a:ext>
            </a:extLst>
          </p:cNvPr>
          <p:cNvGrpSpPr/>
          <p:nvPr userDrawn="1"/>
        </p:nvGrpSpPr>
        <p:grpSpPr>
          <a:xfrm>
            <a:off x="2426547" y="915697"/>
            <a:ext cx="7338906" cy="717126"/>
            <a:chOff x="1764437" y="915697"/>
            <a:chExt cx="8664719" cy="717126"/>
          </a:xfrm>
        </p:grpSpPr>
        <p:sp>
          <p:nvSpPr>
            <p:cNvPr id="15" name="Text Box 49">
              <a:extLst>
                <a:ext uri="{FF2B5EF4-FFF2-40B4-BE49-F238E27FC236}">
                  <a16:creationId xmlns:a16="http://schemas.microsoft.com/office/drawing/2014/main" id="{9BE4A1A1-78D9-4BBC-B062-4D3401361671}"/>
                </a:ext>
              </a:extLst>
            </p:cNvPr>
            <p:cNvSpPr txBox="1">
              <a:spLocks noChangeArrowheads="1"/>
            </p:cNvSpPr>
            <p:nvPr userDrawn="1"/>
          </p:nvSpPr>
          <p:spPr bwMode="auto">
            <a:xfrm>
              <a:off x="1764437" y="920035"/>
              <a:ext cx="1809751"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lang="en-US" altLang="en-US" sz="1600" b="1" dirty="0">
                  <a:solidFill>
                    <a:srgbClr val="1F4E79"/>
                  </a:solidFill>
                  <a:latin typeface="+mn-lt"/>
                </a:rPr>
                <a:t>Steve Sisolak</a:t>
              </a:r>
              <a:endParaRPr kumimoji="0" lang="en-US" altLang="en-US" sz="1600" b="1" i="0" u="none" strike="noStrike" cap="none" normalizeH="0" baseline="0" dirty="0">
                <a:ln>
                  <a:noFill/>
                </a:ln>
                <a:solidFill>
                  <a:srgbClr val="1F4E79"/>
                </a:solidFill>
                <a:effectLst/>
                <a:latin typeface="+mn-lt"/>
              </a:endParaRP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1F4E79"/>
                  </a:solidFill>
                  <a:effectLst/>
                  <a:latin typeface="+mn-lt"/>
                </a:rPr>
                <a:t>Governor</a:t>
              </a:r>
              <a:endParaRPr kumimoji="0" lang="en-US" altLang="en-US" sz="1800" b="0" i="1" u="none" strike="noStrike" cap="none" normalizeH="0" baseline="0" dirty="0">
                <a:ln>
                  <a:noFill/>
                </a:ln>
                <a:solidFill>
                  <a:srgbClr val="1F4E79"/>
                </a:solidFill>
                <a:effectLst/>
                <a:latin typeface="+mn-lt"/>
              </a:endParaRPr>
            </a:p>
          </p:txBody>
        </p:sp>
        <p:sp>
          <p:nvSpPr>
            <p:cNvPr id="16" name="Text Box 50">
              <a:extLst>
                <a:ext uri="{FF2B5EF4-FFF2-40B4-BE49-F238E27FC236}">
                  <a16:creationId xmlns:a16="http://schemas.microsoft.com/office/drawing/2014/main" id="{1D244E04-4923-4419-99EE-A25D79284685}"/>
                </a:ext>
              </a:extLst>
            </p:cNvPr>
            <p:cNvSpPr txBox="1">
              <a:spLocks noChangeArrowheads="1"/>
            </p:cNvSpPr>
            <p:nvPr userDrawn="1"/>
          </p:nvSpPr>
          <p:spPr bwMode="auto">
            <a:xfrm>
              <a:off x="8617817" y="915697"/>
              <a:ext cx="1811339"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1F4E79"/>
                  </a:solidFill>
                  <a:effectLst/>
                  <a:latin typeface="+mn-lt"/>
                </a:rPr>
                <a:t>Richard Whitley</a:t>
              </a: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1F4E79"/>
                  </a:solidFill>
                  <a:effectLst/>
                  <a:latin typeface="+mn-lt"/>
                </a:rPr>
                <a:t>Director</a:t>
              </a:r>
              <a:endParaRPr kumimoji="0" lang="en-US" altLang="en-US" sz="1800" b="0" i="1" u="none" strike="noStrike" cap="none" normalizeH="0" baseline="0" dirty="0">
                <a:ln>
                  <a:noFill/>
                </a:ln>
                <a:solidFill>
                  <a:srgbClr val="1F4E79"/>
                </a:solidFill>
                <a:effectLst/>
                <a:latin typeface="+mn-lt"/>
              </a:endParaRPr>
            </a:p>
          </p:txBody>
        </p:sp>
      </p:grpSp>
      <p:pic>
        <p:nvPicPr>
          <p:cNvPr id="18" name="Picture 17" descr="Department of Health and Human Services logo &quot;DHHS&quot;">
            <a:extLst>
              <a:ext uri="{FF2B5EF4-FFF2-40B4-BE49-F238E27FC236}">
                <a16:creationId xmlns:a16="http://schemas.microsoft.com/office/drawing/2014/main" id="{9D76AB1F-A8ED-4B18-9C33-FBEC13EC0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8970" y="4939883"/>
            <a:ext cx="1331869" cy="1789077"/>
          </a:xfrm>
          <a:prstGeom prst="rect">
            <a:avLst/>
          </a:prstGeom>
        </p:spPr>
      </p:pic>
      <p:sp>
        <p:nvSpPr>
          <p:cNvPr id="20" name="Footer Placeholder 5">
            <a:extLst>
              <a:ext uri="{FF2B5EF4-FFF2-40B4-BE49-F238E27FC236}">
                <a16:creationId xmlns:a16="http://schemas.microsoft.com/office/drawing/2014/main" id="{436F594D-EFA8-4AEE-9799-7C7A899224C7}"/>
              </a:ext>
            </a:extLst>
          </p:cNvPr>
          <p:cNvSpPr txBox="1">
            <a:spLocks/>
          </p:cNvSpPr>
          <p:nvPr userDrawn="1"/>
        </p:nvSpPr>
        <p:spPr>
          <a:xfrm>
            <a:off x="4038600" y="6356350"/>
            <a:ext cx="4114800" cy="365125"/>
          </a:xfrm>
          <a:prstGeom prst="rect">
            <a:avLst/>
          </a:prstGeom>
        </p:spPr>
        <p:txBody>
          <a:bodyPr anchor="ctr"/>
          <a:lstStyle>
            <a:defPPr>
              <a:defRPr lang="en-US"/>
            </a:defPPr>
            <a:lvl1pPr marL="0" algn="ctr" defTabSz="914400" rtl="0" eaLnBrk="1" latinLnBrk="0" hangingPunct="1">
              <a:lnSpc>
                <a:spcPct val="90000"/>
              </a:lnSpc>
              <a:spcBef>
                <a:spcPct val="0"/>
              </a:spcBef>
              <a:buNone/>
              <a:defRPr lang="en-US" altLang="en-US" sz="1400" kern="1200" smtClean="0">
                <a:solidFill>
                  <a:srgbClr val="1F4E79"/>
                </a:solidFill>
                <a:latin typeface="Times New Roman" panose="02020603050405020304" pitchFamily="18" charset="0"/>
                <a:ea typeface="+mj-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solidFill>
                  <a:srgbClr val="1F4E79"/>
                </a:solidFill>
                <a:latin typeface="+mn-lt"/>
              </a:rPr>
              <a:t>Helping people.  It’s who we are and what we do.</a:t>
            </a:r>
          </a:p>
        </p:txBody>
      </p:sp>
    </p:spTree>
    <p:extLst>
      <p:ext uri="{BB962C8B-B14F-4D97-AF65-F5344CB8AC3E}">
        <p14:creationId xmlns:p14="http://schemas.microsoft.com/office/powerpoint/2010/main" val="242022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A78A-867E-4DE6-8532-1E463BB59FEE}"/>
              </a:ext>
            </a:extLst>
          </p:cNvPr>
          <p:cNvSpPr>
            <a:spLocks noGrp="1"/>
          </p:cNvSpPr>
          <p:nvPr>
            <p:ph type="title"/>
          </p:nvPr>
        </p:nvSpPr>
        <p:spPr>
          <a:xfrm>
            <a:off x="839788" y="457200"/>
            <a:ext cx="3932237" cy="1600200"/>
          </a:xfrm>
        </p:spPr>
        <p:txBody>
          <a:bodyPr anchor="b"/>
          <a:lstStyle>
            <a:lvl1pPr>
              <a:defRPr sz="3200">
                <a:solidFill>
                  <a:srgbClr val="1F4E79"/>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865F6B3-D14D-4B45-8402-7F8B21B021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84D808C-C6B0-48E2-9CFB-FFA5B4AA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B23C5BF-11CA-4B14-A5A8-40D86544728D}"/>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337600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dirty="0"/>
          </a:p>
        </p:txBody>
      </p:sp>
      <p:sp>
        <p:nvSpPr>
          <p:cNvPr id="8" name="Title 1">
            <a:extLst>
              <a:ext uri="{FF2B5EF4-FFF2-40B4-BE49-F238E27FC236}">
                <a16:creationId xmlns:a16="http://schemas.microsoft.com/office/drawing/2014/main" id="{D294C7FD-6EE1-451F-BA6B-050A9CEE52F9}"/>
              </a:ext>
            </a:extLst>
          </p:cNvPr>
          <p:cNvSpPr txBox="1">
            <a:spLocks/>
          </p:cNvSpPr>
          <p:nvPr userDrawn="1"/>
        </p:nvSpPr>
        <p:spPr>
          <a:xfrm>
            <a:off x="1540626" y="1828801"/>
            <a:ext cx="9110749" cy="3200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pPr algn="ctr"/>
            <a:r>
              <a:rPr lang="en-US" sz="11600" dirty="0">
                <a:solidFill>
                  <a:srgbClr val="1F4E79"/>
                </a:solidFill>
                <a:latin typeface="+mn-lt"/>
              </a:rPr>
              <a:t>Questions?</a:t>
            </a:r>
          </a:p>
        </p:txBody>
      </p:sp>
    </p:spTree>
    <p:extLst>
      <p:ext uri="{BB962C8B-B14F-4D97-AF65-F5344CB8AC3E}">
        <p14:creationId xmlns:p14="http://schemas.microsoft.com/office/powerpoint/2010/main" val="25335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dirty="0"/>
          </a:p>
        </p:txBody>
      </p:sp>
      <p:sp>
        <p:nvSpPr>
          <p:cNvPr id="5" name="Title 1">
            <a:extLst>
              <a:ext uri="{FF2B5EF4-FFF2-40B4-BE49-F238E27FC236}">
                <a16:creationId xmlns:a16="http://schemas.microsoft.com/office/drawing/2014/main" id="{2394F36A-7576-491F-A1F7-C8608A197855}"/>
              </a:ext>
            </a:extLst>
          </p:cNvPr>
          <p:cNvSpPr txBox="1">
            <a:spLocks/>
          </p:cNvSpPr>
          <p:nvPr userDrawn="1"/>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r>
              <a:rPr lang="en-US" dirty="0">
                <a:solidFill>
                  <a:srgbClr val="1F4E79"/>
                </a:solidFill>
                <a:latin typeface="+mn-lt"/>
              </a:rPr>
              <a:t>Contact Information</a:t>
            </a:r>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838200" y="1812842"/>
            <a:ext cx="5257800" cy="547687"/>
          </a:xfrm>
        </p:spPr>
        <p:txBody>
          <a:bodyPr anchor="ctr">
            <a:noAutofit/>
          </a:bodyPr>
          <a:lstStyle>
            <a:lvl1pPr marL="0" indent="0">
              <a:buNone/>
              <a:defRPr lang="en-US" sz="4400" kern="1200" dirty="0" smtClean="0">
                <a:solidFill>
                  <a:srgbClr val="1F4E79"/>
                </a:solidFill>
                <a:latin typeface="+mn-lt"/>
                <a:ea typeface="+mj-ea"/>
                <a:cs typeface="Times New Roman" panose="02020603050405020304" pitchFamily="18" charset="0"/>
              </a:defRPr>
            </a:lvl1pPr>
          </a:lstStyle>
          <a:p>
            <a:pPr lvl="0"/>
            <a:r>
              <a:rPr lang="en-US"/>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6096000" y="1812842"/>
            <a:ext cx="5257800" cy="547687"/>
          </a:xfrm>
        </p:spPr>
        <p:txBody>
          <a:bodyPr anchor="ctr">
            <a:noAutofit/>
          </a:bodyPr>
          <a:lstStyle>
            <a:lvl1pPr marL="0" indent="0">
              <a:buNone/>
              <a:defRPr lang="en-US" sz="4000" kern="1200" dirty="0" smtClean="0">
                <a:solidFill>
                  <a:srgbClr val="1F4E79"/>
                </a:solidFill>
                <a:latin typeface="+mn-lt"/>
                <a:ea typeface="+mj-ea"/>
                <a:cs typeface="Times New Roman" panose="02020603050405020304" pitchFamily="18" charset="0"/>
              </a:defRPr>
            </a:lvl1pPr>
          </a:lstStyle>
          <a:p>
            <a:pPr lvl="0"/>
            <a:r>
              <a:rPr lang="en-US"/>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838200" y="2368550"/>
            <a:ext cx="5257800" cy="532592"/>
          </a:xfrm>
        </p:spPr>
        <p:txBody>
          <a:bodyPr anchor="ctr"/>
          <a:lstStyle>
            <a:lvl1pPr marL="0" indent="0">
              <a:buNone/>
              <a:defRPr>
                <a:latin typeface="+mn-lt"/>
              </a:defRPr>
            </a:lvl1pPr>
          </a:lstStyle>
          <a:p>
            <a:pPr lvl="0"/>
            <a:r>
              <a:rPr lang="en-US"/>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6096000" y="2368550"/>
            <a:ext cx="5257800" cy="532592"/>
          </a:xfrm>
        </p:spPr>
        <p:txBody>
          <a:bodyPr anchor="ctr"/>
          <a:lstStyle>
            <a:lvl1pPr marL="0" indent="0">
              <a:buNone/>
              <a:defRPr>
                <a:latin typeface="+mn-lt"/>
              </a:defRPr>
            </a:lvl1pPr>
          </a:lstStyle>
          <a:p>
            <a:pPr lvl="0"/>
            <a:r>
              <a:rPr lang="en-US"/>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838200" y="2908216"/>
            <a:ext cx="5257800" cy="532592"/>
          </a:xfrm>
        </p:spPr>
        <p:txBody>
          <a:bodyPr anchor="ctr"/>
          <a:lstStyle>
            <a:lvl1pPr marL="0" indent="0">
              <a:buNone/>
              <a:defRPr>
                <a:latin typeface="+mn-lt"/>
              </a:defRPr>
            </a:lvl1pPr>
          </a:lstStyle>
          <a:p>
            <a:pPr lvl="0"/>
            <a:r>
              <a:rPr lang="en-US"/>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6096000" y="2908216"/>
            <a:ext cx="5257800" cy="532592"/>
          </a:xfrm>
        </p:spPr>
        <p:txBody>
          <a:bodyPr anchor="ctr"/>
          <a:lstStyle>
            <a:lvl1pPr marL="0" indent="0">
              <a:buNone/>
              <a:defRPr>
                <a:latin typeface="+mn-lt"/>
              </a:defRPr>
            </a:lvl1pPr>
          </a:lstStyle>
          <a:p>
            <a:pPr lvl="0"/>
            <a:r>
              <a:rPr lang="en-US"/>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838200" y="3447882"/>
            <a:ext cx="5257800" cy="532592"/>
          </a:xfrm>
        </p:spPr>
        <p:txBody>
          <a:bodyPr anchor="ctr"/>
          <a:lstStyle>
            <a:lvl1pPr marL="0" indent="0">
              <a:buNone/>
              <a:defRPr>
                <a:latin typeface="+mn-lt"/>
              </a:defRPr>
            </a:lvl1pPr>
          </a:lstStyle>
          <a:p>
            <a:pPr lvl="0"/>
            <a:r>
              <a:rPr lang="en-US"/>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6096000" y="3447882"/>
            <a:ext cx="5257800" cy="532592"/>
          </a:xfrm>
        </p:spPr>
        <p:txBody>
          <a:bodyPr anchor="ctr"/>
          <a:lstStyle>
            <a:lvl1pPr marL="0" indent="0">
              <a:buNone/>
              <a:defRPr>
                <a:latin typeface="+mn-lt"/>
              </a:defRPr>
            </a:lvl1pPr>
          </a:lstStyle>
          <a:p>
            <a:pPr lvl="0"/>
            <a:r>
              <a:rPr lang="en-US"/>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3467100" y="5383674"/>
            <a:ext cx="5257800" cy="532592"/>
          </a:xfrm>
        </p:spPr>
        <p:txBody>
          <a:bodyPr anchor="ctr"/>
          <a:lstStyle>
            <a:lvl1pPr marL="0" indent="0" algn="ctr">
              <a:buNone/>
              <a:defRPr>
                <a:latin typeface="+mn-lt"/>
              </a:defRPr>
            </a:lvl1pPr>
          </a:lstStyle>
          <a:p>
            <a:pPr lvl="0"/>
            <a:r>
              <a:rPr lang="en-US"/>
              <a:t>Web Address</a:t>
            </a:r>
          </a:p>
        </p:txBody>
      </p:sp>
    </p:spTree>
    <p:extLst>
      <p:ext uri="{BB962C8B-B14F-4D97-AF65-F5344CB8AC3E}">
        <p14:creationId xmlns:p14="http://schemas.microsoft.com/office/powerpoint/2010/main" val="4007913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ronym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numCol="2"/>
          <a:lstStyle>
            <a:lvl1pPr>
              <a:defRPr>
                <a:latin typeface="+mn-lt"/>
              </a:defRPr>
            </a:lvl1pPr>
          </a:lstStyle>
          <a:p>
            <a:pPr lvl="0"/>
            <a:r>
              <a:rPr lang="en-US"/>
              <a:t>Place Acronyms Here – This list has 2 columns to make it easier to add as many as you need. </a:t>
            </a:r>
          </a:p>
        </p:txBody>
      </p:sp>
      <p:sp>
        <p:nvSpPr>
          <p:cNvPr id="6" name="Slide Number Placeholder 5"/>
          <p:cNvSpPr>
            <a:spLocks noGrp="1"/>
          </p:cNvSpPr>
          <p:nvPr>
            <p:ph type="sldNum" sz="quarter" idx="12"/>
          </p:nvPr>
        </p:nvSpPr>
        <p:spPr/>
        <p:txBody>
          <a:bodyPr/>
          <a:lstStyle>
            <a:lvl1pPr>
              <a:defRPr>
                <a:solidFill>
                  <a:srgbClr val="1F4E79"/>
                </a:solidFill>
                <a:latin typeface="+mn-lt"/>
              </a:defRPr>
            </a:lvl1pPr>
          </a:lstStyle>
          <a:p>
            <a:fld id="{A0EC8638-D38E-4C5B-8C11-DA859CF37C29}" type="slidenum">
              <a:rPr lang="en-US" smtClean="0"/>
              <a:pPr/>
              <a:t>‹#›</a:t>
            </a:fld>
            <a:endParaRPr lang="en-US" dirty="0"/>
          </a:p>
        </p:txBody>
      </p:sp>
      <p:sp>
        <p:nvSpPr>
          <p:cNvPr id="5" name="Title 1">
            <a:extLst>
              <a:ext uri="{FF2B5EF4-FFF2-40B4-BE49-F238E27FC236}">
                <a16:creationId xmlns:a16="http://schemas.microsoft.com/office/drawing/2014/main" id="{F2977BF7-C691-4DC7-AA5B-AE6458762ECE}"/>
              </a:ext>
            </a:extLst>
          </p:cNvPr>
          <p:cNvSpPr txBox="1">
            <a:spLocks/>
          </p:cNvSpPr>
          <p:nvPr userDrawn="1"/>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a:solidFill>
                  <a:srgbClr val="1F4E79"/>
                </a:solidFill>
                <a:latin typeface="Times New Roman" panose="02020603050405020304" pitchFamily="18" charset="0"/>
                <a:ea typeface="+mj-ea"/>
                <a:cs typeface="Times New Roman" panose="02020603050405020304" pitchFamily="18" charset="0"/>
              </a:defRPr>
            </a:lvl1pPr>
          </a:lstStyle>
          <a:p>
            <a:r>
              <a:rPr lang="en-US" sz="4800" dirty="0">
                <a:solidFill>
                  <a:srgbClr val="1F4E79"/>
                </a:solidFill>
                <a:latin typeface="+mn-lt"/>
              </a:rPr>
              <a:t>Acronyms</a:t>
            </a:r>
          </a:p>
        </p:txBody>
      </p:sp>
    </p:spTree>
    <p:extLst>
      <p:ext uri="{BB962C8B-B14F-4D97-AF65-F5344CB8AC3E}">
        <p14:creationId xmlns:p14="http://schemas.microsoft.com/office/powerpoint/2010/main" val="4004325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4/27/2022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4/27/2022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4/27/2022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460497"/>
            <a:ext cx="10515600" cy="5260977"/>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dirty="0"/>
          </a:p>
        </p:txBody>
      </p:sp>
      <p:sp>
        <p:nvSpPr>
          <p:cNvPr id="7" name="Title 1">
            <a:extLst>
              <a:ext uri="{FF2B5EF4-FFF2-40B4-BE49-F238E27FC236}">
                <a16:creationId xmlns:a16="http://schemas.microsoft.com/office/drawing/2014/main" id="{5AEAF5C6-B59C-45C2-925E-4885EFA9EA13}"/>
              </a:ext>
            </a:extLst>
          </p:cNvPr>
          <p:cNvSpPr txBox="1">
            <a:spLocks/>
          </p:cNvSpPr>
          <p:nvPr userDrawn="1"/>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dirty="0">
                <a:solidFill>
                  <a:srgbClr val="1F4E79"/>
                </a:solidFill>
                <a:latin typeface="+mn-lt"/>
                <a:ea typeface="+mj-ea"/>
                <a:cs typeface="Times New Roman" panose="02020603050405020304" pitchFamily="18" charset="0"/>
              </a:defRPr>
            </a:lvl1pPr>
          </a:lstStyle>
          <a:p>
            <a:r>
              <a:rPr lang="en-US" sz="4800" dirty="0"/>
              <a:t>Agenda</a:t>
            </a:r>
          </a:p>
        </p:txBody>
      </p:sp>
    </p:spTree>
    <p:extLst>
      <p:ext uri="{BB962C8B-B14F-4D97-AF65-F5344CB8AC3E}">
        <p14:creationId xmlns:p14="http://schemas.microsoft.com/office/powerpoint/2010/main" val="4042378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4/27/2022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4/27/2022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dirty="0"/>
          </a:p>
        </p:txBody>
      </p:sp>
      <p:sp>
        <p:nvSpPr>
          <p:cNvPr id="2" name="Title 1">
            <a:extLst>
              <a:ext uri="{FF2B5EF4-FFF2-40B4-BE49-F238E27FC236}">
                <a16:creationId xmlns:a16="http://schemas.microsoft.com/office/drawing/2014/main" id="{1D1AB9BF-7191-49BE-991E-7A3D8030DA12}"/>
              </a:ext>
            </a:extLst>
          </p:cNvPr>
          <p:cNvSpPr>
            <a:spLocks noGrp="1"/>
          </p:cNvSpPr>
          <p:nvPr>
            <p:ph type="title" hasCustomPrompt="1"/>
          </p:nvPr>
        </p:nvSpPr>
        <p:spPr/>
        <p:txBody>
          <a:bodyPr/>
          <a:lstStyle>
            <a:lvl1pPr>
              <a:defRPr/>
            </a:lvl1pPr>
          </a:lstStyle>
          <a:p>
            <a:r>
              <a:rPr lang="en-US" dirty="0"/>
              <a:t>Add “Agenda”</a:t>
            </a:r>
          </a:p>
        </p:txBody>
      </p:sp>
    </p:spTree>
    <p:extLst>
      <p:ext uri="{BB962C8B-B14F-4D97-AF65-F5344CB8AC3E}">
        <p14:creationId xmlns:p14="http://schemas.microsoft.com/office/powerpoint/2010/main" val="4135378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dirty="0"/>
          </a:p>
        </p:txBody>
      </p:sp>
      <p:sp>
        <p:nvSpPr>
          <p:cNvPr id="2" name="Title 1">
            <a:extLst>
              <a:ext uri="{FF2B5EF4-FFF2-40B4-BE49-F238E27FC236}">
                <a16:creationId xmlns:a16="http://schemas.microsoft.com/office/drawing/2014/main" id="{85952131-C7A2-4AF0-B289-32CE0A9B62E9}"/>
              </a:ext>
            </a:extLst>
          </p:cNvPr>
          <p:cNvSpPr>
            <a:spLocks noGrp="1"/>
          </p:cNvSpPr>
          <p:nvPr>
            <p:ph type="title" hasCustomPrompt="1"/>
          </p:nvPr>
        </p:nvSpPr>
        <p:spPr>
          <a:xfrm>
            <a:off x="513311" y="1865247"/>
            <a:ext cx="11165379" cy="3127506"/>
          </a:xfrm>
        </p:spPr>
        <p:txBody>
          <a:bodyPr>
            <a:noAutofit/>
          </a:bodyPr>
          <a:lstStyle>
            <a:lvl1pPr marL="0" algn="ctr" defTabSz="914400" rtl="0" eaLnBrk="1" latinLnBrk="0" hangingPunct="1">
              <a:lnSpc>
                <a:spcPct val="90000"/>
              </a:lnSpc>
              <a:spcBef>
                <a:spcPct val="0"/>
              </a:spcBef>
              <a:buNone/>
              <a:defRPr lang="en-US" sz="11600" kern="1200" dirty="0" smtClean="0">
                <a:solidFill>
                  <a:srgbClr val="1F4E79"/>
                </a:solidFill>
                <a:latin typeface="+mn-lt"/>
                <a:ea typeface="+mj-ea"/>
                <a:cs typeface="Times New Roman" panose="02020603050405020304" pitchFamily="18" charset="0"/>
              </a:defRPr>
            </a:lvl1pPr>
          </a:lstStyle>
          <a:p>
            <a:r>
              <a:rPr lang="en-US" dirty="0"/>
              <a:t>Add “Questions?”</a:t>
            </a:r>
          </a:p>
        </p:txBody>
      </p:sp>
    </p:spTree>
    <p:extLst>
      <p:ext uri="{BB962C8B-B14F-4D97-AF65-F5344CB8AC3E}">
        <p14:creationId xmlns:p14="http://schemas.microsoft.com/office/powerpoint/2010/main" val="4249212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dirty="0"/>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838200" y="1813548"/>
            <a:ext cx="525780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dirty="0"/>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6096000" y="1813548"/>
            <a:ext cx="525780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dirty="0"/>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838200" y="2376863"/>
            <a:ext cx="5257800" cy="532592"/>
          </a:xfrm>
        </p:spPr>
        <p:txBody>
          <a:bodyPr anchor="ctr"/>
          <a:lstStyle>
            <a:lvl1pPr marL="0" indent="0">
              <a:buNone/>
              <a:defRPr>
                <a:latin typeface="+mn-lt"/>
              </a:defRPr>
            </a:lvl1pPr>
          </a:lstStyle>
          <a:p>
            <a:pPr lvl="0"/>
            <a:r>
              <a:rPr lang="en-US" dirty="0"/>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6096000" y="2376863"/>
            <a:ext cx="5257800" cy="532592"/>
          </a:xfrm>
        </p:spPr>
        <p:txBody>
          <a:bodyPr anchor="ctr"/>
          <a:lstStyle>
            <a:lvl1pPr marL="0" indent="0">
              <a:buNone/>
              <a:defRPr>
                <a:latin typeface="+mn-lt"/>
              </a:defRPr>
            </a:lvl1pPr>
          </a:lstStyle>
          <a:p>
            <a:pPr lvl="0"/>
            <a:r>
              <a:rPr lang="en-US" dirty="0"/>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838200" y="2924550"/>
            <a:ext cx="5257800" cy="532592"/>
          </a:xfrm>
        </p:spPr>
        <p:txBody>
          <a:bodyPr anchor="ctr"/>
          <a:lstStyle>
            <a:lvl1pPr marL="0" indent="0">
              <a:buNone/>
              <a:defRPr>
                <a:latin typeface="+mn-lt"/>
              </a:defRPr>
            </a:lvl1pPr>
          </a:lstStyle>
          <a:p>
            <a:pPr lvl="0"/>
            <a:r>
              <a:rPr lang="en-US" dirty="0"/>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6096000" y="2924550"/>
            <a:ext cx="5257800" cy="532592"/>
          </a:xfrm>
        </p:spPr>
        <p:txBody>
          <a:bodyPr anchor="ctr"/>
          <a:lstStyle>
            <a:lvl1pPr marL="0" indent="0">
              <a:buNone/>
              <a:defRPr>
                <a:latin typeface="+mn-lt"/>
              </a:defRPr>
            </a:lvl1pPr>
          </a:lstStyle>
          <a:p>
            <a:pPr lvl="0"/>
            <a:r>
              <a:rPr lang="en-US" dirty="0"/>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838200" y="3473235"/>
            <a:ext cx="5257800" cy="532592"/>
          </a:xfrm>
        </p:spPr>
        <p:txBody>
          <a:bodyPr anchor="ctr"/>
          <a:lstStyle>
            <a:lvl1pPr marL="0" indent="0">
              <a:buNone/>
              <a:defRPr>
                <a:latin typeface="+mn-lt"/>
              </a:defRPr>
            </a:lvl1pPr>
          </a:lstStyle>
          <a:p>
            <a:pPr lvl="0"/>
            <a:r>
              <a:rPr lang="en-US" dirty="0"/>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6096000" y="3473235"/>
            <a:ext cx="5257800" cy="532592"/>
          </a:xfrm>
        </p:spPr>
        <p:txBody>
          <a:bodyPr anchor="ctr"/>
          <a:lstStyle>
            <a:lvl1pPr marL="0" indent="0">
              <a:buNone/>
              <a:defRPr>
                <a:latin typeface="+mn-lt"/>
              </a:defRPr>
            </a:lvl1pPr>
          </a:lstStyle>
          <a:p>
            <a:pPr lvl="0"/>
            <a:r>
              <a:rPr lang="en-US" dirty="0"/>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3467100" y="5383674"/>
            <a:ext cx="5257800" cy="532592"/>
          </a:xfrm>
        </p:spPr>
        <p:txBody>
          <a:bodyPr anchor="ctr"/>
          <a:lstStyle>
            <a:lvl1pPr marL="0" indent="0" algn="ctr">
              <a:buNone/>
              <a:defRPr>
                <a:latin typeface="+mn-lt"/>
              </a:defRPr>
            </a:lvl1pPr>
          </a:lstStyle>
          <a:p>
            <a:pPr lvl="0"/>
            <a:r>
              <a:rPr lang="en-US" dirty="0"/>
              <a:t>Web Address</a:t>
            </a:r>
          </a:p>
        </p:txBody>
      </p:sp>
      <p:sp>
        <p:nvSpPr>
          <p:cNvPr id="2" name="Title 1">
            <a:extLst>
              <a:ext uri="{FF2B5EF4-FFF2-40B4-BE49-F238E27FC236}">
                <a16:creationId xmlns:a16="http://schemas.microsoft.com/office/drawing/2014/main" id="{0EAFB97E-4B68-4EE7-B70C-15CC066B90A9}"/>
              </a:ext>
            </a:extLst>
          </p:cNvPr>
          <p:cNvSpPr>
            <a:spLocks noGrp="1"/>
          </p:cNvSpPr>
          <p:nvPr>
            <p:ph type="title" hasCustomPrompt="1"/>
          </p:nvPr>
        </p:nvSpPr>
        <p:spPr/>
        <p:txBody>
          <a:bodyPr/>
          <a:lstStyle>
            <a:lvl1pPr>
              <a:defRPr/>
            </a:lvl1pPr>
          </a:lstStyle>
          <a:p>
            <a:r>
              <a:rPr lang="en-US" sz="4800" dirty="0">
                <a:solidFill>
                  <a:srgbClr val="2D4E6B"/>
                </a:solidFill>
                <a:latin typeface="+mn-lt"/>
              </a:rPr>
              <a:t>Add “Contact Information”</a:t>
            </a:r>
          </a:p>
        </p:txBody>
      </p:sp>
    </p:spTree>
    <p:extLst>
      <p:ext uri="{BB962C8B-B14F-4D97-AF65-F5344CB8AC3E}">
        <p14:creationId xmlns:p14="http://schemas.microsoft.com/office/powerpoint/2010/main" val="830920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0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0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840187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0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0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689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8DD7-2C07-44B3-B02F-9F26BFF37463}"/>
              </a:ext>
            </a:extLst>
          </p:cNvPr>
          <p:cNvSpPr>
            <a:spLocks noGrp="1"/>
          </p:cNvSpPr>
          <p:nvPr>
            <p:ph type="title"/>
          </p:nvPr>
        </p:nvSpPr>
        <p:spPr>
          <a:xfrm>
            <a:off x="838200" y="0"/>
            <a:ext cx="10515600" cy="1325563"/>
          </a:xfrm>
        </p:spPr>
        <p:txBody>
          <a:bodyPr/>
          <a:lstStyle>
            <a:lvl1pPr>
              <a:defRPr>
                <a:solidFill>
                  <a:srgbClr val="1F4E7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76E067E-DCDD-43CE-A2C6-47C7E7D02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3086423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9"/>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0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485411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10"/>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603511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1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1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11"/>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726359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848494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501527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1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1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987370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5"/>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1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664603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6"/>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507477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17"/>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7"/>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211548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2"/>
        <p:cNvGrpSpPr/>
        <p:nvPr/>
      </p:nvGrpSpPr>
      <p:grpSpPr>
        <a:xfrm>
          <a:off x="0" y="0"/>
          <a:ext cx="0" cy="0"/>
          <a:chOff x="0" y="0"/>
          <a:chExt cx="0" cy="0"/>
        </a:xfrm>
      </p:grpSpPr>
      <p:sp>
        <p:nvSpPr>
          <p:cNvPr id="143" name="Google Shape;143;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4" name="Google Shape;144;p27"/>
          <p:cNvSpPr txBox="1">
            <a:spLocks noGrp="1"/>
          </p:cNvSpPr>
          <p:nvPr>
            <p:ph type="title"/>
          </p:nvPr>
        </p:nvSpPr>
        <p:spPr>
          <a:xfrm>
            <a:off x="947033" y="425231"/>
            <a:ext cx="102980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89618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C800-7359-4452-8C9C-726AEEF44903}"/>
              </a:ext>
            </a:extLst>
          </p:cNvPr>
          <p:cNvSpPr>
            <a:spLocks noGrp="1"/>
          </p:cNvSpPr>
          <p:nvPr>
            <p:ph type="title"/>
          </p:nvPr>
        </p:nvSpPr>
        <p:spPr>
          <a:xfrm>
            <a:off x="831850" y="1709738"/>
            <a:ext cx="10515600" cy="2852737"/>
          </a:xfrm>
        </p:spPr>
        <p:txBody>
          <a:bodyPr anchor="b"/>
          <a:lstStyle>
            <a:lvl1pPr>
              <a:defRPr sz="6000">
                <a:solidFill>
                  <a:srgbClr val="1F4E79"/>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6461A9-3331-4ABE-9A64-5AB5D2295392}"/>
              </a:ext>
            </a:extLst>
          </p:cNvPr>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FD80A44-01AC-4FFC-AA21-0F2E7F88A6F5}"/>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3476839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6096000" y="723300"/>
            <a:ext cx="5150000" cy="541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txBox="1">
            <a:spLocks noGrp="1"/>
          </p:cNvSpPr>
          <p:nvPr>
            <p:ph type="ctrTitle"/>
          </p:nvPr>
        </p:nvSpPr>
        <p:spPr>
          <a:xfrm>
            <a:off x="6483133" y="723300"/>
            <a:ext cx="4393600" cy="27056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FFFFF"/>
              </a:buClr>
              <a:buSzPts val="5000"/>
              <a:buNone/>
              <a:defRPr sz="5000">
                <a:solidFill>
                  <a:srgbClr val="FFFFFF"/>
                </a:solidFill>
              </a:defRPr>
            </a:lvl1pPr>
            <a:lvl2pPr lvl="1" algn="ctr" rtl="0">
              <a:spcBef>
                <a:spcPts val="0"/>
              </a:spcBef>
              <a:spcAft>
                <a:spcPts val="0"/>
              </a:spcAft>
              <a:buClr>
                <a:srgbClr val="FFFFFF"/>
              </a:buClr>
              <a:buSzPts val="5000"/>
              <a:buNone/>
              <a:defRPr sz="5000">
                <a:solidFill>
                  <a:srgbClr val="FFFFFF"/>
                </a:solidFill>
              </a:defRPr>
            </a:lvl2pPr>
            <a:lvl3pPr lvl="2" algn="ctr" rtl="0">
              <a:spcBef>
                <a:spcPts val="0"/>
              </a:spcBef>
              <a:spcAft>
                <a:spcPts val="0"/>
              </a:spcAft>
              <a:buClr>
                <a:srgbClr val="FFFFFF"/>
              </a:buClr>
              <a:buSzPts val="5000"/>
              <a:buNone/>
              <a:defRPr sz="5000">
                <a:solidFill>
                  <a:srgbClr val="FFFFFF"/>
                </a:solidFill>
              </a:defRPr>
            </a:lvl3pPr>
            <a:lvl4pPr lvl="3" algn="ctr" rtl="0">
              <a:spcBef>
                <a:spcPts val="0"/>
              </a:spcBef>
              <a:spcAft>
                <a:spcPts val="0"/>
              </a:spcAft>
              <a:buClr>
                <a:srgbClr val="FFFFFF"/>
              </a:buClr>
              <a:buSzPts val="5000"/>
              <a:buNone/>
              <a:defRPr sz="5000">
                <a:solidFill>
                  <a:srgbClr val="FFFFFF"/>
                </a:solidFill>
              </a:defRPr>
            </a:lvl4pPr>
            <a:lvl5pPr lvl="4" algn="ctr" rtl="0">
              <a:spcBef>
                <a:spcPts val="0"/>
              </a:spcBef>
              <a:spcAft>
                <a:spcPts val="0"/>
              </a:spcAft>
              <a:buClr>
                <a:srgbClr val="FFFFFF"/>
              </a:buClr>
              <a:buSzPts val="5000"/>
              <a:buNone/>
              <a:defRPr sz="5000">
                <a:solidFill>
                  <a:srgbClr val="FFFFFF"/>
                </a:solidFill>
              </a:defRPr>
            </a:lvl5pPr>
            <a:lvl6pPr lvl="5" algn="ctr" rtl="0">
              <a:spcBef>
                <a:spcPts val="0"/>
              </a:spcBef>
              <a:spcAft>
                <a:spcPts val="0"/>
              </a:spcAft>
              <a:buClr>
                <a:srgbClr val="FFFFFF"/>
              </a:buClr>
              <a:buSzPts val="5000"/>
              <a:buNone/>
              <a:defRPr sz="5000">
                <a:solidFill>
                  <a:srgbClr val="FFFFFF"/>
                </a:solidFill>
              </a:defRPr>
            </a:lvl6pPr>
            <a:lvl7pPr lvl="6" algn="ctr" rtl="0">
              <a:spcBef>
                <a:spcPts val="0"/>
              </a:spcBef>
              <a:spcAft>
                <a:spcPts val="0"/>
              </a:spcAft>
              <a:buClr>
                <a:srgbClr val="FFFFFF"/>
              </a:buClr>
              <a:buSzPts val="5000"/>
              <a:buNone/>
              <a:defRPr sz="5000">
                <a:solidFill>
                  <a:srgbClr val="FFFFFF"/>
                </a:solidFill>
              </a:defRPr>
            </a:lvl7pPr>
            <a:lvl8pPr lvl="7" algn="ctr" rtl="0">
              <a:spcBef>
                <a:spcPts val="0"/>
              </a:spcBef>
              <a:spcAft>
                <a:spcPts val="0"/>
              </a:spcAft>
              <a:buClr>
                <a:srgbClr val="FFFFFF"/>
              </a:buClr>
              <a:buSzPts val="5000"/>
              <a:buNone/>
              <a:defRPr sz="5000">
                <a:solidFill>
                  <a:srgbClr val="FFFFFF"/>
                </a:solidFill>
              </a:defRPr>
            </a:lvl8pPr>
            <a:lvl9pPr lvl="8" algn="ctr" rtl="0">
              <a:spcBef>
                <a:spcPts val="0"/>
              </a:spcBef>
              <a:spcAft>
                <a:spcPts val="0"/>
              </a:spcAft>
              <a:buClr>
                <a:srgbClr val="FFFFFF"/>
              </a:buClr>
              <a:buSzPts val="5000"/>
              <a:buNone/>
              <a:defRPr sz="5000">
                <a:solidFill>
                  <a:srgbClr val="FFFFFF"/>
                </a:solidFill>
              </a:defRPr>
            </a:lvl9pPr>
          </a:lstStyle>
          <a:p>
            <a:endParaRPr/>
          </a:p>
        </p:txBody>
      </p:sp>
      <p:sp>
        <p:nvSpPr>
          <p:cNvPr id="11" name="Google Shape;11;p2"/>
          <p:cNvSpPr txBox="1">
            <a:spLocks noGrp="1"/>
          </p:cNvSpPr>
          <p:nvPr>
            <p:ph type="subTitle" idx="1"/>
          </p:nvPr>
        </p:nvSpPr>
        <p:spPr>
          <a:xfrm>
            <a:off x="6928533" y="3429000"/>
            <a:ext cx="3502800" cy="27056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Clr>
                <a:srgbClr val="FFFFFF"/>
              </a:buClr>
              <a:buSzPts val="1600"/>
              <a:buNone/>
              <a:defRPr sz="1600">
                <a:solidFill>
                  <a:srgbClr val="FFFFFF"/>
                </a:solidFill>
              </a:defRPr>
            </a:lvl1pPr>
            <a:lvl2pPr lvl="1" algn="ctr" rtl="0">
              <a:lnSpc>
                <a:spcPct val="100000"/>
              </a:lnSpc>
              <a:spcBef>
                <a:spcPts val="0"/>
              </a:spcBef>
              <a:spcAft>
                <a:spcPts val="0"/>
              </a:spcAft>
              <a:buClr>
                <a:srgbClr val="FFFFFF"/>
              </a:buClr>
              <a:buSzPts val="1600"/>
              <a:buNone/>
              <a:defRPr sz="1600">
                <a:solidFill>
                  <a:srgbClr val="FFFFFF"/>
                </a:solidFill>
              </a:defRPr>
            </a:lvl2pPr>
            <a:lvl3pPr lvl="2" algn="ctr" rtl="0">
              <a:lnSpc>
                <a:spcPct val="100000"/>
              </a:lnSpc>
              <a:spcBef>
                <a:spcPts val="0"/>
              </a:spcBef>
              <a:spcAft>
                <a:spcPts val="0"/>
              </a:spcAft>
              <a:buClr>
                <a:srgbClr val="FFFFFF"/>
              </a:buClr>
              <a:buSzPts val="1600"/>
              <a:buNone/>
              <a:defRPr sz="1600">
                <a:solidFill>
                  <a:srgbClr val="FFFFFF"/>
                </a:solidFill>
              </a:defRPr>
            </a:lvl3pPr>
            <a:lvl4pPr lvl="3" algn="ctr" rtl="0">
              <a:lnSpc>
                <a:spcPct val="100000"/>
              </a:lnSpc>
              <a:spcBef>
                <a:spcPts val="0"/>
              </a:spcBef>
              <a:spcAft>
                <a:spcPts val="0"/>
              </a:spcAft>
              <a:buClr>
                <a:srgbClr val="FFFFFF"/>
              </a:buClr>
              <a:buSzPts val="1600"/>
              <a:buNone/>
              <a:defRPr sz="1600">
                <a:solidFill>
                  <a:srgbClr val="FFFFFF"/>
                </a:solidFill>
              </a:defRPr>
            </a:lvl4pPr>
            <a:lvl5pPr lvl="4" algn="ctr" rtl="0">
              <a:lnSpc>
                <a:spcPct val="100000"/>
              </a:lnSpc>
              <a:spcBef>
                <a:spcPts val="0"/>
              </a:spcBef>
              <a:spcAft>
                <a:spcPts val="0"/>
              </a:spcAft>
              <a:buClr>
                <a:srgbClr val="FFFFFF"/>
              </a:buClr>
              <a:buSzPts val="1600"/>
              <a:buNone/>
              <a:defRPr sz="1600">
                <a:solidFill>
                  <a:srgbClr val="FFFFFF"/>
                </a:solidFill>
              </a:defRPr>
            </a:lvl5pPr>
            <a:lvl6pPr lvl="5" algn="ctr" rtl="0">
              <a:lnSpc>
                <a:spcPct val="100000"/>
              </a:lnSpc>
              <a:spcBef>
                <a:spcPts val="0"/>
              </a:spcBef>
              <a:spcAft>
                <a:spcPts val="0"/>
              </a:spcAft>
              <a:buClr>
                <a:srgbClr val="FFFFFF"/>
              </a:buClr>
              <a:buSzPts val="1600"/>
              <a:buNone/>
              <a:defRPr sz="1600">
                <a:solidFill>
                  <a:srgbClr val="FFFFFF"/>
                </a:solidFill>
              </a:defRPr>
            </a:lvl6pPr>
            <a:lvl7pPr lvl="6" algn="ctr" rtl="0">
              <a:lnSpc>
                <a:spcPct val="100000"/>
              </a:lnSpc>
              <a:spcBef>
                <a:spcPts val="0"/>
              </a:spcBef>
              <a:spcAft>
                <a:spcPts val="0"/>
              </a:spcAft>
              <a:buClr>
                <a:srgbClr val="FFFFFF"/>
              </a:buClr>
              <a:buSzPts val="1600"/>
              <a:buNone/>
              <a:defRPr sz="1600">
                <a:solidFill>
                  <a:srgbClr val="FFFFFF"/>
                </a:solidFill>
              </a:defRPr>
            </a:lvl7pPr>
            <a:lvl8pPr lvl="7" algn="ctr" rtl="0">
              <a:lnSpc>
                <a:spcPct val="100000"/>
              </a:lnSpc>
              <a:spcBef>
                <a:spcPts val="0"/>
              </a:spcBef>
              <a:spcAft>
                <a:spcPts val="0"/>
              </a:spcAft>
              <a:buClr>
                <a:srgbClr val="FFFFFF"/>
              </a:buClr>
              <a:buSzPts val="1600"/>
              <a:buNone/>
              <a:defRPr sz="1600">
                <a:solidFill>
                  <a:srgbClr val="FFFFFF"/>
                </a:solidFill>
              </a:defRPr>
            </a:lvl8pPr>
            <a:lvl9pPr lvl="8" algn="ctr" rtl="0">
              <a:lnSpc>
                <a:spcPct val="100000"/>
              </a:lnSpc>
              <a:spcBef>
                <a:spcPts val="0"/>
              </a:spcBef>
              <a:spcAft>
                <a:spcPts val="0"/>
              </a:spcAft>
              <a:buClr>
                <a:srgbClr val="FFFFFF"/>
              </a:buClr>
              <a:buSzPts val="1600"/>
              <a:buNone/>
              <a:defRPr sz="1600">
                <a:solidFill>
                  <a:srgbClr val="FFFFFF"/>
                </a:solidFill>
              </a:defRPr>
            </a:lvl9pPr>
          </a:lstStyle>
          <a:p>
            <a:endParaRPr/>
          </a:p>
        </p:txBody>
      </p:sp>
    </p:spTree>
    <p:extLst>
      <p:ext uri="{BB962C8B-B14F-4D97-AF65-F5344CB8AC3E}">
        <p14:creationId xmlns:p14="http://schemas.microsoft.com/office/powerpoint/2010/main" val="1624052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945867" y="2867800"/>
            <a:ext cx="10300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7C2D1"/>
              </a:buClr>
              <a:buSzPts val="3600"/>
              <a:buNone/>
              <a:defRPr sz="3600">
                <a:solidFill>
                  <a:srgbClr val="37C2D1"/>
                </a:solidFill>
              </a:defRPr>
            </a:lvl1pPr>
            <a:lvl2pPr lvl="1" algn="ctr" rtl="0">
              <a:spcBef>
                <a:spcPts val="0"/>
              </a:spcBef>
              <a:spcAft>
                <a:spcPts val="0"/>
              </a:spcAft>
              <a:buClr>
                <a:srgbClr val="37C2D1"/>
              </a:buClr>
              <a:buSzPts val="3600"/>
              <a:buNone/>
              <a:defRPr sz="3600">
                <a:solidFill>
                  <a:srgbClr val="37C2D1"/>
                </a:solidFill>
              </a:defRPr>
            </a:lvl2pPr>
            <a:lvl3pPr lvl="2" algn="ctr" rtl="0">
              <a:spcBef>
                <a:spcPts val="0"/>
              </a:spcBef>
              <a:spcAft>
                <a:spcPts val="0"/>
              </a:spcAft>
              <a:buClr>
                <a:srgbClr val="37C2D1"/>
              </a:buClr>
              <a:buSzPts val="3600"/>
              <a:buNone/>
              <a:defRPr sz="3600">
                <a:solidFill>
                  <a:srgbClr val="37C2D1"/>
                </a:solidFill>
              </a:defRPr>
            </a:lvl3pPr>
            <a:lvl4pPr lvl="3" algn="ctr" rtl="0">
              <a:spcBef>
                <a:spcPts val="0"/>
              </a:spcBef>
              <a:spcAft>
                <a:spcPts val="0"/>
              </a:spcAft>
              <a:buClr>
                <a:srgbClr val="37C2D1"/>
              </a:buClr>
              <a:buSzPts val="3600"/>
              <a:buNone/>
              <a:defRPr sz="3600">
                <a:solidFill>
                  <a:srgbClr val="37C2D1"/>
                </a:solidFill>
              </a:defRPr>
            </a:lvl4pPr>
            <a:lvl5pPr lvl="4" algn="ctr" rtl="0">
              <a:spcBef>
                <a:spcPts val="0"/>
              </a:spcBef>
              <a:spcAft>
                <a:spcPts val="0"/>
              </a:spcAft>
              <a:buClr>
                <a:srgbClr val="37C2D1"/>
              </a:buClr>
              <a:buSzPts val="3600"/>
              <a:buNone/>
              <a:defRPr sz="3600">
                <a:solidFill>
                  <a:srgbClr val="37C2D1"/>
                </a:solidFill>
              </a:defRPr>
            </a:lvl5pPr>
            <a:lvl6pPr lvl="5" algn="ctr" rtl="0">
              <a:spcBef>
                <a:spcPts val="0"/>
              </a:spcBef>
              <a:spcAft>
                <a:spcPts val="0"/>
              </a:spcAft>
              <a:buClr>
                <a:srgbClr val="37C2D1"/>
              </a:buClr>
              <a:buSzPts val="3600"/>
              <a:buNone/>
              <a:defRPr sz="3600">
                <a:solidFill>
                  <a:srgbClr val="37C2D1"/>
                </a:solidFill>
              </a:defRPr>
            </a:lvl6pPr>
            <a:lvl7pPr lvl="6" algn="ctr" rtl="0">
              <a:spcBef>
                <a:spcPts val="0"/>
              </a:spcBef>
              <a:spcAft>
                <a:spcPts val="0"/>
              </a:spcAft>
              <a:buClr>
                <a:srgbClr val="37C2D1"/>
              </a:buClr>
              <a:buSzPts val="3600"/>
              <a:buNone/>
              <a:defRPr sz="3600">
                <a:solidFill>
                  <a:srgbClr val="37C2D1"/>
                </a:solidFill>
              </a:defRPr>
            </a:lvl7pPr>
            <a:lvl8pPr lvl="7" algn="ctr" rtl="0">
              <a:spcBef>
                <a:spcPts val="0"/>
              </a:spcBef>
              <a:spcAft>
                <a:spcPts val="0"/>
              </a:spcAft>
              <a:buClr>
                <a:srgbClr val="37C2D1"/>
              </a:buClr>
              <a:buSzPts val="3600"/>
              <a:buNone/>
              <a:defRPr sz="3600">
                <a:solidFill>
                  <a:srgbClr val="37C2D1"/>
                </a:solidFill>
              </a:defRPr>
            </a:lvl8pPr>
            <a:lvl9pPr lvl="8" algn="ctr" rtl="0">
              <a:spcBef>
                <a:spcPts val="0"/>
              </a:spcBef>
              <a:spcAft>
                <a:spcPts val="0"/>
              </a:spcAft>
              <a:buClr>
                <a:srgbClr val="37C2D1"/>
              </a:buClr>
              <a:buSzPts val="3600"/>
              <a:buNone/>
              <a:defRPr sz="3600">
                <a:solidFill>
                  <a:srgbClr val="37C2D1"/>
                </a:solidFill>
              </a:defRPr>
            </a:lvl9pPr>
          </a:lstStyle>
          <a:p>
            <a:endParaRPr/>
          </a:p>
        </p:txBody>
      </p:sp>
    </p:spTree>
    <p:extLst>
      <p:ext uri="{BB962C8B-B14F-4D97-AF65-F5344CB8AC3E}">
        <p14:creationId xmlns:p14="http://schemas.microsoft.com/office/powerpoint/2010/main" val="2830496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6096000" y="1788333"/>
            <a:ext cx="5150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 name="Google Shape;16;p4"/>
          <p:cNvSpPr txBox="1">
            <a:spLocks noGrp="1"/>
          </p:cNvSpPr>
          <p:nvPr>
            <p:ph type="body" idx="1"/>
          </p:nvPr>
        </p:nvSpPr>
        <p:spPr>
          <a:xfrm>
            <a:off x="6096000" y="2703267"/>
            <a:ext cx="5150000" cy="2366400"/>
          </a:xfrm>
          <a:prstGeom prst="rect">
            <a:avLst/>
          </a:prstGeom>
        </p:spPr>
        <p:txBody>
          <a:bodyPr spcFirstLastPara="1" wrap="square" lIns="91425" tIns="91425" rIns="91425" bIns="91425" anchor="t" anchorCtr="0">
            <a:noAutofit/>
          </a:bodyPr>
          <a:lstStyle>
            <a:lvl1pPr marL="457189" lvl="0" indent="-323842" rtl="0">
              <a:spcBef>
                <a:spcPts val="0"/>
              </a:spcBef>
              <a:spcAft>
                <a:spcPts val="0"/>
              </a:spcAft>
              <a:buSzPts val="1500"/>
              <a:buChar char="▪"/>
              <a:defRPr sz="1500"/>
            </a:lvl1pPr>
            <a:lvl2pPr marL="914378" lvl="1" indent="-323842" rtl="0">
              <a:spcBef>
                <a:spcPts val="1600"/>
              </a:spcBef>
              <a:spcAft>
                <a:spcPts val="0"/>
              </a:spcAft>
              <a:buSzPts val="1500"/>
              <a:buChar char="○"/>
              <a:defRPr sz="1500"/>
            </a:lvl2pPr>
            <a:lvl3pPr marL="1371566" lvl="2" indent="-323842" rtl="0">
              <a:spcBef>
                <a:spcPts val="1600"/>
              </a:spcBef>
              <a:spcAft>
                <a:spcPts val="0"/>
              </a:spcAft>
              <a:buSzPts val="1500"/>
              <a:buChar char="■"/>
              <a:defRPr sz="1500"/>
            </a:lvl3pPr>
            <a:lvl4pPr marL="1828754" lvl="3" indent="-323842" rtl="0">
              <a:spcBef>
                <a:spcPts val="1600"/>
              </a:spcBef>
              <a:spcAft>
                <a:spcPts val="0"/>
              </a:spcAft>
              <a:buSzPts val="1500"/>
              <a:buChar char="●"/>
              <a:defRPr sz="1500"/>
            </a:lvl4pPr>
            <a:lvl5pPr marL="2285943" lvl="4" indent="-323842" rtl="0">
              <a:spcBef>
                <a:spcPts val="1600"/>
              </a:spcBef>
              <a:spcAft>
                <a:spcPts val="0"/>
              </a:spcAft>
              <a:buSzPts val="1500"/>
              <a:buChar char="○"/>
              <a:defRPr sz="1500"/>
            </a:lvl5pPr>
            <a:lvl6pPr marL="2743132" lvl="5" indent="-323842" rtl="0">
              <a:spcBef>
                <a:spcPts val="1600"/>
              </a:spcBef>
              <a:spcAft>
                <a:spcPts val="0"/>
              </a:spcAft>
              <a:buSzPts val="1500"/>
              <a:buChar char="■"/>
              <a:defRPr sz="1500"/>
            </a:lvl6pPr>
            <a:lvl7pPr marL="3200320" lvl="6" indent="-323842" rtl="0">
              <a:spcBef>
                <a:spcPts val="1600"/>
              </a:spcBef>
              <a:spcAft>
                <a:spcPts val="0"/>
              </a:spcAft>
              <a:buSzPts val="1500"/>
              <a:buChar char="●"/>
              <a:defRPr sz="1500"/>
            </a:lvl7pPr>
            <a:lvl8pPr marL="3657509" lvl="7" indent="-323842" rtl="0">
              <a:spcBef>
                <a:spcPts val="1600"/>
              </a:spcBef>
              <a:spcAft>
                <a:spcPts val="0"/>
              </a:spcAft>
              <a:buSzPts val="1500"/>
              <a:buChar char="○"/>
              <a:defRPr sz="1500"/>
            </a:lvl8pPr>
            <a:lvl9pPr marL="4114697" lvl="8" indent="-323842" rtl="0">
              <a:spcBef>
                <a:spcPts val="1600"/>
              </a:spcBef>
              <a:spcAft>
                <a:spcPts val="1600"/>
              </a:spcAft>
              <a:buSzPts val="1500"/>
              <a:buChar char="■"/>
              <a:defRPr sz="1500"/>
            </a:lvl9pPr>
          </a:lstStyle>
          <a:p>
            <a:endParaRPr/>
          </a:p>
        </p:txBody>
      </p:sp>
    </p:spTree>
    <p:extLst>
      <p:ext uri="{BB962C8B-B14F-4D97-AF65-F5344CB8AC3E}">
        <p14:creationId xmlns:p14="http://schemas.microsoft.com/office/powerpoint/2010/main" val="3304080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972767" y="1658867"/>
            <a:ext cx="4751200" cy="4476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8" lvl="1" indent="-304793" rtl="0">
              <a:spcBef>
                <a:spcPts val="1600"/>
              </a:spcBef>
              <a:spcAft>
                <a:spcPts val="0"/>
              </a:spcAft>
              <a:buSzPts val="1200"/>
              <a:buChar char="○"/>
              <a:defRPr sz="1200"/>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6468036" y="1658867"/>
            <a:ext cx="4751200" cy="4476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400"/>
            </a:lvl1pPr>
            <a:lvl2pPr marL="914378" lvl="1" indent="-304793" rtl="0">
              <a:spcBef>
                <a:spcPts val="1600"/>
              </a:spcBef>
              <a:spcAft>
                <a:spcPts val="0"/>
              </a:spcAft>
              <a:buSzPts val="1200"/>
              <a:buChar char="○"/>
              <a:defRPr sz="1200"/>
            </a:lvl2pPr>
            <a:lvl3pPr marL="1371566" lvl="2" indent="-304793" rtl="0">
              <a:spcBef>
                <a:spcPts val="1600"/>
              </a:spcBef>
              <a:spcAft>
                <a:spcPts val="0"/>
              </a:spcAft>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20" name="Google Shape;20;p5"/>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5"/>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19350494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6"/>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6"/>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2857836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body" idx="1"/>
          </p:nvPr>
        </p:nvSpPr>
        <p:spPr>
          <a:xfrm>
            <a:off x="945867" y="1658867"/>
            <a:ext cx="5150000" cy="4476000"/>
          </a:xfrm>
          <a:prstGeom prst="rect">
            <a:avLst/>
          </a:prstGeom>
        </p:spPr>
        <p:txBody>
          <a:bodyPr spcFirstLastPara="1" wrap="square" lIns="91425" tIns="91425" rIns="91425" bIns="91425" anchor="t" anchorCtr="0">
            <a:noAutofit/>
          </a:bodyPr>
          <a:lstStyle>
            <a:lvl1pPr marL="457189" lvl="0" indent="-304793" rtl="0">
              <a:spcBef>
                <a:spcPts val="0"/>
              </a:spcBef>
              <a:spcAft>
                <a:spcPts val="0"/>
              </a:spcAft>
              <a:buSzPts val="1200"/>
              <a:buChar char="▪"/>
              <a:defRPr sz="1200"/>
            </a:lvl1pPr>
            <a:lvl2pPr marL="914378" lvl="1" indent="-304793" rtl="0">
              <a:spcBef>
                <a:spcPts val="1600"/>
              </a:spcBef>
              <a:spcAft>
                <a:spcPts val="0"/>
              </a:spcAft>
              <a:buClr>
                <a:srgbClr val="37C2D1"/>
              </a:buClr>
              <a:buSzPts val="1200"/>
              <a:buChar char="○"/>
              <a:defRPr sz="1200"/>
            </a:lvl2pPr>
            <a:lvl3pPr marL="1371566" lvl="2" indent="-304793" rtl="0">
              <a:spcBef>
                <a:spcPts val="1600"/>
              </a:spcBef>
              <a:spcAft>
                <a:spcPts val="0"/>
              </a:spcAft>
              <a:buClr>
                <a:srgbClr val="37C2D1"/>
              </a:buClr>
              <a:buSzPts val="1200"/>
              <a:buChar char="■"/>
              <a:defRPr sz="1200"/>
            </a:lvl3pPr>
            <a:lvl4pPr marL="1828754" lvl="3" indent="-304793" rtl="0">
              <a:spcBef>
                <a:spcPts val="1600"/>
              </a:spcBef>
              <a:spcAft>
                <a:spcPts val="0"/>
              </a:spcAft>
              <a:buSzPts val="1200"/>
              <a:buChar char="●"/>
              <a:defRPr sz="1200"/>
            </a:lvl4pPr>
            <a:lvl5pPr marL="2285943" lvl="4" indent="-304793" rtl="0">
              <a:spcBef>
                <a:spcPts val="1600"/>
              </a:spcBef>
              <a:spcAft>
                <a:spcPts val="0"/>
              </a:spcAft>
              <a:buSzPts val="1200"/>
              <a:buChar char="○"/>
              <a:defRPr sz="1200"/>
            </a:lvl5pPr>
            <a:lvl6pPr marL="2743132" lvl="5" indent="-304793" rtl="0">
              <a:spcBef>
                <a:spcPts val="1600"/>
              </a:spcBef>
              <a:spcAft>
                <a:spcPts val="0"/>
              </a:spcAft>
              <a:buSzPts val="1200"/>
              <a:buChar char="■"/>
              <a:defRPr sz="1200"/>
            </a:lvl6pPr>
            <a:lvl7pPr marL="3200320" lvl="6" indent="-304793" rtl="0">
              <a:spcBef>
                <a:spcPts val="1600"/>
              </a:spcBef>
              <a:spcAft>
                <a:spcPts val="0"/>
              </a:spcAft>
              <a:buSzPts val="1200"/>
              <a:buChar char="●"/>
              <a:defRPr sz="1200"/>
            </a:lvl7pPr>
            <a:lvl8pPr marL="3657509" lvl="7" indent="-304793" rtl="0">
              <a:spcBef>
                <a:spcPts val="1600"/>
              </a:spcBef>
              <a:spcAft>
                <a:spcPts val="0"/>
              </a:spcAft>
              <a:buSzPts val="1200"/>
              <a:buChar char="○"/>
              <a:defRPr sz="1200"/>
            </a:lvl8pPr>
            <a:lvl9pPr marL="4114697" lvl="8" indent="-304793" rtl="0">
              <a:spcBef>
                <a:spcPts val="1600"/>
              </a:spcBef>
              <a:spcAft>
                <a:spcPts val="1600"/>
              </a:spcAft>
              <a:buSzPts val="1200"/>
              <a:buChar char="■"/>
              <a:defRPr sz="1200"/>
            </a:lvl9pPr>
          </a:lstStyle>
          <a:p>
            <a:endParaRPr/>
          </a:p>
        </p:txBody>
      </p:sp>
      <p:sp>
        <p:nvSpPr>
          <p:cNvPr id="27" name="Google Shape;27;p7"/>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7"/>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23956906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945867" y="723300"/>
            <a:ext cx="5150000" cy="5411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7C2D1"/>
              </a:buClr>
              <a:buSzPts val="4800"/>
              <a:buNone/>
              <a:defRPr sz="4800">
                <a:solidFill>
                  <a:srgbClr val="37C2D1"/>
                </a:solidFill>
              </a:defRPr>
            </a:lvl1pPr>
            <a:lvl2pPr lvl="1" rtl="0">
              <a:spcBef>
                <a:spcPts val="0"/>
              </a:spcBef>
              <a:spcAft>
                <a:spcPts val="0"/>
              </a:spcAft>
              <a:buClr>
                <a:srgbClr val="37C2D1"/>
              </a:buClr>
              <a:buSzPts val="4800"/>
              <a:buNone/>
              <a:defRPr sz="4800">
                <a:solidFill>
                  <a:srgbClr val="37C2D1"/>
                </a:solidFill>
              </a:defRPr>
            </a:lvl2pPr>
            <a:lvl3pPr lvl="2" rtl="0">
              <a:spcBef>
                <a:spcPts val="0"/>
              </a:spcBef>
              <a:spcAft>
                <a:spcPts val="0"/>
              </a:spcAft>
              <a:buClr>
                <a:srgbClr val="37C2D1"/>
              </a:buClr>
              <a:buSzPts val="4800"/>
              <a:buNone/>
              <a:defRPr sz="4800">
                <a:solidFill>
                  <a:srgbClr val="37C2D1"/>
                </a:solidFill>
              </a:defRPr>
            </a:lvl3pPr>
            <a:lvl4pPr lvl="3" rtl="0">
              <a:spcBef>
                <a:spcPts val="0"/>
              </a:spcBef>
              <a:spcAft>
                <a:spcPts val="0"/>
              </a:spcAft>
              <a:buClr>
                <a:srgbClr val="37C2D1"/>
              </a:buClr>
              <a:buSzPts val="4800"/>
              <a:buNone/>
              <a:defRPr sz="4800">
                <a:solidFill>
                  <a:srgbClr val="37C2D1"/>
                </a:solidFill>
              </a:defRPr>
            </a:lvl4pPr>
            <a:lvl5pPr lvl="4" rtl="0">
              <a:spcBef>
                <a:spcPts val="0"/>
              </a:spcBef>
              <a:spcAft>
                <a:spcPts val="0"/>
              </a:spcAft>
              <a:buClr>
                <a:srgbClr val="37C2D1"/>
              </a:buClr>
              <a:buSzPts val="4800"/>
              <a:buNone/>
              <a:defRPr sz="4800">
                <a:solidFill>
                  <a:srgbClr val="37C2D1"/>
                </a:solidFill>
              </a:defRPr>
            </a:lvl5pPr>
            <a:lvl6pPr lvl="5" rtl="0">
              <a:spcBef>
                <a:spcPts val="0"/>
              </a:spcBef>
              <a:spcAft>
                <a:spcPts val="0"/>
              </a:spcAft>
              <a:buClr>
                <a:srgbClr val="37C2D1"/>
              </a:buClr>
              <a:buSzPts val="4800"/>
              <a:buNone/>
              <a:defRPr sz="4800">
                <a:solidFill>
                  <a:srgbClr val="37C2D1"/>
                </a:solidFill>
              </a:defRPr>
            </a:lvl6pPr>
            <a:lvl7pPr lvl="6" rtl="0">
              <a:spcBef>
                <a:spcPts val="0"/>
              </a:spcBef>
              <a:spcAft>
                <a:spcPts val="0"/>
              </a:spcAft>
              <a:buClr>
                <a:srgbClr val="37C2D1"/>
              </a:buClr>
              <a:buSzPts val="4800"/>
              <a:buNone/>
              <a:defRPr sz="4800">
                <a:solidFill>
                  <a:srgbClr val="37C2D1"/>
                </a:solidFill>
              </a:defRPr>
            </a:lvl7pPr>
            <a:lvl8pPr lvl="7" rtl="0">
              <a:spcBef>
                <a:spcPts val="0"/>
              </a:spcBef>
              <a:spcAft>
                <a:spcPts val="0"/>
              </a:spcAft>
              <a:buClr>
                <a:srgbClr val="37C2D1"/>
              </a:buClr>
              <a:buSzPts val="4800"/>
              <a:buNone/>
              <a:defRPr sz="4800">
                <a:solidFill>
                  <a:srgbClr val="37C2D1"/>
                </a:solidFill>
              </a:defRPr>
            </a:lvl8pPr>
            <a:lvl9pPr lvl="8" rtl="0">
              <a:spcBef>
                <a:spcPts val="0"/>
              </a:spcBef>
              <a:spcAft>
                <a:spcPts val="0"/>
              </a:spcAft>
              <a:buClr>
                <a:srgbClr val="37C2D1"/>
              </a:buClr>
              <a:buSzPts val="4800"/>
              <a:buNone/>
              <a:defRPr sz="4800">
                <a:solidFill>
                  <a:srgbClr val="37C2D1"/>
                </a:solidFill>
              </a:defRPr>
            </a:lvl9pPr>
          </a:lstStyle>
          <a:p>
            <a:endParaRPr/>
          </a:p>
        </p:txBody>
      </p:sp>
    </p:spTree>
    <p:extLst>
      <p:ext uri="{BB962C8B-B14F-4D97-AF65-F5344CB8AC3E}">
        <p14:creationId xmlns:p14="http://schemas.microsoft.com/office/powerpoint/2010/main" val="1839237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45867" y="1644233"/>
            <a:ext cx="51500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37C2D1"/>
              </a:buClr>
              <a:buSzPts val="4200"/>
              <a:buNone/>
              <a:defRPr sz="4200">
                <a:solidFill>
                  <a:srgbClr val="37C2D1"/>
                </a:solidFill>
              </a:defRPr>
            </a:lvl1pPr>
            <a:lvl2pPr lvl="1" algn="ctr" rtl="0">
              <a:spcBef>
                <a:spcPts val="0"/>
              </a:spcBef>
              <a:spcAft>
                <a:spcPts val="0"/>
              </a:spcAft>
              <a:buClr>
                <a:srgbClr val="37C2D1"/>
              </a:buClr>
              <a:buSzPts val="4200"/>
              <a:buNone/>
              <a:defRPr sz="4200">
                <a:solidFill>
                  <a:srgbClr val="37C2D1"/>
                </a:solidFill>
              </a:defRPr>
            </a:lvl2pPr>
            <a:lvl3pPr lvl="2" algn="ctr" rtl="0">
              <a:spcBef>
                <a:spcPts val="0"/>
              </a:spcBef>
              <a:spcAft>
                <a:spcPts val="0"/>
              </a:spcAft>
              <a:buClr>
                <a:srgbClr val="37C2D1"/>
              </a:buClr>
              <a:buSzPts val="4200"/>
              <a:buNone/>
              <a:defRPr sz="4200">
                <a:solidFill>
                  <a:srgbClr val="37C2D1"/>
                </a:solidFill>
              </a:defRPr>
            </a:lvl3pPr>
            <a:lvl4pPr lvl="3" algn="ctr" rtl="0">
              <a:spcBef>
                <a:spcPts val="0"/>
              </a:spcBef>
              <a:spcAft>
                <a:spcPts val="0"/>
              </a:spcAft>
              <a:buClr>
                <a:srgbClr val="37C2D1"/>
              </a:buClr>
              <a:buSzPts val="4200"/>
              <a:buNone/>
              <a:defRPr sz="4200">
                <a:solidFill>
                  <a:srgbClr val="37C2D1"/>
                </a:solidFill>
              </a:defRPr>
            </a:lvl4pPr>
            <a:lvl5pPr lvl="4" algn="ctr" rtl="0">
              <a:spcBef>
                <a:spcPts val="0"/>
              </a:spcBef>
              <a:spcAft>
                <a:spcPts val="0"/>
              </a:spcAft>
              <a:buClr>
                <a:srgbClr val="37C2D1"/>
              </a:buClr>
              <a:buSzPts val="4200"/>
              <a:buNone/>
              <a:defRPr sz="4200">
                <a:solidFill>
                  <a:srgbClr val="37C2D1"/>
                </a:solidFill>
              </a:defRPr>
            </a:lvl5pPr>
            <a:lvl6pPr lvl="5" algn="ctr" rtl="0">
              <a:spcBef>
                <a:spcPts val="0"/>
              </a:spcBef>
              <a:spcAft>
                <a:spcPts val="0"/>
              </a:spcAft>
              <a:buClr>
                <a:srgbClr val="37C2D1"/>
              </a:buClr>
              <a:buSzPts val="4200"/>
              <a:buNone/>
              <a:defRPr sz="4200">
                <a:solidFill>
                  <a:srgbClr val="37C2D1"/>
                </a:solidFill>
              </a:defRPr>
            </a:lvl6pPr>
            <a:lvl7pPr lvl="6" algn="ctr" rtl="0">
              <a:spcBef>
                <a:spcPts val="0"/>
              </a:spcBef>
              <a:spcAft>
                <a:spcPts val="0"/>
              </a:spcAft>
              <a:buClr>
                <a:srgbClr val="37C2D1"/>
              </a:buClr>
              <a:buSzPts val="4200"/>
              <a:buNone/>
              <a:defRPr sz="4200">
                <a:solidFill>
                  <a:srgbClr val="37C2D1"/>
                </a:solidFill>
              </a:defRPr>
            </a:lvl7pPr>
            <a:lvl8pPr lvl="7" algn="ctr" rtl="0">
              <a:spcBef>
                <a:spcPts val="0"/>
              </a:spcBef>
              <a:spcAft>
                <a:spcPts val="0"/>
              </a:spcAft>
              <a:buClr>
                <a:srgbClr val="37C2D1"/>
              </a:buClr>
              <a:buSzPts val="4200"/>
              <a:buNone/>
              <a:defRPr sz="4200">
                <a:solidFill>
                  <a:srgbClr val="37C2D1"/>
                </a:solidFill>
              </a:defRPr>
            </a:lvl8pPr>
            <a:lvl9pPr lvl="8" algn="ctr" rtl="0">
              <a:spcBef>
                <a:spcPts val="0"/>
              </a:spcBef>
              <a:spcAft>
                <a:spcPts val="0"/>
              </a:spcAft>
              <a:buClr>
                <a:srgbClr val="37C2D1"/>
              </a:buClr>
              <a:buSzPts val="4200"/>
              <a:buNone/>
              <a:defRPr sz="4200">
                <a:solidFill>
                  <a:srgbClr val="37C2D1"/>
                </a:solidFill>
              </a:defRPr>
            </a:lvl9pPr>
          </a:lstStyle>
          <a:p>
            <a:endParaRPr/>
          </a:p>
        </p:txBody>
      </p:sp>
      <p:sp>
        <p:nvSpPr>
          <p:cNvPr id="33" name="Google Shape;33;p9"/>
          <p:cNvSpPr txBox="1">
            <a:spLocks noGrp="1"/>
          </p:cNvSpPr>
          <p:nvPr>
            <p:ph type="subTitle" idx="1"/>
          </p:nvPr>
        </p:nvSpPr>
        <p:spPr>
          <a:xfrm>
            <a:off x="945867" y="3737433"/>
            <a:ext cx="5150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4" name="Google Shape;34;p9"/>
          <p:cNvSpPr txBox="1">
            <a:spLocks noGrp="1"/>
          </p:cNvSpPr>
          <p:nvPr>
            <p:ph type="body" idx="2"/>
          </p:nvPr>
        </p:nvSpPr>
        <p:spPr>
          <a:xfrm>
            <a:off x="6586000" y="1658867"/>
            <a:ext cx="4660000" cy="4476000"/>
          </a:xfrm>
          <a:prstGeom prst="rect">
            <a:avLst/>
          </a:prstGeom>
        </p:spPr>
        <p:txBody>
          <a:bodyPr spcFirstLastPara="1" wrap="square" lIns="91425" tIns="91425" rIns="91425" bIns="91425" anchor="ctr" anchorCtr="0">
            <a:noAutofit/>
          </a:bodyPr>
          <a:lstStyle>
            <a:lvl1pPr marL="457189" lvl="0" indent="-304793" rtl="0">
              <a:spcBef>
                <a:spcPts val="0"/>
              </a:spcBef>
              <a:spcAft>
                <a:spcPts val="0"/>
              </a:spcAft>
              <a:buSzPts val="1200"/>
              <a:buChar char="▪"/>
              <a:defRPr/>
            </a:lvl1pPr>
            <a:lvl2pPr marL="914378" lvl="1" indent="-304793" rtl="0">
              <a:spcBef>
                <a:spcPts val="1600"/>
              </a:spcBef>
              <a:spcAft>
                <a:spcPts val="0"/>
              </a:spcAft>
              <a:buSzPts val="1200"/>
              <a:buChar char="○"/>
              <a:defRPr/>
            </a:lvl2pPr>
            <a:lvl3pPr marL="1371566" lvl="2" indent="-304793" rtl="0">
              <a:spcBef>
                <a:spcPts val="1600"/>
              </a:spcBef>
              <a:spcAft>
                <a:spcPts val="0"/>
              </a:spcAft>
              <a:buSzPts val="1200"/>
              <a:buChar char="■"/>
              <a:defRPr/>
            </a:lvl3pPr>
            <a:lvl4pPr marL="1828754" lvl="3" indent="-304793" rtl="0">
              <a:spcBef>
                <a:spcPts val="1600"/>
              </a:spcBef>
              <a:spcAft>
                <a:spcPts val="0"/>
              </a:spcAft>
              <a:buSzPts val="1200"/>
              <a:buChar char="●"/>
              <a:defRPr/>
            </a:lvl4pPr>
            <a:lvl5pPr marL="2285943" lvl="4" indent="-304793" rtl="0">
              <a:spcBef>
                <a:spcPts val="1600"/>
              </a:spcBef>
              <a:spcAft>
                <a:spcPts val="0"/>
              </a:spcAft>
              <a:buSzPts val="1200"/>
              <a:buChar char="○"/>
              <a:defRPr/>
            </a:lvl5pPr>
            <a:lvl6pPr marL="2743132" lvl="5" indent="-304793" rtl="0">
              <a:spcBef>
                <a:spcPts val="1600"/>
              </a:spcBef>
              <a:spcAft>
                <a:spcPts val="0"/>
              </a:spcAft>
              <a:buSzPts val="1200"/>
              <a:buChar char="■"/>
              <a:defRPr/>
            </a:lvl6pPr>
            <a:lvl7pPr marL="3200320" lvl="6" indent="-304793" rtl="0">
              <a:spcBef>
                <a:spcPts val="1600"/>
              </a:spcBef>
              <a:spcAft>
                <a:spcPts val="0"/>
              </a:spcAft>
              <a:buSzPts val="1200"/>
              <a:buChar char="●"/>
              <a:defRPr/>
            </a:lvl7pPr>
            <a:lvl8pPr marL="3657509" lvl="7" indent="-304793" rtl="0">
              <a:spcBef>
                <a:spcPts val="1600"/>
              </a:spcBef>
              <a:spcAft>
                <a:spcPts val="0"/>
              </a:spcAft>
              <a:buSzPts val="1200"/>
              <a:buChar char="○"/>
              <a:defRPr/>
            </a:lvl8pPr>
            <a:lvl9pPr marL="4114697" lvl="8" indent="-304793" rtl="0">
              <a:spcBef>
                <a:spcPts val="1600"/>
              </a:spcBef>
              <a:spcAft>
                <a:spcPts val="1600"/>
              </a:spcAft>
              <a:buSzPts val="1200"/>
              <a:buChar char="■"/>
              <a:defRPr/>
            </a:lvl9pPr>
          </a:lstStyle>
          <a:p>
            <a:endParaRPr/>
          </a:p>
        </p:txBody>
      </p:sp>
    </p:spTree>
    <p:extLst>
      <p:ext uri="{BB962C8B-B14F-4D97-AF65-F5344CB8AC3E}">
        <p14:creationId xmlns:p14="http://schemas.microsoft.com/office/powerpoint/2010/main" val="3862284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945867" y="5640767"/>
            <a:ext cx="7998400" cy="806800"/>
          </a:xfrm>
          <a:prstGeom prst="rect">
            <a:avLst/>
          </a:prstGeom>
        </p:spPr>
        <p:txBody>
          <a:bodyPr spcFirstLastPara="1" wrap="square" lIns="91425" tIns="91425" rIns="91425" bIns="91425" anchor="ctr" anchorCtr="0">
            <a:noAutofit/>
          </a:bodyPr>
          <a:lstStyle>
            <a:lvl1pPr marL="457189" lvl="0" indent="-228594" rtl="0">
              <a:lnSpc>
                <a:spcPct val="100000"/>
              </a:lnSpc>
              <a:spcBef>
                <a:spcPts val="0"/>
              </a:spcBef>
              <a:spcAft>
                <a:spcPts val="0"/>
              </a:spcAft>
              <a:buClr>
                <a:srgbClr val="323C40"/>
              </a:buClr>
              <a:buSzPts val="1200"/>
              <a:buNone/>
              <a:defRPr>
                <a:solidFill>
                  <a:srgbClr val="323C40"/>
                </a:solidFill>
              </a:defRPr>
            </a:lvl1pPr>
          </a:lstStyle>
          <a:p>
            <a:endParaRPr/>
          </a:p>
        </p:txBody>
      </p:sp>
    </p:spTree>
    <p:extLst>
      <p:ext uri="{BB962C8B-B14F-4D97-AF65-F5344CB8AC3E}">
        <p14:creationId xmlns:p14="http://schemas.microsoft.com/office/powerpoint/2010/main" val="32139875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945867" y="1658867"/>
            <a:ext cx="10300400" cy="177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7C2D1"/>
              </a:buClr>
              <a:buSzPts val="8000"/>
              <a:buNone/>
              <a:defRPr sz="8000">
                <a:solidFill>
                  <a:srgbClr val="37C2D1"/>
                </a:solidFill>
              </a:defRPr>
            </a:lvl1pPr>
            <a:lvl2pPr lvl="1" algn="ctr" rtl="0">
              <a:spcBef>
                <a:spcPts val="0"/>
              </a:spcBef>
              <a:spcAft>
                <a:spcPts val="0"/>
              </a:spcAft>
              <a:buClr>
                <a:srgbClr val="37C2D1"/>
              </a:buClr>
              <a:buSzPts val="8000"/>
              <a:buNone/>
              <a:defRPr sz="8000">
                <a:solidFill>
                  <a:srgbClr val="37C2D1"/>
                </a:solidFill>
              </a:defRPr>
            </a:lvl2pPr>
            <a:lvl3pPr lvl="2" algn="ctr" rtl="0">
              <a:spcBef>
                <a:spcPts val="0"/>
              </a:spcBef>
              <a:spcAft>
                <a:spcPts val="0"/>
              </a:spcAft>
              <a:buClr>
                <a:srgbClr val="37C2D1"/>
              </a:buClr>
              <a:buSzPts val="8000"/>
              <a:buNone/>
              <a:defRPr sz="8000">
                <a:solidFill>
                  <a:srgbClr val="37C2D1"/>
                </a:solidFill>
              </a:defRPr>
            </a:lvl3pPr>
            <a:lvl4pPr lvl="3" algn="ctr" rtl="0">
              <a:spcBef>
                <a:spcPts val="0"/>
              </a:spcBef>
              <a:spcAft>
                <a:spcPts val="0"/>
              </a:spcAft>
              <a:buClr>
                <a:srgbClr val="37C2D1"/>
              </a:buClr>
              <a:buSzPts val="8000"/>
              <a:buNone/>
              <a:defRPr sz="8000">
                <a:solidFill>
                  <a:srgbClr val="37C2D1"/>
                </a:solidFill>
              </a:defRPr>
            </a:lvl4pPr>
            <a:lvl5pPr lvl="4" algn="ctr" rtl="0">
              <a:spcBef>
                <a:spcPts val="0"/>
              </a:spcBef>
              <a:spcAft>
                <a:spcPts val="0"/>
              </a:spcAft>
              <a:buClr>
                <a:srgbClr val="37C2D1"/>
              </a:buClr>
              <a:buSzPts val="8000"/>
              <a:buNone/>
              <a:defRPr sz="8000">
                <a:solidFill>
                  <a:srgbClr val="37C2D1"/>
                </a:solidFill>
              </a:defRPr>
            </a:lvl5pPr>
            <a:lvl6pPr lvl="5" algn="ctr" rtl="0">
              <a:spcBef>
                <a:spcPts val="0"/>
              </a:spcBef>
              <a:spcAft>
                <a:spcPts val="0"/>
              </a:spcAft>
              <a:buClr>
                <a:srgbClr val="37C2D1"/>
              </a:buClr>
              <a:buSzPts val="8000"/>
              <a:buNone/>
              <a:defRPr sz="8000">
                <a:solidFill>
                  <a:srgbClr val="37C2D1"/>
                </a:solidFill>
              </a:defRPr>
            </a:lvl6pPr>
            <a:lvl7pPr lvl="6" algn="ctr" rtl="0">
              <a:spcBef>
                <a:spcPts val="0"/>
              </a:spcBef>
              <a:spcAft>
                <a:spcPts val="0"/>
              </a:spcAft>
              <a:buClr>
                <a:srgbClr val="37C2D1"/>
              </a:buClr>
              <a:buSzPts val="8000"/>
              <a:buNone/>
              <a:defRPr sz="8000">
                <a:solidFill>
                  <a:srgbClr val="37C2D1"/>
                </a:solidFill>
              </a:defRPr>
            </a:lvl7pPr>
            <a:lvl8pPr lvl="7" algn="ctr" rtl="0">
              <a:spcBef>
                <a:spcPts val="0"/>
              </a:spcBef>
              <a:spcAft>
                <a:spcPts val="0"/>
              </a:spcAft>
              <a:buClr>
                <a:srgbClr val="37C2D1"/>
              </a:buClr>
              <a:buSzPts val="8000"/>
              <a:buNone/>
              <a:defRPr sz="8000">
                <a:solidFill>
                  <a:srgbClr val="37C2D1"/>
                </a:solidFill>
              </a:defRPr>
            </a:lvl8pPr>
            <a:lvl9pPr lvl="8" algn="ctr" rtl="0">
              <a:spcBef>
                <a:spcPts val="0"/>
              </a:spcBef>
              <a:spcAft>
                <a:spcPts val="0"/>
              </a:spcAft>
              <a:buClr>
                <a:srgbClr val="37C2D1"/>
              </a:buClr>
              <a:buSzPts val="8000"/>
              <a:buNone/>
              <a:defRPr sz="8000">
                <a:solidFill>
                  <a:srgbClr val="37C2D1"/>
                </a:solidFill>
              </a:defRPr>
            </a:lvl9pPr>
          </a:lstStyle>
          <a:p>
            <a:r>
              <a:t>xx%</a:t>
            </a:r>
          </a:p>
        </p:txBody>
      </p:sp>
      <p:sp>
        <p:nvSpPr>
          <p:cNvPr id="39" name="Google Shape;39;p11"/>
          <p:cNvSpPr txBox="1">
            <a:spLocks noGrp="1"/>
          </p:cNvSpPr>
          <p:nvPr>
            <p:ph type="body" idx="1"/>
          </p:nvPr>
        </p:nvSpPr>
        <p:spPr>
          <a:xfrm>
            <a:off x="3469400" y="3429000"/>
            <a:ext cx="5253200" cy="448000"/>
          </a:xfrm>
          <a:prstGeom prst="rect">
            <a:avLst/>
          </a:prstGeom>
        </p:spPr>
        <p:txBody>
          <a:bodyPr spcFirstLastPara="1" wrap="square" lIns="91425" tIns="91425" rIns="91425" bIns="91425" anchor="t" anchorCtr="0">
            <a:noAutofit/>
          </a:bodyPr>
          <a:lstStyle>
            <a:lvl1pPr marL="457189" lvl="0" indent="-304793" algn="ctr" rtl="0">
              <a:spcBef>
                <a:spcPts val="0"/>
              </a:spcBef>
              <a:spcAft>
                <a:spcPts val="0"/>
              </a:spcAft>
              <a:buSzPts val="1200"/>
              <a:buChar char="▪"/>
              <a:defRPr/>
            </a:lvl1pPr>
            <a:lvl2pPr marL="914378" lvl="1" indent="-304793" algn="ctr" rtl="0">
              <a:spcBef>
                <a:spcPts val="1600"/>
              </a:spcBef>
              <a:spcAft>
                <a:spcPts val="0"/>
              </a:spcAft>
              <a:buSzPts val="1200"/>
              <a:buChar char="○"/>
              <a:defRPr/>
            </a:lvl2pPr>
            <a:lvl3pPr marL="1371566" lvl="2" indent="-304793" algn="ctr" rtl="0">
              <a:spcBef>
                <a:spcPts val="1600"/>
              </a:spcBef>
              <a:spcAft>
                <a:spcPts val="0"/>
              </a:spcAft>
              <a:buSzPts val="1200"/>
              <a:buChar char="■"/>
              <a:defRPr/>
            </a:lvl3pPr>
            <a:lvl4pPr marL="1828754" lvl="3" indent="-304793" algn="ctr" rtl="0">
              <a:spcBef>
                <a:spcPts val="1600"/>
              </a:spcBef>
              <a:spcAft>
                <a:spcPts val="0"/>
              </a:spcAft>
              <a:buSzPts val="1200"/>
              <a:buChar char="●"/>
              <a:defRPr/>
            </a:lvl4pPr>
            <a:lvl5pPr marL="2285943" lvl="4" indent="-304793" algn="ctr" rtl="0">
              <a:spcBef>
                <a:spcPts val="1600"/>
              </a:spcBef>
              <a:spcAft>
                <a:spcPts val="0"/>
              </a:spcAft>
              <a:buSzPts val="1200"/>
              <a:buChar char="○"/>
              <a:defRPr/>
            </a:lvl5pPr>
            <a:lvl6pPr marL="2743132" lvl="5" indent="-304793" algn="ctr" rtl="0">
              <a:spcBef>
                <a:spcPts val="1600"/>
              </a:spcBef>
              <a:spcAft>
                <a:spcPts val="0"/>
              </a:spcAft>
              <a:buSzPts val="1200"/>
              <a:buChar char="■"/>
              <a:defRPr/>
            </a:lvl6pPr>
            <a:lvl7pPr marL="3200320" lvl="6" indent="-304793" algn="ctr" rtl="0">
              <a:spcBef>
                <a:spcPts val="1600"/>
              </a:spcBef>
              <a:spcAft>
                <a:spcPts val="0"/>
              </a:spcAft>
              <a:buSzPts val="1200"/>
              <a:buChar char="●"/>
              <a:defRPr/>
            </a:lvl7pPr>
            <a:lvl8pPr marL="3657509" lvl="7" indent="-304793" algn="ctr" rtl="0">
              <a:spcBef>
                <a:spcPts val="1600"/>
              </a:spcBef>
              <a:spcAft>
                <a:spcPts val="0"/>
              </a:spcAft>
              <a:buSzPts val="1200"/>
              <a:buChar char="○"/>
              <a:defRPr/>
            </a:lvl8pPr>
            <a:lvl9pPr marL="4114697" lvl="8" indent="-304793" algn="ctr" rtl="0">
              <a:spcBef>
                <a:spcPts val="1600"/>
              </a:spcBef>
              <a:spcAft>
                <a:spcPts val="1600"/>
              </a:spcAft>
              <a:buSzPts val="1200"/>
              <a:buChar char="■"/>
              <a:defRPr/>
            </a:lvl9pPr>
          </a:lstStyle>
          <a:p>
            <a:endParaRPr/>
          </a:p>
        </p:txBody>
      </p:sp>
    </p:spTree>
    <p:extLst>
      <p:ext uri="{BB962C8B-B14F-4D97-AF65-F5344CB8AC3E}">
        <p14:creationId xmlns:p14="http://schemas.microsoft.com/office/powerpoint/2010/main" val="184241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737B-E561-4C75-AD44-470BD51F7792}"/>
              </a:ext>
            </a:extLst>
          </p:cNvPr>
          <p:cNvSpPr>
            <a:spLocks noGrp="1"/>
          </p:cNvSpPr>
          <p:nvPr>
            <p:ph type="title"/>
          </p:nvPr>
        </p:nvSpPr>
        <p:spPr>
          <a:xfrm>
            <a:off x="838200" y="0"/>
            <a:ext cx="10515600" cy="1325563"/>
          </a:xfrm>
        </p:spPr>
        <p:txBody>
          <a:bodyPr/>
          <a:lstStyle>
            <a:lvl1pPr>
              <a:defRPr>
                <a:solidFill>
                  <a:srgbClr val="1F4E7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71DD24-6C95-4034-884F-B0C09EDE9D10}"/>
              </a:ext>
            </a:extLst>
          </p:cNvPr>
          <p:cNvSpPr>
            <a:spLocks noGrp="1"/>
          </p:cNvSpPr>
          <p:nvPr>
            <p:ph sz="half" idx="1"/>
          </p:nvPr>
        </p:nvSpPr>
        <p:spPr>
          <a:xfrm>
            <a:off x="838200" y="1456037"/>
            <a:ext cx="5181600" cy="5265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ADBD2-493D-4281-B5D9-94DD2B671C37}"/>
              </a:ext>
            </a:extLst>
          </p:cNvPr>
          <p:cNvSpPr>
            <a:spLocks noGrp="1"/>
          </p:cNvSpPr>
          <p:nvPr>
            <p:ph sz="half" idx="2"/>
          </p:nvPr>
        </p:nvSpPr>
        <p:spPr>
          <a:xfrm>
            <a:off x="6172200" y="1456037"/>
            <a:ext cx="5181600" cy="5265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9A8DFC-D64C-41B5-9A16-1822DA3233AC}"/>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826694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1048010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1"/>
        <p:cNvGrpSpPr/>
        <p:nvPr/>
      </p:nvGrpSpPr>
      <p:grpSpPr>
        <a:xfrm>
          <a:off x="0" y="0"/>
          <a:ext cx="0" cy="0"/>
          <a:chOff x="0" y="0"/>
          <a:chExt cx="0" cy="0"/>
        </a:xfrm>
      </p:grpSpPr>
      <p:sp>
        <p:nvSpPr>
          <p:cNvPr id="42" name="Google Shape;42;p13"/>
          <p:cNvSpPr txBox="1">
            <a:spLocks noGrp="1"/>
          </p:cNvSpPr>
          <p:nvPr>
            <p:ph type="title" hasCustomPrompt="1"/>
          </p:nvPr>
        </p:nvSpPr>
        <p:spPr>
          <a:xfrm>
            <a:off x="7429351" y="1295500"/>
            <a:ext cx="27032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43" name="Google Shape;43;p13"/>
          <p:cNvSpPr txBox="1">
            <a:spLocks noGrp="1"/>
          </p:cNvSpPr>
          <p:nvPr>
            <p:ph type="subTitle" idx="1"/>
          </p:nvPr>
        </p:nvSpPr>
        <p:spPr>
          <a:xfrm>
            <a:off x="2059451" y="1295500"/>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44" name="Google Shape;44;p13"/>
          <p:cNvSpPr txBox="1">
            <a:spLocks noGrp="1"/>
          </p:cNvSpPr>
          <p:nvPr>
            <p:ph type="subTitle" idx="2"/>
          </p:nvPr>
        </p:nvSpPr>
        <p:spPr>
          <a:xfrm>
            <a:off x="2059451" y="1633900"/>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
        <p:nvSpPr>
          <p:cNvPr id="45" name="Google Shape;45;p13"/>
          <p:cNvSpPr txBox="1">
            <a:spLocks noGrp="1"/>
          </p:cNvSpPr>
          <p:nvPr>
            <p:ph type="title" idx="3" hasCustomPrompt="1"/>
          </p:nvPr>
        </p:nvSpPr>
        <p:spPr>
          <a:xfrm>
            <a:off x="7429351" y="2458367"/>
            <a:ext cx="27032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46" name="Google Shape;46;p13"/>
          <p:cNvSpPr txBox="1">
            <a:spLocks noGrp="1"/>
          </p:cNvSpPr>
          <p:nvPr>
            <p:ph type="subTitle" idx="4"/>
          </p:nvPr>
        </p:nvSpPr>
        <p:spPr>
          <a:xfrm>
            <a:off x="2059451" y="2458367"/>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47" name="Google Shape;47;p13"/>
          <p:cNvSpPr txBox="1">
            <a:spLocks noGrp="1"/>
          </p:cNvSpPr>
          <p:nvPr>
            <p:ph type="subTitle" idx="5"/>
          </p:nvPr>
        </p:nvSpPr>
        <p:spPr>
          <a:xfrm>
            <a:off x="2059451" y="2796767"/>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
        <p:nvSpPr>
          <p:cNvPr id="48" name="Google Shape;48;p13"/>
          <p:cNvSpPr txBox="1">
            <a:spLocks noGrp="1"/>
          </p:cNvSpPr>
          <p:nvPr>
            <p:ph type="title" idx="6" hasCustomPrompt="1"/>
          </p:nvPr>
        </p:nvSpPr>
        <p:spPr>
          <a:xfrm>
            <a:off x="7429351" y="3621233"/>
            <a:ext cx="27032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49" name="Google Shape;49;p13"/>
          <p:cNvSpPr txBox="1">
            <a:spLocks noGrp="1"/>
          </p:cNvSpPr>
          <p:nvPr>
            <p:ph type="subTitle" idx="7"/>
          </p:nvPr>
        </p:nvSpPr>
        <p:spPr>
          <a:xfrm>
            <a:off x="2059451" y="3621233"/>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50" name="Google Shape;50;p13"/>
          <p:cNvSpPr txBox="1">
            <a:spLocks noGrp="1"/>
          </p:cNvSpPr>
          <p:nvPr>
            <p:ph type="subTitle" idx="8"/>
          </p:nvPr>
        </p:nvSpPr>
        <p:spPr>
          <a:xfrm>
            <a:off x="2059451" y="3959633"/>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
        <p:nvSpPr>
          <p:cNvPr id="51" name="Google Shape;51;p13"/>
          <p:cNvSpPr txBox="1">
            <a:spLocks noGrp="1"/>
          </p:cNvSpPr>
          <p:nvPr>
            <p:ph type="title" idx="9" hasCustomPrompt="1"/>
          </p:nvPr>
        </p:nvSpPr>
        <p:spPr>
          <a:xfrm>
            <a:off x="7429351" y="4784100"/>
            <a:ext cx="2703200" cy="778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323C40"/>
              </a:buClr>
              <a:buSzPts val="4000"/>
              <a:buNone/>
              <a:defRPr sz="4000">
                <a:solidFill>
                  <a:srgbClr val="323C40"/>
                </a:solidFill>
              </a:defRPr>
            </a:lvl1pPr>
            <a:lvl2pPr lvl="1" algn="ctr" rtl="0">
              <a:spcBef>
                <a:spcPts val="0"/>
              </a:spcBef>
              <a:spcAft>
                <a:spcPts val="0"/>
              </a:spcAft>
              <a:buClr>
                <a:srgbClr val="323C40"/>
              </a:buClr>
              <a:buSzPts val="4000"/>
              <a:buNone/>
              <a:defRPr sz="4000">
                <a:solidFill>
                  <a:srgbClr val="323C40"/>
                </a:solidFill>
              </a:defRPr>
            </a:lvl2pPr>
            <a:lvl3pPr lvl="2" algn="ctr" rtl="0">
              <a:spcBef>
                <a:spcPts val="0"/>
              </a:spcBef>
              <a:spcAft>
                <a:spcPts val="0"/>
              </a:spcAft>
              <a:buClr>
                <a:srgbClr val="323C40"/>
              </a:buClr>
              <a:buSzPts val="4000"/>
              <a:buNone/>
              <a:defRPr sz="4000">
                <a:solidFill>
                  <a:srgbClr val="323C40"/>
                </a:solidFill>
              </a:defRPr>
            </a:lvl3pPr>
            <a:lvl4pPr lvl="3" algn="ctr" rtl="0">
              <a:spcBef>
                <a:spcPts val="0"/>
              </a:spcBef>
              <a:spcAft>
                <a:spcPts val="0"/>
              </a:spcAft>
              <a:buClr>
                <a:srgbClr val="323C40"/>
              </a:buClr>
              <a:buSzPts val="4000"/>
              <a:buNone/>
              <a:defRPr sz="4000">
                <a:solidFill>
                  <a:srgbClr val="323C40"/>
                </a:solidFill>
              </a:defRPr>
            </a:lvl4pPr>
            <a:lvl5pPr lvl="4" algn="ctr" rtl="0">
              <a:spcBef>
                <a:spcPts val="0"/>
              </a:spcBef>
              <a:spcAft>
                <a:spcPts val="0"/>
              </a:spcAft>
              <a:buClr>
                <a:srgbClr val="323C40"/>
              </a:buClr>
              <a:buSzPts val="4000"/>
              <a:buNone/>
              <a:defRPr sz="4000">
                <a:solidFill>
                  <a:srgbClr val="323C40"/>
                </a:solidFill>
              </a:defRPr>
            </a:lvl5pPr>
            <a:lvl6pPr lvl="5" algn="ctr" rtl="0">
              <a:spcBef>
                <a:spcPts val="0"/>
              </a:spcBef>
              <a:spcAft>
                <a:spcPts val="0"/>
              </a:spcAft>
              <a:buClr>
                <a:srgbClr val="323C40"/>
              </a:buClr>
              <a:buSzPts val="4000"/>
              <a:buNone/>
              <a:defRPr sz="4000">
                <a:solidFill>
                  <a:srgbClr val="323C40"/>
                </a:solidFill>
              </a:defRPr>
            </a:lvl6pPr>
            <a:lvl7pPr lvl="6" algn="ctr" rtl="0">
              <a:spcBef>
                <a:spcPts val="0"/>
              </a:spcBef>
              <a:spcAft>
                <a:spcPts val="0"/>
              </a:spcAft>
              <a:buClr>
                <a:srgbClr val="323C40"/>
              </a:buClr>
              <a:buSzPts val="4000"/>
              <a:buNone/>
              <a:defRPr sz="4000">
                <a:solidFill>
                  <a:srgbClr val="323C40"/>
                </a:solidFill>
              </a:defRPr>
            </a:lvl7pPr>
            <a:lvl8pPr lvl="7" algn="ctr" rtl="0">
              <a:spcBef>
                <a:spcPts val="0"/>
              </a:spcBef>
              <a:spcAft>
                <a:spcPts val="0"/>
              </a:spcAft>
              <a:buClr>
                <a:srgbClr val="323C40"/>
              </a:buClr>
              <a:buSzPts val="4000"/>
              <a:buNone/>
              <a:defRPr sz="4000">
                <a:solidFill>
                  <a:srgbClr val="323C40"/>
                </a:solidFill>
              </a:defRPr>
            </a:lvl8pPr>
            <a:lvl9pPr lvl="8" algn="ctr" rtl="0">
              <a:spcBef>
                <a:spcPts val="0"/>
              </a:spcBef>
              <a:spcAft>
                <a:spcPts val="0"/>
              </a:spcAft>
              <a:buClr>
                <a:srgbClr val="323C40"/>
              </a:buClr>
              <a:buSzPts val="4000"/>
              <a:buNone/>
              <a:defRPr sz="4000">
                <a:solidFill>
                  <a:srgbClr val="323C40"/>
                </a:solidFill>
              </a:defRPr>
            </a:lvl9pPr>
          </a:lstStyle>
          <a:p>
            <a:r>
              <a:t>xx%</a:t>
            </a:r>
          </a:p>
        </p:txBody>
      </p:sp>
      <p:sp>
        <p:nvSpPr>
          <p:cNvPr id="52" name="Google Shape;52;p13"/>
          <p:cNvSpPr txBox="1">
            <a:spLocks noGrp="1"/>
          </p:cNvSpPr>
          <p:nvPr>
            <p:ph type="subTitle" idx="13"/>
          </p:nvPr>
        </p:nvSpPr>
        <p:spPr>
          <a:xfrm>
            <a:off x="2059451" y="4784100"/>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900">
                <a:latin typeface="Fjalla One"/>
                <a:ea typeface="Fjalla One"/>
                <a:cs typeface="Fjalla One"/>
                <a:sym typeface="Fjalla One"/>
              </a:defRPr>
            </a:lvl1pPr>
            <a:lvl2pPr lvl="1" algn="r" rtl="0">
              <a:lnSpc>
                <a:spcPct val="100000"/>
              </a:lnSpc>
              <a:spcBef>
                <a:spcPts val="0"/>
              </a:spcBef>
              <a:spcAft>
                <a:spcPts val="0"/>
              </a:spcAft>
              <a:buNone/>
              <a:defRPr sz="1900">
                <a:latin typeface="Fjalla One"/>
                <a:ea typeface="Fjalla One"/>
                <a:cs typeface="Fjalla One"/>
                <a:sym typeface="Fjalla One"/>
              </a:defRPr>
            </a:lvl2pPr>
            <a:lvl3pPr lvl="2" algn="r" rtl="0">
              <a:lnSpc>
                <a:spcPct val="100000"/>
              </a:lnSpc>
              <a:spcBef>
                <a:spcPts val="0"/>
              </a:spcBef>
              <a:spcAft>
                <a:spcPts val="0"/>
              </a:spcAft>
              <a:buNone/>
              <a:defRPr sz="1900">
                <a:latin typeface="Fjalla One"/>
                <a:ea typeface="Fjalla One"/>
                <a:cs typeface="Fjalla One"/>
                <a:sym typeface="Fjalla One"/>
              </a:defRPr>
            </a:lvl3pPr>
            <a:lvl4pPr lvl="3" algn="r" rtl="0">
              <a:lnSpc>
                <a:spcPct val="100000"/>
              </a:lnSpc>
              <a:spcBef>
                <a:spcPts val="0"/>
              </a:spcBef>
              <a:spcAft>
                <a:spcPts val="0"/>
              </a:spcAft>
              <a:buNone/>
              <a:defRPr sz="1900">
                <a:latin typeface="Fjalla One"/>
                <a:ea typeface="Fjalla One"/>
                <a:cs typeface="Fjalla One"/>
                <a:sym typeface="Fjalla One"/>
              </a:defRPr>
            </a:lvl4pPr>
            <a:lvl5pPr lvl="4" algn="r" rtl="0">
              <a:lnSpc>
                <a:spcPct val="100000"/>
              </a:lnSpc>
              <a:spcBef>
                <a:spcPts val="0"/>
              </a:spcBef>
              <a:spcAft>
                <a:spcPts val="0"/>
              </a:spcAft>
              <a:buNone/>
              <a:defRPr sz="1900">
                <a:latin typeface="Fjalla One"/>
                <a:ea typeface="Fjalla One"/>
                <a:cs typeface="Fjalla One"/>
                <a:sym typeface="Fjalla One"/>
              </a:defRPr>
            </a:lvl5pPr>
            <a:lvl6pPr lvl="5" algn="r" rtl="0">
              <a:lnSpc>
                <a:spcPct val="100000"/>
              </a:lnSpc>
              <a:spcBef>
                <a:spcPts val="0"/>
              </a:spcBef>
              <a:spcAft>
                <a:spcPts val="0"/>
              </a:spcAft>
              <a:buNone/>
              <a:defRPr sz="1900">
                <a:latin typeface="Fjalla One"/>
                <a:ea typeface="Fjalla One"/>
                <a:cs typeface="Fjalla One"/>
                <a:sym typeface="Fjalla One"/>
              </a:defRPr>
            </a:lvl6pPr>
            <a:lvl7pPr lvl="6" algn="r" rtl="0">
              <a:lnSpc>
                <a:spcPct val="100000"/>
              </a:lnSpc>
              <a:spcBef>
                <a:spcPts val="0"/>
              </a:spcBef>
              <a:spcAft>
                <a:spcPts val="0"/>
              </a:spcAft>
              <a:buNone/>
              <a:defRPr sz="1900">
                <a:latin typeface="Fjalla One"/>
                <a:ea typeface="Fjalla One"/>
                <a:cs typeface="Fjalla One"/>
                <a:sym typeface="Fjalla One"/>
              </a:defRPr>
            </a:lvl7pPr>
            <a:lvl8pPr lvl="7" algn="r" rtl="0">
              <a:lnSpc>
                <a:spcPct val="100000"/>
              </a:lnSpc>
              <a:spcBef>
                <a:spcPts val="0"/>
              </a:spcBef>
              <a:spcAft>
                <a:spcPts val="0"/>
              </a:spcAft>
              <a:buNone/>
              <a:defRPr sz="1900">
                <a:latin typeface="Fjalla One"/>
                <a:ea typeface="Fjalla One"/>
                <a:cs typeface="Fjalla One"/>
                <a:sym typeface="Fjalla One"/>
              </a:defRPr>
            </a:lvl8pPr>
            <a:lvl9pPr lvl="8" algn="r" rtl="0">
              <a:lnSpc>
                <a:spcPct val="100000"/>
              </a:lnSpc>
              <a:spcBef>
                <a:spcPts val="0"/>
              </a:spcBef>
              <a:spcAft>
                <a:spcPts val="0"/>
              </a:spcAft>
              <a:buNone/>
              <a:defRPr sz="1900">
                <a:latin typeface="Fjalla One"/>
                <a:ea typeface="Fjalla One"/>
                <a:cs typeface="Fjalla One"/>
                <a:sym typeface="Fjalla One"/>
              </a:defRPr>
            </a:lvl9pPr>
          </a:lstStyle>
          <a:p>
            <a:endParaRPr/>
          </a:p>
        </p:txBody>
      </p:sp>
      <p:sp>
        <p:nvSpPr>
          <p:cNvPr id="53" name="Google Shape;53;p13"/>
          <p:cNvSpPr txBox="1">
            <a:spLocks noGrp="1"/>
          </p:cNvSpPr>
          <p:nvPr>
            <p:ph type="subTitle" idx="14"/>
          </p:nvPr>
        </p:nvSpPr>
        <p:spPr>
          <a:xfrm>
            <a:off x="2059451" y="5122500"/>
            <a:ext cx="5150000" cy="440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300"/>
            </a:lvl1pPr>
            <a:lvl2pPr lvl="1" algn="r" rtl="0">
              <a:lnSpc>
                <a:spcPct val="100000"/>
              </a:lnSpc>
              <a:spcBef>
                <a:spcPts val="0"/>
              </a:spcBef>
              <a:spcAft>
                <a:spcPts val="0"/>
              </a:spcAft>
              <a:buNone/>
              <a:defRPr sz="1300"/>
            </a:lvl2pPr>
            <a:lvl3pPr lvl="2" algn="r" rtl="0">
              <a:lnSpc>
                <a:spcPct val="100000"/>
              </a:lnSpc>
              <a:spcBef>
                <a:spcPts val="0"/>
              </a:spcBef>
              <a:spcAft>
                <a:spcPts val="0"/>
              </a:spcAft>
              <a:buNone/>
              <a:defRPr sz="1300"/>
            </a:lvl3pPr>
            <a:lvl4pPr lvl="3" algn="r" rtl="0">
              <a:lnSpc>
                <a:spcPct val="100000"/>
              </a:lnSpc>
              <a:spcBef>
                <a:spcPts val="0"/>
              </a:spcBef>
              <a:spcAft>
                <a:spcPts val="0"/>
              </a:spcAft>
              <a:buNone/>
              <a:defRPr sz="1300"/>
            </a:lvl4pPr>
            <a:lvl5pPr lvl="4" algn="r" rtl="0">
              <a:lnSpc>
                <a:spcPct val="100000"/>
              </a:lnSpc>
              <a:spcBef>
                <a:spcPts val="0"/>
              </a:spcBef>
              <a:spcAft>
                <a:spcPts val="0"/>
              </a:spcAft>
              <a:buNone/>
              <a:defRPr sz="1300"/>
            </a:lvl5pPr>
            <a:lvl6pPr lvl="5" algn="r" rtl="0">
              <a:lnSpc>
                <a:spcPct val="100000"/>
              </a:lnSpc>
              <a:spcBef>
                <a:spcPts val="0"/>
              </a:spcBef>
              <a:spcAft>
                <a:spcPts val="0"/>
              </a:spcAft>
              <a:buNone/>
              <a:defRPr sz="1300"/>
            </a:lvl6pPr>
            <a:lvl7pPr lvl="6" algn="r" rtl="0">
              <a:lnSpc>
                <a:spcPct val="100000"/>
              </a:lnSpc>
              <a:spcBef>
                <a:spcPts val="0"/>
              </a:spcBef>
              <a:spcAft>
                <a:spcPts val="0"/>
              </a:spcAft>
              <a:buNone/>
              <a:defRPr sz="1300"/>
            </a:lvl7pPr>
            <a:lvl8pPr lvl="7" algn="r" rtl="0">
              <a:lnSpc>
                <a:spcPct val="100000"/>
              </a:lnSpc>
              <a:spcBef>
                <a:spcPts val="0"/>
              </a:spcBef>
              <a:spcAft>
                <a:spcPts val="0"/>
              </a:spcAft>
              <a:buNone/>
              <a:defRPr sz="1300"/>
            </a:lvl8pPr>
            <a:lvl9pPr lvl="8" algn="r" rtl="0">
              <a:lnSpc>
                <a:spcPct val="100000"/>
              </a:lnSpc>
              <a:spcBef>
                <a:spcPts val="0"/>
              </a:spcBef>
              <a:spcAft>
                <a:spcPts val="0"/>
              </a:spcAft>
              <a:buNone/>
              <a:defRPr sz="1300"/>
            </a:lvl9pPr>
          </a:lstStyle>
          <a:p>
            <a:endParaRPr/>
          </a:p>
        </p:txBody>
      </p:sp>
    </p:spTree>
    <p:extLst>
      <p:ext uri="{BB962C8B-B14F-4D97-AF65-F5344CB8AC3E}">
        <p14:creationId xmlns:p14="http://schemas.microsoft.com/office/powerpoint/2010/main" val="4007558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54"/>
        <p:cNvGrpSpPr/>
        <p:nvPr/>
      </p:nvGrpSpPr>
      <p:grpSpPr>
        <a:xfrm>
          <a:off x="0" y="0"/>
          <a:ext cx="0" cy="0"/>
          <a:chOff x="0" y="0"/>
          <a:chExt cx="0" cy="0"/>
        </a:xfrm>
      </p:grpSpPr>
      <p:sp>
        <p:nvSpPr>
          <p:cNvPr id="55" name="Google Shape;55;p14"/>
          <p:cNvSpPr txBox="1">
            <a:spLocks noGrp="1"/>
          </p:cNvSpPr>
          <p:nvPr>
            <p:ph type="subTitle" idx="1"/>
          </p:nvPr>
        </p:nvSpPr>
        <p:spPr>
          <a:xfrm>
            <a:off x="1215467" y="2855467"/>
            <a:ext cx="3296800" cy="2937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500">
                <a:solidFill>
                  <a:srgbClr val="323C40"/>
                </a:solidFill>
              </a:defRPr>
            </a:lvl1pPr>
            <a:lvl2pPr lvl="1" algn="ctr" rtl="0">
              <a:spcBef>
                <a:spcPts val="0"/>
              </a:spcBef>
              <a:spcAft>
                <a:spcPts val="0"/>
              </a:spcAft>
              <a:buNone/>
              <a:defRPr sz="1500">
                <a:solidFill>
                  <a:srgbClr val="323C40"/>
                </a:solidFill>
              </a:defRPr>
            </a:lvl2pPr>
            <a:lvl3pPr lvl="2" algn="ctr" rtl="0">
              <a:spcBef>
                <a:spcPts val="0"/>
              </a:spcBef>
              <a:spcAft>
                <a:spcPts val="0"/>
              </a:spcAft>
              <a:buNone/>
              <a:defRPr sz="1500">
                <a:solidFill>
                  <a:srgbClr val="323C40"/>
                </a:solidFill>
              </a:defRPr>
            </a:lvl3pPr>
            <a:lvl4pPr lvl="3" algn="ctr" rtl="0">
              <a:spcBef>
                <a:spcPts val="0"/>
              </a:spcBef>
              <a:spcAft>
                <a:spcPts val="0"/>
              </a:spcAft>
              <a:buNone/>
              <a:defRPr sz="1500">
                <a:solidFill>
                  <a:srgbClr val="323C40"/>
                </a:solidFill>
              </a:defRPr>
            </a:lvl4pPr>
            <a:lvl5pPr lvl="4" algn="ctr" rtl="0">
              <a:spcBef>
                <a:spcPts val="0"/>
              </a:spcBef>
              <a:spcAft>
                <a:spcPts val="0"/>
              </a:spcAft>
              <a:buNone/>
              <a:defRPr sz="1500">
                <a:solidFill>
                  <a:srgbClr val="323C40"/>
                </a:solidFill>
              </a:defRPr>
            </a:lvl5pPr>
            <a:lvl6pPr lvl="5" algn="ctr" rtl="0">
              <a:spcBef>
                <a:spcPts val="0"/>
              </a:spcBef>
              <a:spcAft>
                <a:spcPts val="0"/>
              </a:spcAft>
              <a:buNone/>
              <a:defRPr sz="1500">
                <a:solidFill>
                  <a:srgbClr val="323C40"/>
                </a:solidFill>
              </a:defRPr>
            </a:lvl6pPr>
            <a:lvl7pPr lvl="6" algn="ctr" rtl="0">
              <a:spcBef>
                <a:spcPts val="0"/>
              </a:spcBef>
              <a:spcAft>
                <a:spcPts val="0"/>
              </a:spcAft>
              <a:buNone/>
              <a:defRPr sz="1500">
                <a:solidFill>
                  <a:srgbClr val="323C40"/>
                </a:solidFill>
              </a:defRPr>
            </a:lvl7pPr>
            <a:lvl8pPr lvl="7" algn="ctr" rtl="0">
              <a:spcBef>
                <a:spcPts val="0"/>
              </a:spcBef>
              <a:spcAft>
                <a:spcPts val="0"/>
              </a:spcAft>
              <a:buNone/>
              <a:defRPr sz="1500">
                <a:solidFill>
                  <a:srgbClr val="323C40"/>
                </a:solidFill>
              </a:defRPr>
            </a:lvl8pPr>
            <a:lvl9pPr lvl="8" algn="ctr" rtl="0">
              <a:spcBef>
                <a:spcPts val="0"/>
              </a:spcBef>
              <a:spcAft>
                <a:spcPts val="0"/>
              </a:spcAft>
              <a:buNone/>
              <a:defRPr sz="1500">
                <a:solidFill>
                  <a:srgbClr val="323C40"/>
                </a:solidFill>
              </a:defRPr>
            </a:lvl9pPr>
          </a:lstStyle>
          <a:p>
            <a:endParaRPr/>
          </a:p>
        </p:txBody>
      </p:sp>
      <p:sp>
        <p:nvSpPr>
          <p:cNvPr id="56" name="Google Shape;56;p14"/>
          <p:cNvSpPr txBox="1">
            <a:spLocks noGrp="1"/>
          </p:cNvSpPr>
          <p:nvPr>
            <p:ph type="subTitle" idx="2"/>
          </p:nvPr>
        </p:nvSpPr>
        <p:spPr>
          <a:xfrm>
            <a:off x="4925200" y="1650700"/>
            <a:ext cx="3088800" cy="2172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57" name="Google Shape;57;p14"/>
          <p:cNvSpPr txBox="1">
            <a:spLocks noGrp="1"/>
          </p:cNvSpPr>
          <p:nvPr>
            <p:ph type="subTitle" idx="3"/>
          </p:nvPr>
        </p:nvSpPr>
        <p:spPr>
          <a:xfrm>
            <a:off x="8156501" y="3962833"/>
            <a:ext cx="3088800" cy="2172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58" name="Google Shape;58;p14"/>
          <p:cNvSpPr txBox="1">
            <a:spLocks noGrp="1"/>
          </p:cNvSpPr>
          <p:nvPr>
            <p:ph type="subTitle" idx="4"/>
          </p:nvPr>
        </p:nvSpPr>
        <p:spPr>
          <a:xfrm>
            <a:off x="1215467" y="1992333"/>
            <a:ext cx="3296800" cy="862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5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5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5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5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5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5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5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5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500">
                <a:solidFill>
                  <a:srgbClr val="323C40"/>
                </a:solidFill>
                <a:latin typeface="Fjalla One"/>
                <a:ea typeface="Fjalla One"/>
                <a:cs typeface="Fjalla One"/>
                <a:sym typeface="Fjalla One"/>
              </a:defRPr>
            </a:lvl9pPr>
          </a:lstStyle>
          <a:p>
            <a:endParaRPr/>
          </a:p>
        </p:txBody>
      </p:sp>
      <p:sp>
        <p:nvSpPr>
          <p:cNvPr id="59" name="Google Shape;59;p14"/>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4"/>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4054298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61"/>
        <p:cNvGrpSpPr/>
        <p:nvPr/>
      </p:nvGrpSpPr>
      <p:grpSpPr>
        <a:xfrm>
          <a:off x="0" y="0"/>
          <a:ext cx="0" cy="0"/>
          <a:chOff x="0" y="0"/>
          <a:chExt cx="0" cy="0"/>
        </a:xfrm>
      </p:grpSpPr>
      <p:sp>
        <p:nvSpPr>
          <p:cNvPr id="62" name="Google Shape;62;p15"/>
          <p:cNvSpPr txBox="1">
            <a:spLocks noGrp="1"/>
          </p:cNvSpPr>
          <p:nvPr>
            <p:ph type="title" hasCustomPrompt="1"/>
          </p:nvPr>
        </p:nvSpPr>
        <p:spPr>
          <a:xfrm>
            <a:off x="945867" y="2036867"/>
            <a:ext cx="4391600" cy="5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37C2D1"/>
              </a:buClr>
              <a:buSzPts val="4500"/>
              <a:buNone/>
              <a:defRPr sz="4500">
                <a:solidFill>
                  <a:srgbClr val="37C2D1"/>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r>
              <a:t>xx%</a:t>
            </a:r>
          </a:p>
        </p:txBody>
      </p:sp>
      <p:sp>
        <p:nvSpPr>
          <p:cNvPr id="63" name="Google Shape;63;p15"/>
          <p:cNvSpPr txBox="1">
            <a:spLocks noGrp="1"/>
          </p:cNvSpPr>
          <p:nvPr>
            <p:ph type="subTitle" idx="1"/>
          </p:nvPr>
        </p:nvSpPr>
        <p:spPr>
          <a:xfrm>
            <a:off x="945867" y="2669233"/>
            <a:ext cx="4391600" cy="397200"/>
          </a:xfrm>
          <a:prstGeom prst="rect">
            <a:avLst/>
          </a:prstGeom>
          <a:solidFill>
            <a:srgbClr val="C1CBD2"/>
          </a:solid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64" name="Google Shape;64;p15"/>
          <p:cNvSpPr txBox="1">
            <a:spLocks noGrp="1"/>
          </p:cNvSpPr>
          <p:nvPr>
            <p:ph type="title" idx="2" hasCustomPrompt="1"/>
          </p:nvPr>
        </p:nvSpPr>
        <p:spPr>
          <a:xfrm>
            <a:off x="945867" y="3377917"/>
            <a:ext cx="4391600" cy="5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37C2D1"/>
              </a:buClr>
              <a:buSzPts val="4500"/>
              <a:buNone/>
              <a:defRPr sz="4500">
                <a:solidFill>
                  <a:srgbClr val="37C2D1"/>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r>
              <a:t>xx%</a:t>
            </a:r>
          </a:p>
        </p:txBody>
      </p:sp>
      <p:sp>
        <p:nvSpPr>
          <p:cNvPr id="65" name="Google Shape;65;p15"/>
          <p:cNvSpPr txBox="1">
            <a:spLocks noGrp="1"/>
          </p:cNvSpPr>
          <p:nvPr>
            <p:ph type="subTitle" idx="3"/>
          </p:nvPr>
        </p:nvSpPr>
        <p:spPr>
          <a:xfrm>
            <a:off x="945867" y="4010284"/>
            <a:ext cx="4391600" cy="397200"/>
          </a:xfrm>
          <a:prstGeom prst="rect">
            <a:avLst/>
          </a:prstGeom>
          <a:solidFill>
            <a:srgbClr val="C1CBD2"/>
          </a:solid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66" name="Google Shape;66;p15"/>
          <p:cNvSpPr txBox="1">
            <a:spLocks noGrp="1"/>
          </p:cNvSpPr>
          <p:nvPr>
            <p:ph type="title" idx="4" hasCustomPrompt="1"/>
          </p:nvPr>
        </p:nvSpPr>
        <p:spPr>
          <a:xfrm>
            <a:off x="945867" y="4718967"/>
            <a:ext cx="4391600" cy="5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37C2D1"/>
              </a:buClr>
              <a:buSzPts val="4500"/>
              <a:buNone/>
              <a:defRPr sz="4500">
                <a:solidFill>
                  <a:srgbClr val="37C2D1"/>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r>
              <a:t>xx%</a:t>
            </a:r>
          </a:p>
        </p:txBody>
      </p:sp>
      <p:sp>
        <p:nvSpPr>
          <p:cNvPr id="67" name="Google Shape;67;p15"/>
          <p:cNvSpPr txBox="1">
            <a:spLocks noGrp="1"/>
          </p:cNvSpPr>
          <p:nvPr>
            <p:ph type="subTitle" idx="5"/>
          </p:nvPr>
        </p:nvSpPr>
        <p:spPr>
          <a:xfrm>
            <a:off x="945867" y="5351333"/>
            <a:ext cx="4391600" cy="397200"/>
          </a:xfrm>
          <a:prstGeom prst="rect">
            <a:avLst/>
          </a:prstGeom>
          <a:solidFill>
            <a:srgbClr val="C1CBD2"/>
          </a:solidFill>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sz="1400"/>
            </a:lvl2pPr>
            <a:lvl3pPr lvl="2" algn="r" rtl="0">
              <a:lnSpc>
                <a:spcPct val="100000"/>
              </a:lnSpc>
              <a:spcBef>
                <a:spcPts val="0"/>
              </a:spcBef>
              <a:spcAft>
                <a:spcPts val="0"/>
              </a:spcAft>
              <a:buNone/>
              <a:defRPr sz="1400"/>
            </a:lvl3pPr>
            <a:lvl4pPr lvl="3" algn="r" rtl="0">
              <a:lnSpc>
                <a:spcPct val="100000"/>
              </a:lnSpc>
              <a:spcBef>
                <a:spcPts val="0"/>
              </a:spcBef>
              <a:spcAft>
                <a:spcPts val="0"/>
              </a:spcAft>
              <a:buNone/>
              <a:defRPr sz="1400"/>
            </a:lvl4pPr>
            <a:lvl5pPr lvl="4" algn="r" rtl="0">
              <a:lnSpc>
                <a:spcPct val="100000"/>
              </a:lnSpc>
              <a:spcBef>
                <a:spcPts val="0"/>
              </a:spcBef>
              <a:spcAft>
                <a:spcPts val="0"/>
              </a:spcAft>
              <a:buNone/>
              <a:defRPr sz="1400"/>
            </a:lvl5pPr>
            <a:lvl6pPr lvl="5" algn="r" rtl="0">
              <a:lnSpc>
                <a:spcPct val="100000"/>
              </a:lnSpc>
              <a:spcBef>
                <a:spcPts val="0"/>
              </a:spcBef>
              <a:spcAft>
                <a:spcPts val="0"/>
              </a:spcAft>
              <a:buNone/>
              <a:defRPr sz="1400"/>
            </a:lvl6pPr>
            <a:lvl7pPr lvl="6" algn="r" rtl="0">
              <a:lnSpc>
                <a:spcPct val="100000"/>
              </a:lnSpc>
              <a:spcBef>
                <a:spcPts val="0"/>
              </a:spcBef>
              <a:spcAft>
                <a:spcPts val="0"/>
              </a:spcAft>
              <a:buNone/>
              <a:defRPr sz="1400"/>
            </a:lvl7pPr>
            <a:lvl8pPr lvl="7" algn="r" rtl="0">
              <a:lnSpc>
                <a:spcPct val="100000"/>
              </a:lnSpc>
              <a:spcBef>
                <a:spcPts val="0"/>
              </a:spcBef>
              <a:spcAft>
                <a:spcPts val="0"/>
              </a:spcAft>
              <a:buNone/>
              <a:defRPr sz="1400"/>
            </a:lvl8pPr>
            <a:lvl9pPr lvl="8" algn="r" rtl="0">
              <a:lnSpc>
                <a:spcPct val="100000"/>
              </a:lnSpc>
              <a:spcBef>
                <a:spcPts val="0"/>
              </a:spcBef>
              <a:spcAft>
                <a:spcPts val="0"/>
              </a:spcAft>
              <a:buNone/>
              <a:defRPr sz="1400"/>
            </a:lvl9pPr>
          </a:lstStyle>
          <a:p>
            <a:endParaRPr/>
          </a:p>
        </p:txBody>
      </p:sp>
      <p:sp>
        <p:nvSpPr>
          <p:cNvPr id="68" name="Google Shape;68;p15"/>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15"/>
          <p:cNvSpPr txBox="1">
            <a:spLocks noGrp="1"/>
          </p:cNvSpPr>
          <p:nvPr>
            <p:ph type="title" idx="6"/>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27826104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37C2D1"/>
        </a:solid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subTitle" idx="1"/>
          </p:nvPr>
        </p:nvSpPr>
        <p:spPr>
          <a:xfrm>
            <a:off x="2616000" y="4278133"/>
            <a:ext cx="6960000" cy="440000"/>
          </a:xfrm>
          <a:prstGeom prst="rect">
            <a:avLst/>
          </a:prstGeom>
          <a:solidFill>
            <a:srgbClr val="FFFFFF"/>
          </a:solidFill>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37C2D1"/>
                </a:solidFill>
                <a:latin typeface="Fjalla One"/>
                <a:ea typeface="Fjalla One"/>
                <a:cs typeface="Fjalla One"/>
                <a:sym typeface="Fjalla One"/>
              </a:defRPr>
            </a:lvl1pPr>
            <a:lvl2pPr lvl="1" rtl="0">
              <a:lnSpc>
                <a:spcPct val="100000"/>
              </a:lnSpc>
              <a:spcBef>
                <a:spcPts val="0"/>
              </a:spcBef>
              <a:spcAft>
                <a:spcPts val="0"/>
              </a:spcAft>
              <a:buNone/>
              <a:defRPr sz="1400">
                <a:solidFill>
                  <a:srgbClr val="37C2D1"/>
                </a:solidFill>
                <a:latin typeface="Fjalla One"/>
                <a:ea typeface="Fjalla One"/>
                <a:cs typeface="Fjalla One"/>
                <a:sym typeface="Fjalla One"/>
              </a:defRPr>
            </a:lvl2pPr>
            <a:lvl3pPr lvl="2" rtl="0">
              <a:lnSpc>
                <a:spcPct val="100000"/>
              </a:lnSpc>
              <a:spcBef>
                <a:spcPts val="0"/>
              </a:spcBef>
              <a:spcAft>
                <a:spcPts val="0"/>
              </a:spcAft>
              <a:buNone/>
              <a:defRPr sz="1400">
                <a:solidFill>
                  <a:srgbClr val="37C2D1"/>
                </a:solidFill>
                <a:latin typeface="Fjalla One"/>
                <a:ea typeface="Fjalla One"/>
                <a:cs typeface="Fjalla One"/>
                <a:sym typeface="Fjalla One"/>
              </a:defRPr>
            </a:lvl3pPr>
            <a:lvl4pPr lvl="3" rtl="0">
              <a:lnSpc>
                <a:spcPct val="100000"/>
              </a:lnSpc>
              <a:spcBef>
                <a:spcPts val="0"/>
              </a:spcBef>
              <a:spcAft>
                <a:spcPts val="0"/>
              </a:spcAft>
              <a:buNone/>
              <a:defRPr sz="1400">
                <a:solidFill>
                  <a:srgbClr val="37C2D1"/>
                </a:solidFill>
                <a:latin typeface="Fjalla One"/>
                <a:ea typeface="Fjalla One"/>
                <a:cs typeface="Fjalla One"/>
                <a:sym typeface="Fjalla One"/>
              </a:defRPr>
            </a:lvl4pPr>
            <a:lvl5pPr lvl="4" rtl="0">
              <a:lnSpc>
                <a:spcPct val="100000"/>
              </a:lnSpc>
              <a:spcBef>
                <a:spcPts val="0"/>
              </a:spcBef>
              <a:spcAft>
                <a:spcPts val="0"/>
              </a:spcAft>
              <a:buNone/>
              <a:defRPr sz="1400">
                <a:solidFill>
                  <a:srgbClr val="37C2D1"/>
                </a:solidFill>
                <a:latin typeface="Fjalla One"/>
                <a:ea typeface="Fjalla One"/>
                <a:cs typeface="Fjalla One"/>
                <a:sym typeface="Fjalla One"/>
              </a:defRPr>
            </a:lvl5pPr>
            <a:lvl6pPr lvl="5" rtl="0">
              <a:lnSpc>
                <a:spcPct val="100000"/>
              </a:lnSpc>
              <a:spcBef>
                <a:spcPts val="0"/>
              </a:spcBef>
              <a:spcAft>
                <a:spcPts val="0"/>
              </a:spcAft>
              <a:buNone/>
              <a:defRPr sz="1400">
                <a:solidFill>
                  <a:srgbClr val="37C2D1"/>
                </a:solidFill>
                <a:latin typeface="Fjalla One"/>
                <a:ea typeface="Fjalla One"/>
                <a:cs typeface="Fjalla One"/>
                <a:sym typeface="Fjalla One"/>
              </a:defRPr>
            </a:lvl6pPr>
            <a:lvl7pPr lvl="6" rtl="0">
              <a:lnSpc>
                <a:spcPct val="100000"/>
              </a:lnSpc>
              <a:spcBef>
                <a:spcPts val="0"/>
              </a:spcBef>
              <a:spcAft>
                <a:spcPts val="0"/>
              </a:spcAft>
              <a:buNone/>
              <a:defRPr sz="1400">
                <a:solidFill>
                  <a:srgbClr val="37C2D1"/>
                </a:solidFill>
                <a:latin typeface="Fjalla One"/>
                <a:ea typeface="Fjalla One"/>
                <a:cs typeface="Fjalla One"/>
                <a:sym typeface="Fjalla One"/>
              </a:defRPr>
            </a:lvl7pPr>
            <a:lvl8pPr lvl="7" rtl="0">
              <a:lnSpc>
                <a:spcPct val="100000"/>
              </a:lnSpc>
              <a:spcBef>
                <a:spcPts val="0"/>
              </a:spcBef>
              <a:spcAft>
                <a:spcPts val="0"/>
              </a:spcAft>
              <a:buNone/>
              <a:defRPr sz="1400">
                <a:solidFill>
                  <a:srgbClr val="37C2D1"/>
                </a:solidFill>
                <a:latin typeface="Fjalla One"/>
                <a:ea typeface="Fjalla One"/>
                <a:cs typeface="Fjalla One"/>
                <a:sym typeface="Fjalla One"/>
              </a:defRPr>
            </a:lvl8pPr>
            <a:lvl9pPr lvl="8" rtl="0">
              <a:lnSpc>
                <a:spcPct val="100000"/>
              </a:lnSpc>
              <a:spcBef>
                <a:spcPts val="0"/>
              </a:spcBef>
              <a:spcAft>
                <a:spcPts val="0"/>
              </a:spcAft>
              <a:buNone/>
              <a:defRPr sz="1400">
                <a:solidFill>
                  <a:srgbClr val="37C2D1"/>
                </a:solidFill>
                <a:latin typeface="Fjalla One"/>
                <a:ea typeface="Fjalla One"/>
                <a:cs typeface="Fjalla One"/>
                <a:sym typeface="Fjalla One"/>
              </a:defRPr>
            </a:lvl9pPr>
          </a:lstStyle>
          <a:p>
            <a:endParaRPr/>
          </a:p>
        </p:txBody>
      </p:sp>
      <p:sp>
        <p:nvSpPr>
          <p:cNvPr id="72" name="Google Shape;72;p16"/>
          <p:cNvSpPr txBox="1">
            <a:spLocks noGrp="1"/>
          </p:cNvSpPr>
          <p:nvPr>
            <p:ph type="subTitle" idx="2"/>
          </p:nvPr>
        </p:nvSpPr>
        <p:spPr>
          <a:xfrm>
            <a:off x="2616000" y="2139867"/>
            <a:ext cx="6960000" cy="20368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1900">
                <a:solidFill>
                  <a:srgbClr val="FFFFFF"/>
                </a:solidFill>
              </a:defRPr>
            </a:lvl1pPr>
            <a:lvl2pPr lvl="1" rtl="0">
              <a:lnSpc>
                <a:spcPct val="100000"/>
              </a:lnSpc>
              <a:spcBef>
                <a:spcPts val="0"/>
              </a:spcBef>
              <a:spcAft>
                <a:spcPts val="0"/>
              </a:spcAft>
              <a:buNone/>
              <a:defRPr sz="1900">
                <a:solidFill>
                  <a:srgbClr val="FFFFFF"/>
                </a:solidFill>
              </a:defRPr>
            </a:lvl2pPr>
            <a:lvl3pPr lvl="2" rtl="0">
              <a:lnSpc>
                <a:spcPct val="100000"/>
              </a:lnSpc>
              <a:spcBef>
                <a:spcPts val="0"/>
              </a:spcBef>
              <a:spcAft>
                <a:spcPts val="0"/>
              </a:spcAft>
              <a:buNone/>
              <a:defRPr sz="1900">
                <a:solidFill>
                  <a:srgbClr val="FFFFFF"/>
                </a:solidFill>
              </a:defRPr>
            </a:lvl3pPr>
            <a:lvl4pPr lvl="3" rtl="0">
              <a:lnSpc>
                <a:spcPct val="100000"/>
              </a:lnSpc>
              <a:spcBef>
                <a:spcPts val="0"/>
              </a:spcBef>
              <a:spcAft>
                <a:spcPts val="0"/>
              </a:spcAft>
              <a:buNone/>
              <a:defRPr sz="1900">
                <a:solidFill>
                  <a:srgbClr val="FFFFFF"/>
                </a:solidFill>
              </a:defRPr>
            </a:lvl4pPr>
            <a:lvl5pPr lvl="4" rtl="0">
              <a:lnSpc>
                <a:spcPct val="100000"/>
              </a:lnSpc>
              <a:spcBef>
                <a:spcPts val="0"/>
              </a:spcBef>
              <a:spcAft>
                <a:spcPts val="0"/>
              </a:spcAft>
              <a:buNone/>
              <a:defRPr sz="1900">
                <a:solidFill>
                  <a:srgbClr val="FFFFFF"/>
                </a:solidFill>
              </a:defRPr>
            </a:lvl5pPr>
            <a:lvl6pPr lvl="5" rtl="0">
              <a:lnSpc>
                <a:spcPct val="100000"/>
              </a:lnSpc>
              <a:spcBef>
                <a:spcPts val="0"/>
              </a:spcBef>
              <a:spcAft>
                <a:spcPts val="0"/>
              </a:spcAft>
              <a:buNone/>
              <a:defRPr sz="1900">
                <a:solidFill>
                  <a:srgbClr val="FFFFFF"/>
                </a:solidFill>
              </a:defRPr>
            </a:lvl6pPr>
            <a:lvl7pPr lvl="6" rtl="0">
              <a:lnSpc>
                <a:spcPct val="100000"/>
              </a:lnSpc>
              <a:spcBef>
                <a:spcPts val="0"/>
              </a:spcBef>
              <a:spcAft>
                <a:spcPts val="0"/>
              </a:spcAft>
              <a:buNone/>
              <a:defRPr sz="1900">
                <a:solidFill>
                  <a:srgbClr val="FFFFFF"/>
                </a:solidFill>
              </a:defRPr>
            </a:lvl7pPr>
            <a:lvl8pPr lvl="7" rtl="0">
              <a:lnSpc>
                <a:spcPct val="100000"/>
              </a:lnSpc>
              <a:spcBef>
                <a:spcPts val="0"/>
              </a:spcBef>
              <a:spcAft>
                <a:spcPts val="0"/>
              </a:spcAft>
              <a:buNone/>
              <a:defRPr sz="1900">
                <a:solidFill>
                  <a:srgbClr val="FFFFFF"/>
                </a:solidFill>
              </a:defRPr>
            </a:lvl8pPr>
            <a:lvl9pPr lvl="8" rtl="0">
              <a:lnSpc>
                <a:spcPct val="100000"/>
              </a:lnSpc>
              <a:spcBef>
                <a:spcPts val="0"/>
              </a:spcBef>
              <a:spcAft>
                <a:spcPts val="0"/>
              </a:spcAft>
              <a:buNone/>
              <a:defRPr sz="1900">
                <a:solidFill>
                  <a:srgbClr val="FFFFFF"/>
                </a:solidFill>
              </a:defRPr>
            </a:lvl9pPr>
          </a:lstStyle>
          <a:p>
            <a:endParaRPr/>
          </a:p>
        </p:txBody>
      </p:sp>
      <p:sp>
        <p:nvSpPr>
          <p:cNvPr id="73" name="Google Shape;73;p16"/>
          <p:cNvSpPr/>
          <p:nvPr/>
        </p:nvSpPr>
        <p:spPr>
          <a:xfrm rot="10800000">
            <a:off x="5797000" y="-303433"/>
            <a:ext cx="598000" cy="598000"/>
          </a:xfrm>
          <a:prstGeom prst="pie">
            <a:avLst>
              <a:gd name="adj1" fmla="val 10800000"/>
              <a:gd name="adj2" fmla="val 6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44122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74"/>
        <p:cNvGrpSpPr/>
        <p:nvPr/>
      </p:nvGrpSpPr>
      <p:grpSpPr>
        <a:xfrm>
          <a:off x="0" y="0"/>
          <a:ext cx="0" cy="0"/>
          <a:chOff x="0" y="0"/>
          <a:chExt cx="0" cy="0"/>
        </a:xfrm>
      </p:grpSpPr>
      <p:sp>
        <p:nvSpPr>
          <p:cNvPr id="75" name="Google Shape;75;p17"/>
          <p:cNvSpPr txBox="1">
            <a:spLocks noGrp="1"/>
          </p:cNvSpPr>
          <p:nvPr>
            <p:ph type="subTitle" idx="1"/>
          </p:nvPr>
        </p:nvSpPr>
        <p:spPr>
          <a:xfrm>
            <a:off x="945867" y="2065267"/>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76" name="Google Shape;76;p17"/>
          <p:cNvSpPr txBox="1">
            <a:spLocks noGrp="1"/>
          </p:cNvSpPr>
          <p:nvPr>
            <p:ph type="subTitle" idx="2"/>
          </p:nvPr>
        </p:nvSpPr>
        <p:spPr>
          <a:xfrm>
            <a:off x="945867" y="2517717"/>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77" name="Google Shape;77;p17"/>
          <p:cNvSpPr txBox="1">
            <a:spLocks noGrp="1"/>
          </p:cNvSpPr>
          <p:nvPr>
            <p:ph type="subTitle" idx="3"/>
          </p:nvPr>
        </p:nvSpPr>
        <p:spPr>
          <a:xfrm>
            <a:off x="4751663" y="2065267"/>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78" name="Google Shape;78;p17"/>
          <p:cNvSpPr txBox="1">
            <a:spLocks noGrp="1"/>
          </p:cNvSpPr>
          <p:nvPr>
            <p:ph type="subTitle" idx="4"/>
          </p:nvPr>
        </p:nvSpPr>
        <p:spPr>
          <a:xfrm>
            <a:off x="4751659" y="2517717"/>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79" name="Google Shape;79;p17"/>
          <p:cNvSpPr txBox="1">
            <a:spLocks noGrp="1"/>
          </p:cNvSpPr>
          <p:nvPr>
            <p:ph type="subTitle" idx="5"/>
          </p:nvPr>
        </p:nvSpPr>
        <p:spPr>
          <a:xfrm>
            <a:off x="8557464" y="2065267"/>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80" name="Google Shape;80;p17"/>
          <p:cNvSpPr txBox="1">
            <a:spLocks noGrp="1"/>
          </p:cNvSpPr>
          <p:nvPr>
            <p:ph type="subTitle" idx="6"/>
          </p:nvPr>
        </p:nvSpPr>
        <p:spPr>
          <a:xfrm>
            <a:off x="8557455" y="2517717"/>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81" name="Google Shape;81;p17"/>
          <p:cNvSpPr txBox="1">
            <a:spLocks noGrp="1"/>
          </p:cNvSpPr>
          <p:nvPr>
            <p:ph type="subTitle" idx="7"/>
          </p:nvPr>
        </p:nvSpPr>
        <p:spPr>
          <a:xfrm>
            <a:off x="945867" y="4116441"/>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82" name="Google Shape;82;p17"/>
          <p:cNvSpPr txBox="1">
            <a:spLocks noGrp="1"/>
          </p:cNvSpPr>
          <p:nvPr>
            <p:ph type="subTitle" idx="8"/>
          </p:nvPr>
        </p:nvSpPr>
        <p:spPr>
          <a:xfrm>
            <a:off x="945867" y="45691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83" name="Google Shape;83;p17"/>
          <p:cNvSpPr txBox="1">
            <a:spLocks noGrp="1"/>
          </p:cNvSpPr>
          <p:nvPr>
            <p:ph type="subTitle" idx="9"/>
          </p:nvPr>
        </p:nvSpPr>
        <p:spPr>
          <a:xfrm>
            <a:off x="4751663" y="4116441"/>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84" name="Google Shape;84;p17"/>
          <p:cNvSpPr txBox="1">
            <a:spLocks noGrp="1"/>
          </p:cNvSpPr>
          <p:nvPr>
            <p:ph type="subTitle" idx="13"/>
          </p:nvPr>
        </p:nvSpPr>
        <p:spPr>
          <a:xfrm>
            <a:off x="4751659" y="45691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85" name="Google Shape;85;p17"/>
          <p:cNvSpPr txBox="1">
            <a:spLocks noGrp="1"/>
          </p:cNvSpPr>
          <p:nvPr>
            <p:ph type="subTitle" idx="14"/>
          </p:nvPr>
        </p:nvSpPr>
        <p:spPr>
          <a:xfrm>
            <a:off x="8557464" y="4116441"/>
            <a:ext cx="2688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86" name="Google Shape;86;p17"/>
          <p:cNvSpPr txBox="1">
            <a:spLocks noGrp="1"/>
          </p:cNvSpPr>
          <p:nvPr>
            <p:ph type="subTitle" idx="15"/>
          </p:nvPr>
        </p:nvSpPr>
        <p:spPr>
          <a:xfrm>
            <a:off x="8557455" y="45691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0"/>
              </a:spcBef>
              <a:spcAft>
                <a:spcPts val="0"/>
              </a:spcAft>
              <a:buNone/>
              <a:defRPr sz="1200"/>
            </a:lvl2pPr>
            <a:lvl3pPr lvl="2" algn="ctr" rtl="0">
              <a:lnSpc>
                <a:spcPct val="100000"/>
              </a:lnSpc>
              <a:spcBef>
                <a:spcPts val="0"/>
              </a:spcBef>
              <a:spcAft>
                <a:spcPts val="0"/>
              </a:spcAft>
              <a:buNone/>
              <a:defRPr sz="1200"/>
            </a:lvl3pPr>
            <a:lvl4pPr lvl="3" algn="ctr" rtl="0">
              <a:lnSpc>
                <a:spcPct val="100000"/>
              </a:lnSpc>
              <a:spcBef>
                <a:spcPts val="0"/>
              </a:spcBef>
              <a:spcAft>
                <a:spcPts val="0"/>
              </a:spcAft>
              <a:buNone/>
              <a:defRPr sz="1200"/>
            </a:lvl4pPr>
            <a:lvl5pPr lvl="4" algn="ctr" rtl="0">
              <a:lnSpc>
                <a:spcPct val="100000"/>
              </a:lnSpc>
              <a:spcBef>
                <a:spcPts val="0"/>
              </a:spcBef>
              <a:spcAft>
                <a:spcPts val="0"/>
              </a:spcAft>
              <a:buNone/>
              <a:defRPr sz="1200"/>
            </a:lvl5pPr>
            <a:lvl6pPr lvl="5" algn="ctr" rtl="0">
              <a:lnSpc>
                <a:spcPct val="100000"/>
              </a:lnSpc>
              <a:spcBef>
                <a:spcPts val="0"/>
              </a:spcBef>
              <a:spcAft>
                <a:spcPts val="0"/>
              </a:spcAft>
              <a:buNone/>
              <a:defRPr sz="1200"/>
            </a:lvl6pPr>
            <a:lvl7pPr lvl="6" algn="ctr" rtl="0">
              <a:lnSpc>
                <a:spcPct val="100000"/>
              </a:lnSpc>
              <a:spcBef>
                <a:spcPts val="0"/>
              </a:spcBef>
              <a:spcAft>
                <a:spcPts val="0"/>
              </a:spcAft>
              <a:buNone/>
              <a:defRPr sz="1200"/>
            </a:lvl7pPr>
            <a:lvl8pPr lvl="7" algn="ctr" rtl="0">
              <a:lnSpc>
                <a:spcPct val="100000"/>
              </a:lnSpc>
              <a:spcBef>
                <a:spcPts val="0"/>
              </a:spcBef>
              <a:spcAft>
                <a:spcPts val="0"/>
              </a:spcAft>
              <a:buNone/>
              <a:defRPr sz="1200"/>
            </a:lvl8pPr>
            <a:lvl9pPr lvl="8" algn="ctr" rtl="0">
              <a:lnSpc>
                <a:spcPct val="100000"/>
              </a:lnSpc>
              <a:spcBef>
                <a:spcPts val="0"/>
              </a:spcBef>
              <a:spcAft>
                <a:spcPts val="0"/>
              </a:spcAft>
              <a:buNone/>
              <a:defRPr sz="1200"/>
            </a:lvl9pPr>
          </a:lstStyle>
          <a:p>
            <a:endParaRPr/>
          </a:p>
        </p:txBody>
      </p:sp>
      <p:sp>
        <p:nvSpPr>
          <p:cNvPr id="87" name="Google Shape;87;p17"/>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17"/>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4147217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lumns 2">
  <p:cSld name="Two columns 2">
    <p:spTree>
      <p:nvGrpSpPr>
        <p:cNvPr id="1" name="Shape 89"/>
        <p:cNvGrpSpPr/>
        <p:nvPr/>
      </p:nvGrpSpPr>
      <p:grpSpPr>
        <a:xfrm>
          <a:off x="0" y="0"/>
          <a:ext cx="0" cy="0"/>
          <a:chOff x="0" y="0"/>
          <a:chExt cx="0" cy="0"/>
        </a:xfrm>
      </p:grpSpPr>
      <p:sp>
        <p:nvSpPr>
          <p:cNvPr id="90" name="Google Shape;90;p18"/>
          <p:cNvSpPr txBox="1">
            <a:spLocks noGrp="1"/>
          </p:cNvSpPr>
          <p:nvPr>
            <p:ph type="subTitle" idx="1"/>
          </p:nvPr>
        </p:nvSpPr>
        <p:spPr>
          <a:xfrm>
            <a:off x="1639000" y="2295667"/>
            <a:ext cx="3560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91" name="Google Shape;91;p18"/>
          <p:cNvSpPr txBox="1">
            <a:spLocks noGrp="1"/>
          </p:cNvSpPr>
          <p:nvPr>
            <p:ph type="subTitle" idx="2"/>
          </p:nvPr>
        </p:nvSpPr>
        <p:spPr>
          <a:xfrm>
            <a:off x="6992333" y="2295667"/>
            <a:ext cx="3560400" cy="4468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atin typeface="Fjalla One"/>
                <a:ea typeface="Fjalla One"/>
                <a:cs typeface="Fjalla One"/>
                <a:sym typeface="Fjalla One"/>
              </a:defRPr>
            </a:lvl1pPr>
            <a:lvl2pPr lvl="1" algn="ctr" rtl="0">
              <a:lnSpc>
                <a:spcPct val="100000"/>
              </a:lnSpc>
              <a:spcBef>
                <a:spcPts val="0"/>
              </a:spcBef>
              <a:spcAft>
                <a:spcPts val="0"/>
              </a:spcAft>
              <a:buNone/>
              <a:defRPr sz="1400">
                <a:latin typeface="Fjalla One"/>
                <a:ea typeface="Fjalla One"/>
                <a:cs typeface="Fjalla One"/>
                <a:sym typeface="Fjalla One"/>
              </a:defRPr>
            </a:lvl2pPr>
            <a:lvl3pPr lvl="2" algn="ctr" rtl="0">
              <a:lnSpc>
                <a:spcPct val="100000"/>
              </a:lnSpc>
              <a:spcBef>
                <a:spcPts val="0"/>
              </a:spcBef>
              <a:spcAft>
                <a:spcPts val="0"/>
              </a:spcAft>
              <a:buNone/>
              <a:defRPr sz="1400">
                <a:latin typeface="Fjalla One"/>
                <a:ea typeface="Fjalla One"/>
                <a:cs typeface="Fjalla One"/>
                <a:sym typeface="Fjalla One"/>
              </a:defRPr>
            </a:lvl3pPr>
            <a:lvl4pPr lvl="3" algn="ctr" rtl="0">
              <a:lnSpc>
                <a:spcPct val="100000"/>
              </a:lnSpc>
              <a:spcBef>
                <a:spcPts val="0"/>
              </a:spcBef>
              <a:spcAft>
                <a:spcPts val="0"/>
              </a:spcAft>
              <a:buNone/>
              <a:defRPr sz="1400">
                <a:latin typeface="Fjalla One"/>
                <a:ea typeface="Fjalla One"/>
                <a:cs typeface="Fjalla One"/>
                <a:sym typeface="Fjalla One"/>
              </a:defRPr>
            </a:lvl4pPr>
            <a:lvl5pPr lvl="4" algn="ctr" rtl="0">
              <a:lnSpc>
                <a:spcPct val="100000"/>
              </a:lnSpc>
              <a:spcBef>
                <a:spcPts val="0"/>
              </a:spcBef>
              <a:spcAft>
                <a:spcPts val="0"/>
              </a:spcAft>
              <a:buNone/>
              <a:defRPr sz="1400">
                <a:latin typeface="Fjalla One"/>
                <a:ea typeface="Fjalla One"/>
                <a:cs typeface="Fjalla One"/>
                <a:sym typeface="Fjalla One"/>
              </a:defRPr>
            </a:lvl5pPr>
            <a:lvl6pPr lvl="5" algn="ctr" rtl="0">
              <a:lnSpc>
                <a:spcPct val="100000"/>
              </a:lnSpc>
              <a:spcBef>
                <a:spcPts val="0"/>
              </a:spcBef>
              <a:spcAft>
                <a:spcPts val="0"/>
              </a:spcAft>
              <a:buNone/>
              <a:defRPr sz="1400">
                <a:latin typeface="Fjalla One"/>
                <a:ea typeface="Fjalla One"/>
                <a:cs typeface="Fjalla One"/>
                <a:sym typeface="Fjalla One"/>
              </a:defRPr>
            </a:lvl6pPr>
            <a:lvl7pPr lvl="6" algn="ctr" rtl="0">
              <a:lnSpc>
                <a:spcPct val="100000"/>
              </a:lnSpc>
              <a:spcBef>
                <a:spcPts val="0"/>
              </a:spcBef>
              <a:spcAft>
                <a:spcPts val="0"/>
              </a:spcAft>
              <a:buNone/>
              <a:defRPr sz="1400">
                <a:latin typeface="Fjalla One"/>
                <a:ea typeface="Fjalla One"/>
                <a:cs typeface="Fjalla One"/>
                <a:sym typeface="Fjalla One"/>
              </a:defRPr>
            </a:lvl7pPr>
            <a:lvl8pPr lvl="7" algn="ctr" rtl="0">
              <a:lnSpc>
                <a:spcPct val="100000"/>
              </a:lnSpc>
              <a:spcBef>
                <a:spcPts val="0"/>
              </a:spcBef>
              <a:spcAft>
                <a:spcPts val="0"/>
              </a:spcAft>
              <a:buNone/>
              <a:defRPr sz="1400">
                <a:latin typeface="Fjalla One"/>
                <a:ea typeface="Fjalla One"/>
                <a:cs typeface="Fjalla One"/>
                <a:sym typeface="Fjalla One"/>
              </a:defRPr>
            </a:lvl8pPr>
            <a:lvl9pPr lvl="8" algn="ctr" rtl="0">
              <a:lnSpc>
                <a:spcPct val="100000"/>
              </a:lnSpc>
              <a:spcBef>
                <a:spcPts val="0"/>
              </a:spcBef>
              <a:spcAft>
                <a:spcPts val="0"/>
              </a:spcAft>
              <a:buNone/>
              <a:defRPr sz="1400">
                <a:latin typeface="Fjalla One"/>
                <a:ea typeface="Fjalla One"/>
                <a:cs typeface="Fjalla One"/>
                <a:sym typeface="Fjalla One"/>
              </a:defRPr>
            </a:lvl9pPr>
          </a:lstStyle>
          <a:p>
            <a:endParaRPr/>
          </a:p>
        </p:txBody>
      </p:sp>
      <p:sp>
        <p:nvSpPr>
          <p:cNvPr id="92" name="Google Shape;92;p18"/>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8"/>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94" name="Google Shape;94;p18"/>
          <p:cNvSpPr txBox="1">
            <a:spLocks noGrp="1"/>
          </p:cNvSpPr>
          <p:nvPr>
            <p:ph type="body" idx="3"/>
          </p:nvPr>
        </p:nvSpPr>
        <p:spPr>
          <a:xfrm>
            <a:off x="1639000" y="2748133"/>
            <a:ext cx="3560400" cy="2982800"/>
          </a:xfrm>
          <a:prstGeom prst="rect">
            <a:avLst/>
          </a:prstGeom>
        </p:spPr>
        <p:txBody>
          <a:bodyPr spcFirstLastPara="1" wrap="square" lIns="91425" tIns="91425" rIns="91425" bIns="91425" anchor="t" anchorCtr="0">
            <a:noAutofit/>
          </a:bodyPr>
          <a:lstStyle>
            <a:lvl1pPr marL="457189" lvl="0" indent="-304793" rtl="0">
              <a:lnSpc>
                <a:spcPct val="100000"/>
              </a:lnSpc>
              <a:spcBef>
                <a:spcPts val="0"/>
              </a:spcBef>
              <a:spcAft>
                <a:spcPts val="0"/>
              </a:spcAft>
              <a:buSzPts val="1200"/>
              <a:buChar char="▪"/>
              <a:defRPr/>
            </a:lvl1pPr>
            <a:lvl2pPr marL="914378" lvl="1" indent="-304793" rtl="0">
              <a:lnSpc>
                <a:spcPct val="100000"/>
              </a:lnSpc>
              <a:spcBef>
                <a:spcPts val="1000"/>
              </a:spcBef>
              <a:spcAft>
                <a:spcPts val="0"/>
              </a:spcAft>
              <a:buSzPts val="1200"/>
              <a:buChar char="○"/>
              <a:defRPr/>
            </a:lvl2pPr>
            <a:lvl3pPr marL="1371566" lvl="2" indent="-304793" rtl="0">
              <a:lnSpc>
                <a:spcPct val="100000"/>
              </a:lnSpc>
              <a:spcBef>
                <a:spcPts val="1000"/>
              </a:spcBef>
              <a:spcAft>
                <a:spcPts val="0"/>
              </a:spcAft>
              <a:buSzPts val="1200"/>
              <a:buChar char="■"/>
              <a:defRPr/>
            </a:lvl3pPr>
            <a:lvl4pPr marL="1828754" lvl="3" indent="-304793" rtl="0">
              <a:lnSpc>
                <a:spcPct val="100000"/>
              </a:lnSpc>
              <a:spcBef>
                <a:spcPts val="1000"/>
              </a:spcBef>
              <a:spcAft>
                <a:spcPts val="0"/>
              </a:spcAft>
              <a:buSzPts val="1200"/>
              <a:buChar char="●"/>
              <a:defRPr/>
            </a:lvl4pPr>
            <a:lvl5pPr marL="2285943" lvl="4" indent="-304793" rtl="0">
              <a:lnSpc>
                <a:spcPct val="100000"/>
              </a:lnSpc>
              <a:spcBef>
                <a:spcPts val="1000"/>
              </a:spcBef>
              <a:spcAft>
                <a:spcPts val="0"/>
              </a:spcAft>
              <a:buSzPts val="1200"/>
              <a:buChar char="○"/>
              <a:defRPr/>
            </a:lvl5pPr>
            <a:lvl6pPr marL="2743132" lvl="5" indent="-304793" rtl="0">
              <a:lnSpc>
                <a:spcPct val="100000"/>
              </a:lnSpc>
              <a:spcBef>
                <a:spcPts val="1000"/>
              </a:spcBef>
              <a:spcAft>
                <a:spcPts val="0"/>
              </a:spcAft>
              <a:buSzPts val="1200"/>
              <a:buChar char="■"/>
              <a:defRPr/>
            </a:lvl6pPr>
            <a:lvl7pPr marL="3200320" lvl="6" indent="-304793" rtl="0">
              <a:lnSpc>
                <a:spcPct val="100000"/>
              </a:lnSpc>
              <a:spcBef>
                <a:spcPts val="1000"/>
              </a:spcBef>
              <a:spcAft>
                <a:spcPts val="0"/>
              </a:spcAft>
              <a:buSzPts val="1200"/>
              <a:buChar char="●"/>
              <a:defRPr/>
            </a:lvl7pPr>
            <a:lvl8pPr marL="3657509" lvl="7" indent="-304793" rtl="0">
              <a:lnSpc>
                <a:spcPct val="100000"/>
              </a:lnSpc>
              <a:spcBef>
                <a:spcPts val="1000"/>
              </a:spcBef>
              <a:spcAft>
                <a:spcPts val="0"/>
              </a:spcAft>
              <a:buSzPts val="1200"/>
              <a:buChar char="○"/>
              <a:defRPr/>
            </a:lvl8pPr>
            <a:lvl9pPr marL="4114697" lvl="8" indent="-304793" rtl="0">
              <a:lnSpc>
                <a:spcPct val="100000"/>
              </a:lnSpc>
              <a:spcBef>
                <a:spcPts val="1000"/>
              </a:spcBef>
              <a:spcAft>
                <a:spcPts val="1000"/>
              </a:spcAft>
              <a:buSzPts val="1200"/>
              <a:buChar char="■"/>
              <a:defRPr/>
            </a:lvl9pPr>
          </a:lstStyle>
          <a:p>
            <a:endParaRPr/>
          </a:p>
        </p:txBody>
      </p:sp>
      <p:sp>
        <p:nvSpPr>
          <p:cNvPr id="95" name="Google Shape;95;p18"/>
          <p:cNvSpPr txBox="1">
            <a:spLocks noGrp="1"/>
          </p:cNvSpPr>
          <p:nvPr>
            <p:ph type="body" idx="4"/>
          </p:nvPr>
        </p:nvSpPr>
        <p:spPr>
          <a:xfrm>
            <a:off x="6992333" y="2748133"/>
            <a:ext cx="3560400" cy="2982800"/>
          </a:xfrm>
          <a:prstGeom prst="rect">
            <a:avLst/>
          </a:prstGeom>
        </p:spPr>
        <p:txBody>
          <a:bodyPr spcFirstLastPara="1" wrap="square" lIns="91425" tIns="91425" rIns="91425" bIns="91425" anchor="t" anchorCtr="0">
            <a:noAutofit/>
          </a:bodyPr>
          <a:lstStyle>
            <a:lvl1pPr marL="457189" lvl="0" indent="-304793" rtl="0">
              <a:lnSpc>
                <a:spcPct val="100000"/>
              </a:lnSpc>
              <a:spcBef>
                <a:spcPts val="0"/>
              </a:spcBef>
              <a:spcAft>
                <a:spcPts val="0"/>
              </a:spcAft>
              <a:buSzPts val="1200"/>
              <a:buChar char="▪"/>
              <a:defRPr/>
            </a:lvl1pPr>
            <a:lvl2pPr marL="914378" lvl="1" indent="-304793" rtl="0">
              <a:lnSpc>
                <a:spcPct val="100000"/>
              </a:lnSpc>
              <a:spcBef>
                <a:spcPts val="1000"/>
              </a:spcBef>
              <a:spcAft>
                <a:spcPts val="0"/>
              </a:spcAft>
              <a:buSzPts val="1200"/>
              <a:buChar char="○"/>
              <a:defRPr/>
            </a:lvl2pPr>
            <a:lvl3pPr marL="1371566" lvl="2" indent="-304793" rtl="0">
              <a:lnSpc>
                <a:spcPct val="100000"/>
              </a:lnSpc>
              <a:spcBef>
                <a:spcPts val="1000"/>
              </a:spcBef>
              <a:spcAft>
                <a:spcPts val="0"/>
              </a:spcAft>
              <a:buSzPts val="1200"/>
              <a:buChar char="■"/>
              <a:defRPr/>
            </a:lvl3pPr>
            <a:lvl4pPr marL="1828754" lvl="3" indent="-304793" rtl="0">
              <a:lnSpc>
                <a:spcPct val="100000"/>
              </a:lnSpc>
              <a:spcBef>
                <a:spcPts val="1000"/>
              </a:spcBef>
              <a:spcAft>
                <a:spcPts val="0"/>
              </a:spcAft>
              <a:buSzPts val="1200"/>
              <a:buChar char="●"/>
              <a:defRPr/>
            </a:lvl4pPr>
            <a:lvl5pPr marL="2285943" lvl="4" indent="-304793" rtl="0">
              <a:lnSpc>
                <a:spcPct val="100000"/>
              </a:lnSpc>
              <a:spcBef>
                <a:spcPts val="1000"/>
              </a:spcBef>
              <a:spcAft>
                <a:spcPts val="0"/>
              </a:spcAft>
              <a:buSzPts val="1200"/>
              <a:buChar char="○"/>
              <a:defRPr/>
            </a:lvl5pPr>
            <a:lvl6pPr marL="2743132" lvl="5" indent="-304793" rtl="0">
              <a:lnSpc>
                <a:spcPct val="100000"/>
              </a:lnSpc>
              <a:spcBef>
                <a:spcPts val="1000"/>
              </a:spcBef>
              <a:spcAft>
                <a:spcPts val="0"/>
              </a:spcAft>
              <a:buSzPts val="1200"/>
              <a:buChar char="■"/>
              <a:defRPr/>
            </a:lvl6pPr>
            <a:lvl7pPr marL="3200320" lvl="6" indent="-304793" rtl="0">
              <a:lnSpc>
                <a:spcPct val="100000"/>
              </a:lnSpc>
              <a:spcBef>
                <a:spcPts val="1000"/>
              </a:spcBef>
              <a:spcAft>
                <a:spcPts val="0"/>
              </a:spcAft>
              <a:buSzPts val="1200"/>
              <a:buChar char="●"/>
              <a:defRPr/>
            </a:lvl7pPr>
            <a:lvl8pPr marL="3657509" lvl="7" indent="-304793" rtl="0">
              <a:lnSpc>
                <a:spcPct val="100000"/>
              </a:lnSpc>
              <a:spcBef>
                <a:spcPts val="1000"/>
              </a:spcBef>
              <a:spcAft>
                <a:spcPts val="0"/>
              </a:spcAft>
              <a:buSzPts val="1200"/>
              <a:buChar char="○"/>
              <a:defRPr/>
            </a:lvl8pPr>
            <a:lvl9pPr marL="4114697" lvl="8" indent="-304793" rtl="0">
              <a:lnSpc>
                <a:spcPct val="100000"/>
              </a:lnSpc>
              <a:spcBef>
                <a:spcPts val="1000"/>
              </a:spcBef>
              <a:spcAft>
                <a:spcPts val="1000"/>
              </a:spcAft>
              <a:buSzPts val="1200"/>
              <a:buChar char="■"/>
              <a:defRPr/>
            </a:lvl9pPr>
          </a:lstStyle>
          <a:p>
            <a:endParaRPr/>
          </a:p>
        </p:txBody>
      </p:sp>
    </p:spTree>
    <p:extLst>
      <p:ext uri="{BB962C8B-B14F-4D97-AF65-F5344CB8AC3E}">
        <p14:creationId xmlns:p14="http://schemas.microsoft.com/office/powerpoint/2010/main" val="1773411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945867" y="1788333"/>
            <a:ext cx="5150000" cy="63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98" name="Google Shape;98;p19"/>
          <p:cNvSpPr txBox="1">
            <a:spLocks noGrp="1"/>
          </p:cNvSpPr>
          <p:nvPr>
            <p:ph type="body" idx="1"/>
          </p:nvPr>
        </p:nvSpPr>
        <p:spPr>
          <a:xfrm>
            <a:off x="945867" y="2703267"/>
            <a:ext cx="5150000" cy="2366400"/>
          </a:xfrm>
          <a:prstGeom prst="rect">
            <a:avLst/>
          </a:prstGeom>
        </p:spPr>
        <p:txBody>
          <a:bodyPr spcFirstLastPara="1" wrap="square" lIns="91425" tIns="91425" rIns="91425" bIns="91425" anchor="t" anchorCtr="0">
            <a:noAutofit/>
          </a:bodyPr>
          <a:lstStyle>
            <a:lvl1pPr marL="457189" lvl="0" indent="-323842" algn="r" rtl="0">
              <a:spcBef>
                <a:spcPts val="0"/>
              </a:spcBef>
              <a:spcAft>
                <a:spcPts val="0"/>
              </a:spcAft>
              <a:buSzPts val="1500"/>
              <a:buChar char="▪"/>
              <a:defRPr sz="1500"/>
            </a:lvl1pPr>
            <a:lvl2pPr marL="914378" lvl="1" indent="-323842" algn="r" rtl="0">
              <a:spcBef>
                <a:spcPts val="1600"/>
              </a:spcBef>
              <a:spcAft>
                <a:spcPts val="0"/>
              </a:spcAft>
              <a:buSzPts val="1500"/>
              <a:buChar char="○"/>
              <a:defRPr sz="1500"/>
            </a:lvl2pPr>
            <a:lvl3pPr marL="1371566" lvl="2" indent="-323842" algn="r" rtl="0">
              <a:spcBef>
                <a:spcPts val="1600"/>
              </a:spcBef>
              <a:spcAft>
                <a:spcPts val="0"/>
              </a:spcAft>
              <a:buSzPts val="1500"/>
              <a:buChar char="■"/>
              <a:defRPr sz="1500"/>
            </a:lvl3pPr>
            <a:lvl4pPr marL="1828754" lvl="3" indent="-323842" algn="r" rtl="0">
              <a:spcBef>
                <a:spcPts val="1600"/>
              </a:spcBef>
              <a:spcAft>
                <a:spcPts val="0"/>
              </a:spcAft>
              <a:buSzPts val="1500"/>
              <a:buChar char="●"/>
              <a:defRPr sz="1500"/>
            </a:lvl4pPr>
            <a:lvl5pPr marL="2285943" lvl="4" indent="-323842" algn="r" rtl="0">
              <a:spcBef>
                <a:spcPts val="1600"/>
              </a:spcBef>
              <a:spcAft>
                <a:spcPts val="0"/>
              </a:spcAft>
              <a:buSzPts val="1500"/>
              <a:buChar char="○"/>
              <a:defRPr sz="1500"/>
            </a:lvl5pPr>
            <a:lvl6pPr marL="2743132" lvl="5" indent="-323842" algn="r" rtl="0">
              <a:spcBef>
                <a:spcPts val="1600"/>
              </a:spcBef>
              <a:spcAft>
                <a:spcPts val="0"/>
              </a:spcAft>
              <a:buSzPts val="1500"/>
              <a:buChar char="■"/>
              <a:defRPr sz="1500"/>
            </a:lvl6pPr>
            <a:lvl7pPr marL="3200320" lvl="6" indent="-323842" algn="r" rtl="0">
              <a:spcBef>
                <a:spcPts val="1600"/>
              </a:spcBef>
              <a:spcAft>
                <a:spcPts val="0"/>
              </a:spcAft>
              <a:buSzPts val="1500"/>
              <a:buChar char="●"/>
              <a:defRPr sz="1500"/>
            </a:lvl7pPr>
            <a:lvl8pPr marL="3657509" lvl="7" indent="-323842" algn="r" rtl="0">
              <a:spcBef>
                <a:spcPts val="1600"/>
              </a:spcBef>
              <a:spcAft>
                <a:spcPts val="0"/>
              </a:spcAft>
              <a:buSzPts val="1500"/>
              <a:buChar char="○"/>
              <a:defRPr sz="1500"/>
            </a:lvl8pPr>
            <a:lvl9pPr marL="4114697" lvl="8" indent="-323842" algn="r" rtl="0">
              <a:spcBef>
                <a:spcPts val="1600"/>
              </a:spcBef>
              <a:spcAft>
                <a:spcPts val="1600"/>
              </a:spcAft>
              <a:buSzPts val="1500"/>
              <a:buChar char="■"/>
              <a:defRPr sz="1500"/>
            </a:lvl9pPr>
          </a:lstStyle>
          <a:p>
            <a:endParaRPr/>
          </a:p>
        </p:txBody>
      </p:sp>
    </p:spTree>
    <p:extLst>
      <p:ext uri="{BB962C8B-B14F-4D97-AF65-F5344CB8AC3E}">
        <p14:creationId xmlns:p14="http://schemas.microsoft.com/office/powerpoint/2010/main" val="3011140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columns 2">
  <p:cSld name="Three columns 2">
    <p:spTree>
      <p:nvGrpSpPr>
        <p:cNvPr id="1" name="Shape 99"/>
        <p:cNvGrpSpPr/>
        <p:nvPr/>
      </p:nvGrpSpPr>
      <p:grpSpPr>
        <a:xfrm>
          <a:off x="0" y="0"/>
          <a:ext cx="0" cy="0"/>
          <a:chOff x="0" y="0"/>
          <a:chExt cx="0" cy="0"/>
        </a:xfrm>
      </p:grpSpPr>
      <p:sp>
        <p:nvSpPr>
          <p:cNvPr id="100" name="Google Shape;100;p20"/>
          <p:cNvSpPr txBox="1">
            <a:spLocks noGrp="1"/>
          </p:cNvSpPr>
          <p:nvPr>
            <p:ph type="subTitle" idx="1"/>
          </p:nvPr>
        </p:nvSpPr>
        <p:spPr>
          <a:xfrm>
            <a:off x="945867" y="4522841"/>
            <a:ext cx="2688400" cy="446800"/>
          </a:xfrm>
          <a:prstGeom prst="rect">
            <a:avLst/>
          </a:prstGeom>
          <a:solidFill>
            <a:srgbClr val="37C2D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rgbClr val="FFFFFF"/>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FFFFFF"/>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FFFFFF"/>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FFFFFF"/>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FFFFFF"/>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FFFFFF"/>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FFFFFF"/>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FFFFFF"/>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FFFFFF"/>
                </a:solidFill>
                <a:latin typeface="Fjalla One"/>
                <a:ea typeface="Fjalla One"/>
                <a:cs typeface="Fjalla One"/>
                <a:sym typeface="Fjalla One"/>
              </a:defRPr>
            </a:lvl9pPr>
          </a:lstStyle>
          <a:p>
            <a:endParaRPr/>
          </a:p>
        </p:txBody>
      </p:sp>
      <p:sp>
        <p:nvSpPr>
          <p:cNvPr id="101" name="Google Shape;101;p20"/>
          <p:cNvSpPr txBox="1">
            <a:spLocks noGrp="1"/>
          </p:cNvSpPr>
          <p:nvPr>
            <p:ph type="subTitle" idx="2"/>
          </p:nvPr>
        </p:nvSpPr>
        <p:spPr>
          <a:xfrm>
            <a:off x="945867" y="49755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02" name="Google Shape;102;p20"/>
          <p:cNvSpPr txBox="1">
            <a:spLocks noGrp="1"/>
          </p:cNvSpPr>
          <p:nvPr>
            <p:ph type="subTitle" idx="3"/>
          </p:nvPr>
        </p:nvSpPr>
        <p:spPr>
          <a:xfrm>
            <a:off x="4751663" y="4522841"/>
            <a:ext cx="2688400" cy="446800"/>
          </a:xfrm>
          <a:prstGeom prst="rect">
            <a:avLst/>
          </a:prstGeom>
          <a:solidFill>
            <a:srgbClr val="37C2D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rgbClr val="FFFFFF"/>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FFFFFF"/>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FFFFFF"/>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FFFFFF"/>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FFFFFF"/>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FFFFFF"/>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FFFFFF"/>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FFFFFF"/>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FFFFFF"/>
                </a:solidFill>
                <a:latin typeface="Fjalla One"/>
                <a:ea typeface="Fjalla One"/>
                <a:cs typeface="Fjalla One"/>
                <a:sym typeface="Fjalla One"/>
              </a:defRPr>
            </a:lvl9pPr>
          </a:lstStyle>
          <a:p>
            <a:endParaRPr/>
          </a:p>
        </p:txBody>
      </p:sp>
      <p:sp>
        <p:nvSpPr>
          <p:cNvPr id="103" name="Google Shape;103;p20"/>
          <p:cNvSpPr txBox="1">
            <a:spLocks noGrp="1"/>
          </p:cNvSpPr>
          <p:nvPr>
            <p:ph type="subTitle" idx="4"/>
          </p:nvPr>
        </p:nvSpPr>
        <p:spPr>
          <a:xfrm>
            <a:off x="4751659" y="49755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04" name="Google Shape;104;p20"/>
          <p:cNvSpPr txBox="1">
            <a:spLocks noGrp="1"/>
          </p:cNvSpPr>
          <p:nvPr>
            <p:ph type="subTitle" idx="5"/>
          </p:nvPr>
        </p:nvSpPr>
        <p:spPr>
          <a:xfrm>
            <a:off x="8557464" y="4522841"/>
            <a:ext cx="2688400" cy="446800"/>
          </a:xfrm>
          <a:prstGeom prst="rect">
            <a:avLst/>
          </a:prstGeom>
          <a:solidFill>
            <a:srgbClr val="37C2D1"/>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rgbClr val="FFFFFF"/>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FFFFFF"/>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FFFFFF"/>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FFFFFF"/>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FFFFFF"/>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FFFFFF"/>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FFFFFF"/>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FFFFFF"/>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FFFFFF"/>
                </a:solidFill>
                <a:latin typeface="Fjalla One"/>
                <a:ea typeface="Fjalla One"/>
                <a:cs typeface="Fjalla One"/>
                <a:sym typeface="Fjalla One"/>
              </a:defRPr>
            </a:lvl9pPr>
          </a:lstStyle>
          <a:p>
            <a:endParaRPr/>
          </a:p>
        </p:txBody>
      </p:sp>
      <p:sp>
        <p:nvSpPr>
          <p:cNvPr id="105" name="Google Shape;105;p20"/>
          <p:cNvSpPr txBox="1">
            <a:spLocks noGrp="1"/>
          </p:cNvSpPr>
          <p:nvPr>
            <p:ph type="subTitle" idx="6"/>
          </p:nvPr>
        </p:nvSpPr>
        <p:spPr>
          <a:xfrm>
            <a:off x="8557455" y="4975500"/>
            <a:ext cx="2688400" cy="115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06" name="Google Shape;106;p20"/>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20"/>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8957760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ree columns 3">
  <p:cSld name="Three columns 3">
    <p:spTree>
      <p:nvGrpSpPr>
        <p:cNvPr id="1" name="Shape 108"/>
        <p:cNvGrpSpPr/>
        <p:nvPr/>
      </p:nvGrpSpPr>
      <p:grpSpPr>
        <a:xfrm>
          <a:off x="0" y="0"/>
          <a:ext cx="0" cy="0"/>
          <a:chOff x="0" y="0"/>
          <a:chExt cx="0" cy="0"/>
        </a:xfrm>
      </p:grpSpPr>
      <p:sp>
        <p:nvSpPr>
          <p:cNvPr id="109" name="Google Shape;109;p21"/>
          <p:cNvSpPr/>
          <p:nvPr/>
        </p:nvSpPr>
        <p:spPr>
          <a:xfrm>
            <a:off x="4429933" y="1655933"/>
            <a:ext cx="3330800" cy="21720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21"/>
          <p:cNvSpPr txBox="1">
            <a:spLocks noGrp="1"/>
          </p:cNvSpPr>
          <p:nvPr>
            <p:ph type="subTitle" idx="1"/>
          </p:nvPr>
        </p:nvSpPr>
        <p:spPr>
          <a:xfrm>
            <a:off x="4429855" y="1650700"/>
            <a:ext cx="3330800" cy="2172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1200">
                <a:solidFill>
                  <a:srgbClr val="FFFFFF"/>
                </a:solidFill>
              </a:defRPr>
            </a:lvl1pPr>
            <a:lvl2pPr lvl="1" algn="ctr" rtl="0">
              <a:spcBef>
                <a:spcPts val="0"/>
              </a:spcBef>
              <a:spcAft>
                <a:spcPts val="0"/>
              </a:spcAft>
              <a:buNone/>
              <a:defRPr sz="1200">
                <a:solidFill>
                  <a:srgbClr val="FFFFFF"/>
                </a:solidFill>
              </a:defRPr>
            </a:lvl2pPr>
            <a:lvl3pPr lvl="2" algn="ctr" rtl="0">
              <a:spcBef>
                <a:spcPts val="0"/>
              </a:spcBef>
              <a:spcAft>
                <a:spcPts val="0"/>
              </a:spcAft>
              <a:buNone/>
              <a:defRPr sz="1200">
                <a:solidFill>
                  <a:srgbClr val="FFFFFF"/>
                </a:solidFill>
              </a:defRPr>
            </a:lvl3pPr>
            <a:lvl4pPr lvl="3" algn="ctr" rtl="0">
              <a:spcBef>
                <a:spcPts val="0"/>
              </a:spcBef>
              <a:spcAft>
                <a:spcPts val="0"/>
              </a:spcAft>
              <a:buNone/>
              <a:defRPr sz="1200">
                <a:solidFill>
                  <a:srgbClr val="FFFFFF"/>
                </a:solidFill>
              </a:defRPr>
            </a:lvl4pPr>
            <a:lvl5pPr lvl="4" algn="ctr" rtl="0">
              <a:spcBef>
                <a:spcPts val="0"/>
              </a:spcBef>
              <a:spcAft>
                <a:spcPts val="0"/>
              </a:spcAft>
              <a:buNone/>
              <a:defRPr sz="1200">
                <a:solidFill>
                  <a:srgbClr val="FFFFFF"/>
                </a:solidFill>
              </a:defRPr>
            </a:lvl5pPr>
            <a:lvl6pPr lvl="5" algn="ctr" rtl="0">
              <a:spcBef>
                <a:spcPts val="0"/>
              </a:spcBef>
              <a:spcAft>
                <a:spcPts val="0"/>
              </a:spcAft>
              <a:buNone/>
              <a:defRPr sz="1200">
                <a:solidFill>
                  <a:srgbClr val="FFFFFF"/>
                </a:solidFill>
              </a:defRPr>
            </a:lvl6pPr>
            <a:lvl7pPr lvl="6" algn="ctr" rtl="0">
              <a:spcBef>
                <a:spcPts val="0"/>
              </a:spcBef>
              <a:spcAft>
                <a:spcPts val="0"/>
              </a:spcAft>
              <a:buNone/>
              <a:defRPr sz="1200">
                <a:solidFill>
                  <a:srgbClr val="FFFFFF"/>
                </a:solidFill>
              </a:defRPr>
            </a:lvl7pPr>
            <a:lvl8pPr lvl="7" algn="ctr" rtl="0">
              <a:spcBef>
                <a:spcPts val="0"/>
              </a:spcBef>
              <a:spcAft>
                <a:spcPts val="0"/>
              </a:spcAft>
              <a:buNone/>
              <a:defRPr sz="1200">
                <a:solidFill>
                  <a:srgbClr val="FFFFFF"/>
                </a:solidFill>
              </a:defRPr>
            </a:lvl8pPr>
            <a:lvl9pPr lvl="8" algn="ctr" rtl="0">
              <a:spcBef>
                <a:spcPts val="0"/>
              </a:spcBef>
              <a:spcAft>
                <a:spcPts val="0"/>
              </a:spcAft>
              <a:buNone/>
              <a:defRPr sz="1200">
                <a:solidFill>
                  <a:srgbClr val="FFFFFF"/>
                </a:solidFill>
              </a:defRPr>
            </a:lvl9pPr>
          </a:lstStyle>
          <a:p>
            <a:endParaRPr/>
          </a:p>
        </p:txBody>
      </p:sp>
      <p:sp>
        <p:nvSpPr>
          <p:cNvPr id="111" name="Google Shape;111;p21"/>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21"/>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13" name="Google Shape;113;p21"/>
          <p:cNvSpPr txBox="1">
            <a:spLocks noGrp="1"/>
          </p:cNvSpPr>
          <p:nvPr>
            <p:ph type="subTitle" idx="2"/>
          </p:nvPr>
        </p:nvSpPr>
        <p:spPr>
          <a:xfrm>
            <a:off x="7914412" y="3962700"/>
            <a:ext cx="3330800" cy="2172000"/>
          </a:xfrm>
          <a:prstGeom prst="rect">
            <a:avLst/>
          </a:prstGeom>
          <a:noFill/>
          <a:ln w="19050" cap="flat" cmpd="sng">
            <a:solidFill>
              <a:srgbClr val="37C2D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114" name="Google Shape;114;p21"/>
          <p:cNvSpPr txBox="1">
            <a:spLocks noGrp="1"/>
          </p:cNvSpPr>
          <p:nvPr>
            <p:ph type="subTitle" idx="3"/>
          </p:nvPr>
        </p:nvSpPr>
        <p:spPr>
          <a:xfrm>
            <a:off x="945300" y="3962700"/>
            <a:ext cx="3330800" cy="2172000"/>
          </a:xfrm>
          <a:prstGeom prst="rect">
            <a:avLst/>
          </a:prstGeom>
          <a:noFill/>
          <a:ln w="19050" cap="flat" cmpd="sng">
            <a:solidFill>
              <a:srgbClr val="37C2D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Tree>
    <p:extLst>
      <p:ext uri="{BB962C8B-B14F-4D97-AF65-F5344CB8AC3E}">
        <p14:creationId xmlns:p14="http://schemas.microsoft.com/office/powerpoint/2010/main" val="214404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6988-7D2B-4891-8B1F-DD838B17DB96}"/>
              </a:ext>
            </a:extLst>
          </p:cNvPr>
          <p:cNvSpPr>
            <a:spLocks noGrp="1"/>
          </p:cNvSpPr>
          <p:nvPr>
            <p:ph type="title"/>
          </p:nvPr>
        </p:nvSpPr>
        <p:spPr>
          <a:xfrm>
            <a:off x="838200" y="0"/>
            <a:ext cx="10515600" cy="1325563"/>
          </a:xfrm>
        </p:spPr>
        <p:txBody>
          <a:bodyPr/>
          <a:lstStyle>
            <a:lvl1pPr>
              <a:defRPr>
                <a:solidFill>
                  <a:srgbClr val="1F4E79"/>
                </a:solidFill>
              </a:defRPr>
            </a:lvl1pPr>
          </a:lstStyle>
          <a:p>
            <a:r>
              <a:rPr lang="en-US"/>
              <a:t>Click to edit Master title style</a:t>
            </a:r>
          </a:p>
        </p:txBody>
      </p:sp>
      <p:sp>
        <p:nvSpPr>
          <p:cNvPr id="3" name="Text Placeholder 2">
            <a:extLst>
              <a:ext uri="{FF2B5EF4-FFF2-40B4-BE49-F238E27FC236}">
                <a16:creationId xmlns:a16="http://schemas.microsoft.com/office/drawing/2014/main" id="{6767D086-0E7D-486F-AF68-95260E499610}"/>
              </a:ext>
            </a:extLst>
          </p:cNvPr>
          <p:cNvSpPr>
            <a:spLocks noGrp="1"/>
          </p:cNvSpPr>
          <p:nvPr>
            <p:ph type="body" idx="1"/>
          </p:nvPr>
        </p:nvSpPr>
        <p:spPr>
          <a:xfrm>
            <a:off x="839788" y="1456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80C604-A952-423F-BAF4-7D08848930CC}"/>
              </a:ext>
            </a:extLst>
          </p:cNvPr>
          <p:cNvSpPr>
            <a:spLocks noGrp="1"/>
          </p:cNvSpPr>
          <p:nvPr>
            <p:ph sz="half" idx="2"/>
          </p:nvPr>
        </p:nvSpPr>
        <p:spPr>
          <a:xfrm>
            <a:off x="839788" y="2279949"/>
            <a:ext cx="5157787" cy="4441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0FDF7-6C77-488D-A301-5F01B69DC948}"/>
              </a:ext>
            </a:extLst>
          </p:cNvPr>
          <p:cNvSpPr>
            <a:spLocks noGrp="1"/>
          </p:cNvSpPr>
          <p:nvPr>
            <p:ph type="body" sz="quarter" idx="3"/>
          </p:nvPr>
        </p:nvSpPr>
        <p:spPr>
          <a:xfrm>
            <a:off x="6172200" y="1456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974DE2-EB57-4DC2-B87D-DB22D78005AC}"/>
              </a:ext>
            </a:extLst>
          </p:cNvPr>
          <p:cNvSpPr>
            <a:spLocks noGrp="1"/>
          </p:cNvSpPr>
          <p:nvPr>
            <p:ph sz="quarter" idx="4"/>
          </p:nvPr>
        </p:nvSpPr>
        <p:spPr>
          <a:xfrm>
            <a:off x="6172200" y="2279949"/>
            <a:ext cx="5183188" cy="4441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9DCDFD66-AE0E-44ED-B181-4B990460794C}"/>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35628165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115"/>
        <p:cNvGrpSpPr/>
        <p:nvPr/>
      </p:nvGrpSpPr>
      <p:grpSpPr>
        <a:xfrm>
          <a:off x="0" y="0"/>
          <a:ext cx="0" cy="0"/>
          <a:chOff x="0" y="0"/>
          <a:chExt cx="0" cy="0"/>
        </a:xfrm>
      </p:grpSpPr>
      <p:sp>
        <p:nvSpPr>
          <p:cNvPr id="116" name="Google Shape;116;p22"/>
          <p:cNvSpPr txBox="1">
            <a:spLocks noGrp="1"/>
          </p:cNvSpPr>
          <p:nvPr>
            <p:ph type="subTitle" idx="1"/>
          </p:nvPr>
        </p:nvSpPr>
        <p:spPr>
          <a:xfrm>
            <a:off x="2483284" y="1824167"/>
            <a:ext cx="26884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17" name="Google Shape;117;p22"/>
          <p:cNvSpPr txBox="1">
            <a:spLocks noGrp="1"/>
          </p:cNvSpPr>
          <p:nvPr>
            <p:ph type="subTitle" idx="2"/>
          </p:nvPr>
        </p:nvSpPr>
        <p:spPr>
          <a:xfrm>
            <a:off x="2483284" y="2640763"/>
            <a:ext cx="26884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18" name="Google Shape;118;p22"/>
          <p:cNvSpPr txBox="1">
            <a:spLocks noGrp="1"/>
          </p:cNvSpPr>
          <p:nvPr>
            <p:ph type="subTitle" idx="3"/>
          </p:nvPr>
        </p:nvSpPr>
        <p:spPr>
          <a:xfrm>
            <a:off x="7020017" y="1824167"/>
            <a:ext cx="26884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19" name="Google Shape;119;p22"/>
          <p:cNvSpPr txBox="1">
            <a:spLocks noGrp="1"/>
          </p:cNvSpPr>
          <p:nvPr>
            <p:ph type="subTitle" idx="4"/>
          </p:nvPr>
        </p:nvSpPr>
        <p:spPr>
          <a:xfrm>
            <a:off x="7020017" y="2640763"/>
            <a:ext cx="26884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20" name="Google Shape;120;p22"/>
          <p:cNvSpPr txBox="1">
            <a:spLocks noGrp="1"/>
          </p:cNvSpPr>
          <p:nvPr>
            <p:ph type="subTitle" idx="5"/>
          </p:nvPr>
        </p:nvSpPr>
        <p:spPr>
          <a:xfrm>
            <a:off x="2483284" y="4241600"/>
            <a:ext cx="26884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21" name="Google Shape;121;p22"/>
          <p:cNvSpPr txBox="1">
            <a:spLocks noGrp="1"/>
          </p:cNvSpPr>
          <p:nvPr>
            <p:ph type="subTitle" idx="6"/>
          </p:nvPr>
        </p:nvSpPr>
        <p:spPr>
          <a:xfrm>
            <a:off x="2483284" y="5058196"/>
            <a:ext cx="26884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22" name="Google Shape;122;p22"/>
          <p:cNvSpPr txBox="1">
            <a:spLocks noGrp="1"/>
          </p:cNvSpPr>
          <p:nvPr>
            <p:ph type="subTitle" idx="7"/>
          </p:nvPr>
        </p:nvSpPr>
        <p:spPr>
          <a:xfrm>
            <a:off x="7020017" y="4241600"/>
            <a:ext cx="2688400" cy="709200"/>
          </a:xfrm>
          <a:prstGeom prst="rect">
            <a:avLst/>
          </a:prstGeom>
          <a:noFill/>
        </p:spPr>
        <p:txBody>
          <a:bodyPr spcFirstLastPara="1" wrap="square" lIns="91425" tIns="0" rIns="91425" bIns="0" anchor="b" anchorCtr="0">
            <a:noAutofit/>
          </a:bodyPr>
          <a:lstStyle>
            <a:lvl1pPr lvl="0" algn="ctr" rtl="0">
              <a:lnSpc>
                <a:spcPct val="100000"/>
              </a:lnSpc>
              <a:spcBef>
                <a:spcPts val="0"/>
              </a:spcBef>
              <a:spcAft>
                <a:spcPts val="0"/>
              </a:spcAft>
              <a:buNone/>
              <a:defRPr sz="1400">
                <a:solidFill>
                  <a:srgbClr val="323C40"/>
                </a:solidFill>
                <a:latin typeface="Fjalla One"/>
                <a:ea typeface="Fjalla One"/>
                <a:cs typeface="Fjalla One"/>
                <a:sym typeface="Fjalla One"/>
              </a:defRPr>
            </a:lvl1pPr>
            <a:lvl2pPr lvl="1" algn="ctr" rtl="0">
              <a:lnSpc>
                <a:spcPct val="100000"/>
              </a:lnSpc>
              <a:spcBef>
                <a:spcPts val="0"/>
              </a:spcBef>
              <a:spcAft>
                <a:spcPts val="0"/>
              </a:spcAft>
              <a:buNone/>
              <a:defRPr sz="1400">
                <a:solidFill>
                  <a:srgbClr val="323C40"/>
                </a:solidFill>
                <a:latin typeface="Fjalla One"/>
                <a:ea typeface="Fjalla One"/>
                <a:cs typeface="Fjalla One"/>
                <a:sym typeface="Fjalla One"/>
              </a:defRPr>
            </a:lvl2pPr>
            <a:lvl3pPr lvl="2" algn="ctr" rtl="0">
              <a:lnSpc>
                <a:spcPct val="100000"/>
              </a:lnSpc>
              <a:spcBef>
                <a:spcPts val="0"/>
              </a:spcBef>
              <a:spcAft>
                <a:spcPts val="0"/>
              </a:spcAft>
              <a:buNone/>
              <a:defRPr sz="1400">
                <a:solidFill>
                  <a:srgbClr val="323C40"/>
                </a:solidFill>
                <a:latin typeface="Fjalla One"/>
                <a:ea typeface="Fjalla One"/>
                <a:cs typeface="Fjalla One"/>
                <a:sym typeface="Fjalla One"/>
              </a:defRPr>
            </a:lvl3pPr>
            <a:lvl4pPr lvl="3" algn="ctr" rtl="0">
              <a:lnSpc>
                <a:spcPct val="100000"/>
              </a:lnSpc>
              <a:spcBef>
                <a:spcPts val="0"/>
              </a:spcBef>
              <a:spcAft>
                <a:spcPts val="0"/>
              </a:spcAft>
              <a:buNone/>
              <a:defRPr sz="1400">
                <a:solidFill>
                  <a:srgbClr val="323C40"/>
                </a:solidFill>
                <a:latin typeface="Fjalla One"/>
                <a:ea typeface="Fjalla One"/>
                <a:cs typeface="Fjalla One"/>
                <a:sym typeface="Fjalla One"/>
              </a:defRPr>
            </a:lvl4pPr>
            <a:lvl5pPr lvl="4" algn="ctr" rtl="0">
              <a:lnSpc>
                <a:spcPct val="100000"/>
              </a:lnSpc>
              <a:spcBef>
                <a:spcPts val="0"/>
              </a:spcBef>
              <a:spcAft>
                <a:spcPts val="0"/>
              </a:spcAft>
              <a:buNone/>
              <a:defRPr sz="1400">
                <a:solidFill>
                  <a:srgbClr val="323C40"/>
                </a:solidFill>
                <a:latin typeface="Fjalla One"/>
                <a:ea typeface="Fjalla One"/>
                <a:cs typeface="Fjalla One"/>
                <a:sym typeface="Fjalla One"/>
              </a:defRPr>
            </a:lvl5pPr>
            <a:lvl6pPr lvl="5" algn="ctr" rtl="0">
              <a:lnSpc>
                <a:spcPct val="100000"/>
              </a:lnSpc>
              <a:spcBef>
                <a:spcPts val="0"/>
              </a:spcBef>
              <a:spcAft>
                <a:spcPts val="0"/>
              </a:spcAft>
              <a:buNone/>
              <a:defRPr sz="1400">
                <a:solidFill>
                  <a:srgbClr val="323C40"/>
                </a:solidFill>
                <a:latin typeface="Fjalla One"/>
                <a:ea typeface="Fjalla One"/>
                <a:cs typeface="Fjalla One"/>
                <a:sym typeface="Fjalla One"/>
              </a:defRPr>
            </a:lvl6pPr>
            <a:lvl7pPr lvl="6" algn="ctr" rtl="0">
              <a:lnSpc>
                <a:spcPct val="100000"/>
              </a:lnSpc>
              <a:spcBef>
                <a:spcPts val="0"/>
              </a:spcBef>
              <a:spcAft>
                <a:spcPts val="0"/>
              </a:spcAft>
              <a:buNone/>
              <a:defRPr sz="1400">
                <a:solidFill>
                  <a:srgbClr val="323C40"/>
                </a:solidFill>
                <a:latin typeface="Fjalla One"/>
                <a:ea typeface="Fjalla One"/>
                <a:cs typeface="Fjalla One"/>
                <a:sym typeface="Fjalla One"/>
              </a:defRPr>
            </a:lvl7pPr>
            <a:lvl8pPr lvl="7" algn="ctr" rtl="0">
              <a:lnSpc>
                <a:spcPct val="100000"/>
              </a:lnSpc>
              <a:spcBef>
                <a:spcPts val="0"/>
              </a:spcBef>
              <a:spcAft>
                <a:spcPts val="0"/>
              </a:spcAft>
              <a:buNone/>
              <a:defRPr sz="1400">
                <a:solidFill>
                  <a:srgbClr val="323C40"/>
                </a:solidFill>
                <a:latin typeface="Fjalla One"/>
                <a:ea typeface="Fjalla One"/>
                <a:cs typeface="Fjalla One"/>
                <a:sym typeface="Fjalla One"/>
              </a:defRPr>
            </a:lvl8pPr>
            <a:lvl9pPr lvl="8" algn="ctr" rtl="0">
              <a:lnSpc>
                <a:spcPct val="100000"/>
              </a:lnSpc>
              <a:spcBef>
                <a:spcPts val="0"/>
              </a:spcBef>
              <a:spcAft>
                <a:spcPts val="0"/>
              </a:spcAft>
              <a:buNone/>
              <a:defRPr sz="1400">
                <a:solidFill>
                  <a:srgbClr val="323C40"/>
                </a:solidFill>
                <a:latin typeface="Fjalla One"/>
                <a:ea typeface="Fjalla One"/>
                <a:cs typeface="Fjalla One"/>
                <a:sym typeface="Fjalla One"/>
              </a:defRPr>
            </a:lvl9pPr>
          </a:lstStyle>
          <a:p>
            <a:endParaRPr/>
          </a:p>
        </p:txBody>
      </p:sp>
      <p:sp>
        <p:nvSpPr>
          <p:cNvPr id="123" name="Google Shape;123;p22"/>
          <p:cNvSpPr txBox="1">
            <a:spLocks noGrp="1"/>
          </p:cNvSpPr>
          <p:nvPr>
            <p:ph type="subTitle" idx="8"/>
          </p:nvPr>
        </p:nvSpPr>
        <p:spPr>
          <a:xfrm>
            <a:off x="7020017" y="5058196"/>
            <a:ext cx="2688400" cy="911200"/>
          </a:xfrm>
          <a:prstGeom prst="rect">
            <a:avLst/>
          </a:prstGeom>
          <a:noFill/>
        </p:spPr>
        <p:txBody>
          <a:bodyPr spcFirstLastPara="1" wrap="square" lIns="91425" tIns="0" rIns="91425" bIns="0" anchor="t" anchorCtr="0">
            <a:noAutofit/>
          </a:bodyPr>
          <a:lstStyle>
            <a:lvl1pPr lvl="0" algn="ctr" rtl="0">
              <a:lnSpc>
                <a:spcPct val="100000"/>
              </a:lnSpc>
              <a:spcBef>
                <a:spcPts val="0"/>
              </a:spcBef>
              <a:spcAft>
                <a:spcPts val="0"/>
              </a:spcAft>
              <a:buNone/>
              <a:defRPr sz="1200">
                <a:solidFill>
                  <a:srgbClr val="323C40"/>
                </a:solidFill>
              </a:defRPr>
            </a:lvl1pPr>
            <a:lvl2pPr lvl="1" algn="ctr" rtl="0">
              <a:lnSpc>
                <a:spcPct val="100000"/>
              </a:lnSpc>
              <a:spcBef>
                <a:spcPts val="0"/>
              </a:spcBef>
              <a:spcAft>
                <a:spcPts val="0"/>
              </a:spcAft>
              <a:buNone/>
              <a:defRPr sz="1200">
                <a:solidFill>
                  <a:srgbClr val="323C40"/>
                </a:solidFill>
              </a:defRPr>
            </a:lvl2pPr>
            <a:lvl3pPr lvl="2" algn="ctr" rtl="0">
              <a:lnSpc>
                <a:spcPct val="100000"/>
              </a:lnSpc>
              <a:spcBef>
                <a:spcPts val="0"/>
              </a:spcBef>
              <a:spcAft>
                <a:spcPts val="0"/>
              </a:spcAft>
              <a:buNone/>
              <a:defRPr sz="1200">
                <a:solidFill>
                  <a:srgbClr val="323C40"/>
                </a:solidFill>
              </a:defRPr>
            </a:lvl3pPr>
            <a:lvl4pPr lvl="3" algn="ctr" rtl="0">
              <a:lnSpc>
                <a:spcPct val="100000"/>
              </a:lnSpc>
              <a:spcBef>
                <a:spcPts val="0"/>
              </a:spcBef>
              <a:spcAft>
                <a:spcPts val="0"/>
              </a:spcAft>
              <a:buNone/>
              <a:defRPr sz="1200">
                <a:solidFill>
                  <a:srgbClr val="323C40"/>
                </a:solidFill>
              </a:defRPr>
            </a:lvl4pPr>
            <a:lvl5pPr lvl="4" algn="ctr" rtl="0">
              <a:lnSpc>
                <a:spcPct val="100000"/>
              </a:lnSpc>
              <a:spcBef>
                <a:spcPts val="0"/>
              </a:spcBef>
              <a:spcAft>
                <a:spcPts val="0"/>
              </a:spcAft>
              <a:buNone/>
              <a:defRPr sz="1200">
                <a:solidFill>
                  <a:srgbClr val="323C40"/>
                </a:solidFill>
              </a:defRPr>
            </a:lvl5pPr>
            <a:lvl6pPr lvl="5" algn="ctr" rtl="0">
              <a:lnSpc>
                <a:spcPct val="100000"/>
              </a:lnSpc>
              <a:spcBef>
                <a:spcPts val="0"/>
              </a:spcBef>
              <a:spcAft>
                <a:spcPts val="0"/>
              </a:spcAft>
              <a:buNone/>
              <a:defRPr sz="1200">
                <a:solidFill>
                  <a:srgbClr val="323C40"/>
                </a:solidFill>
              </a:defRPr>
            </a:lvl6pPr>
            <a:lvl7pPr lvl="6" algn="ctr" rtl="0">
              <a:lnSpc>
                <a:spcPct val="100000"/>
              </a:lnSpc>
              <a:spcBef>
                <a:spcPts val="0"/>
              </a:spcBef>
              <a:spcAft>
                <a:spcPts val="0"/>
              </a:spcAft>
              <a:buNone/>
              <a:defRPr sz="1200">
                <a:solidFill>
                  <a:srgbClr val="323C40"/>
                </a:solidFill>
              </a:defRPr>
            </a:lvl7pPr>
            <a:lvl8pPr lvl="7" algn="ctr" rtl="0">
              <a:lnSpc>
                <a:spcPct val="100000"/>
              </a:lnSpc>
              <a:spcBef>
                <a:spcPts val="0"/>
              </a:spcBef>
              <a:spcAft>
                <a:spcPts val="0"/>
              </a:spcAft>
              <a:buNone/>
              <a:defRPr sz="1200">
                <a:solidFill>
                  <a:srgbClr val="323C40"/>
                </a:solidFill>
              </a:defRPr>
            </a:lvl8pPr>
            <a:lvl9pPr lvl="8" algn="ctr" rtl="0">
              <a:lnSpc>
                <a:spcPct val="100000"/>
              </a:lnSpc>
              <a:spcBef>
                <a:spcPts val="0"/>
              </a:spcBef>
              <a:spcAft>
                <a:spcPts val="0"/>
              </a:spcAft>
              <a:buNone/>
              <a:defRPr sz="1200">
                <a:solidFill>
                  <a:srgbClr val="323C40"/>
                </a:solidFill>
              </a:defRPr>
            </a:lvl9pPr>
          </a:lstStyle>
          <a:p>
            <a:endParaRPr/>
          </a:p>
        </p:txBody>
      </p:sp>
      <p:sp>
        <p:nvSpPr>
          <p:cNvPr id="124" name="Google Shape;124;p22"/>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22"/>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extLst>
      <p:ext uri="{BB962C8B-B14F-4D97-AF65-F5344CB8AC3E}">
        <p14:creationId xmlns:p14="http://schemas.microsoft.com/office/powerpoint/2010/main" val="39692111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26"/>
        <p:cNvGrpSpPr/>
        <p:nvPr/>
      </p:nvGrpSpPr>
      <p:grpSpPr>
        <a:xfrm>
          <a:off x="0" y="0"/>
          <a:ext cx="0" cy="0"/>
          <a:chOff x="0" y="0"/>
          <a:chExt cx="0" cy="0"/>
        </a:xfrm>
      </p:grpSpPr>
      <p:cxnSp>
        <p:nvCxnSpPr>
          <p:cNvPr id="127" name="Google Shape;127;p23"/>
          <p:cNvCxnSpPr/>
          <p:nvPr/>
        </p:nvCxnSpPr>
        <p:spPr>
          <a:xfrm>
            <a:off x="5140200" y="1658867"/>
            <a:ext cx="6104800" cy="0"/>
          </a:xfrm>
          <a:prstGeom prst="straightConnector1">
            <a:avLst/>
          </a:prstGeom>
          <a:noFill/>
          <a:ln w="19050" cap="flat" cmpd="sng">
            <a:solidFill>
              <a:srgbClr val="37C2D1"/>
            </a:solidFill>
            <a:prstDash val="solid"/>
            <a:round/>
            <a:headEnd type="none" w="med" len="med"/>
            <a:tailEnd type="none" w="med" len="med"/>
          </a:ln>
        </p:spPr>
      </p:cxnSp>
      <p:sp>
        <p:nvSpPr>
          <p:cNvPr id="128" name="Google Shape;128;p23"/>
          <p:cNvSpPr/>
          <p:nvPr/>
        </p:nvSpPr>
        <p:spPr>
          <a:xfrm rot="5400000">
            <a:off x="6026400" y="392700"/>
            <a:ext cx="139200" cy="1761600"/>
          </a:xfrm>
          <a:prstGeom prst="rect">
            <a:avLst/>
          </a:prstGeom>
          <a:solidFill>
            <a:srgbClr val="37C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3"/>
          <p:cNvSpPr txBox="1">
            <a:spLocks noGrp="1"/>
          </p:cNvSpPr>
          <p:nvPr>
            <p:ph type="title"/>
          </p:nvPr>
        </p:nvSpPr>
        <p:spPr>
          <a:xfrm>
            <a:off x="945867" y="723300"/>
            <a:ext cx="10300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30" name="Google Shape;130;p23"/>
          <p:cNvSpPr txBox="1">
            <a:spLocks noGrp="1"/>
          </p:cNvSpPr>
          <p:nvPr>
            <p:ph type="body" idx="1"/>
          </p:nvPr>
        </p:nvSpPr>
        <p:spPr>
          <a:xfrm>
            <a:off x="5140200" y="1658867"/>
            <a:ext cx="6104800" cy="4476000"/>
          </a:xfrm>
          <a:prstGeom prst="rect">
            <a:avLst/>
          </a:prstGeom>
          <a:noFill/>
        </p:spPr>
        <p:txBody>
          <a:bodyPr spcFirstLastPara="1" wrap="square" lIns="91425" tIns="91425" rIns="91425" bIns="91425" anchor="ctr" anchorCtr="0">
            <a:noAutofit/>
          </a:bodyPr>
          <a:lstStyle>
            <a:lvl1pPr marL="457189" lvl="0" indent="-304793" rtl="0">
              <a:spcBef>
                <a:spcPts val="0"/>
              </a:spcBef>
              <a:spcAft>
                <a:spcPts val="0"/>
              </a:spcAft>
              <a:buSzPts val="1200"/>
              <a:buChar char="▪"/>
              <a:defRPr/>
            </a:lvl1pPr>
            <a:lvl2pPr marL="914378" lvl="1" indent="-304793" rtl="0">
              <a:spcBef>
                <a:spcPts val="1600"/>
              </a:spcBef>
              <a:spcAft>
                <a:spcPts val="0"/>
              </a:spcAft>
              <a:buSzPts val="1200"/>
              <a:buChar char="○"/>
              <a:defRPr/>
            </a:lvl2pPr>
            <a:lvl3pPr marL="1371566" lvl="2" indent="-304793" rtl="0">
              <a:spcBef>
                <a:spcPts val="1600"/>
              </a:spcBef>
              <a:spcAft>
                <a:spcPts val="0"/>
              </a:spcAft>
              <a:buSzPts val="1200"/>
              <a:buChar char="■"/>
              <a:defRPr/>
            </a:lvl3pPr>
            <a:lvl4pPr marL="1828754" lvl="3" indent="-304793" rtl="0">
              <a:spcBef>
                <a:spcPts val="1600"/>
              </a:spcBef>
              <a:spcAft>
                <a:spcPts val="0"/>
              </a:spcAft>
              <a:buSzPts val="1200"/>
              <a:buChar char="●"/>
              <a:defRPr/>
            </a:lvl4pPr>
            <a:lvl5pPr marL="2285943" lvl="4" indent="-304793" rtl="0">
              <a:spcBef>
                <a:spcPts val="1600"/>
              </a:spcBef>
              <a:spcAft>
                <a:spcPts val="0"/>
              </a:spcAft>
              <a:buSzPts val="1200"/>
              <a:buChar char="○"/>
              <a:defRPr/>
            </a:lvl5pPr>
            <a:lvl6pPr marL="2743132" lvl="5" indent="-304793" rtl="0">
              <a:spcBef>
                <a:spcPts val="1600"/>
              </a:spcBef>
              <a:spcAft>
                <a:spcPts val="0"/>
              </a:spcAft>
              <a:buSzPts val="1200"/>
              <a:buChar char="■"/>
              <a:defRPr/>
            </a:lvl6pPr>
            <a:lvl7pPr marL="3200320" lvl="6" indent="-304793" rtl="0">
              <a:spcBef>
                <a:spcPts val="1600"/>
              </a:spcBef>
              <a:spcAft>
                <a:spcPts val="0"/>
              </a:spcAft>
              <a:buSzPts val="1200"/>
              <a:buChar char="●"/>
              <a:defRPr/>
            </a:lvl7pPr>
            <a:lvl8pPr marL="3657509" lvl="7" indent="-304793" rtl="0">
              <a:spcBef>
                <a:spcPts val="1600"/>
              </a:spcBef>
              <a:spcAft>
                <a:spcPts val="0"/>
              </a:spcAft>
              <a:buSzPts val="1200"/>
              <a:buChar char="○"/>
              <a:defRPr/>
            </a:lvl8pPr>
            <a:lvl9pPr marL="4114697" lvl="8" indent="-304793" rtl="0">
              <a:spcBef>
                <a:spcPts val="1600"/>
              </a:spcBef>
              <a:spcAft>
                <a:spcPts val="1600"/>
              </a:spcAft>
              <a:buSzPts val="1200"/>
              <a:buChar char="■"/>
              <a:defRPr/>
            </a:lvl9pPr>
          </a:lstStyle>
          <a:p>
            <a:endParaRPr/>
          </a:p>
        </p:txBody>
      </p:sp>
    </p:spTree>
    <p:extLst>
      <p:ext uri="{BB962C8B-B14F-4D97-AF65-F5344CB8AC3E}">
        <p14:creationId xmlns:p14="http://schemas.microsoft.com/office/powerpoint/2010/main" val="1644350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37C2D1"/>
        </a:solidFill>
        <a:effectLst/>
      </p:bgPr>
    </p:bg>
    <p:spTree>
      <p:nvGrpSpPr>
        <p:cNvPr id="1" name="Shape 131"/>
        <p:cNvGrpSpPr/>
        <p:nvPr/>
      </p:nvGrpSpPr>
      <p:grpSpPr>
        <a:xfrm>
          <a:off x="0" y="0"/>
          <a:ext cx="0" cy="0"/>
          <a:chOff x="0" y="0"/>
          <a:chExt cx="0" cy="0"/>
        </a:xfrm>
      </p:grpSpPr>
      <p:sp>
        <p:nvSpPr>
          <p:cNvPr id="132" name="Google Shape;132;p24"/>
          <p:cNvSpPr txBox="1">
            <a:spLocks noGrp="1"/>
          </p:cNvSpPr>
          <p:nvPr>
            <p:ph type="ctrTitle"/>
          </p:nvPr>
        </p:nvSpPr>
        <p:spPr>
          <a:xfrm>
            <a:off x="1333000" y="941873"/>
            <a:ext cx="4393600" cy="14456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FFFFF"/>
              </a:buClr>
              <a:buSzPts val="7000"/>
              <a:buNone/>
              <a:defRPr sz="7000">
                <a:solidFill>
                  <a:srgbClr val="FFFFFF"/>
                </a:solidFill>
              </a:defRPr>
            </a:lvl1pPr>
            <a:lvl2pPr lvl="1" algn="ctr" rtl="0">
              <a:spcBef>
                <a:spcPts val="0"/>
              </a:spcBef>
              <a:spcAft>
                <a:spcPts val="0"/>
              </a:spcAft>
              <a:buClr>
                <a:srgbClr val="FFFFFF"/>
              </a:buClr>
              <a:buSzPts val="7000"/>
              <a:buNone/>
              <a:defRPr sz="7000">
                <a:solidFill>
                  <a:srgbClr val="FFFFFF"/>
                </a:solidFill>
              </a:defRPr>
            </a:lvl2pPr>
            <a:lvl3pPr lvl="2" algn="ctr" rtl="0">
              <a:spcBef>
                <a:spcPts val="0"/>
              </a:spcBef>
              <a:spcAft>
                <a:spcPts val="0"/>
              </a:spcAft>
              <a:buClr>
                <a:srgbClr val="FFFFFF"/>
              </a:buClr>
              <a:buSzPts val="7000"/>
              <a:buNone/>
              <a:defRPr sz="7000">
                <a:solidFill>
                  <a:srgbClr val="FFFFFF"/>
                </a:solidFill>
              </a:defRPr>
            </a:lvl3pPr>
            <a:lvl4pPr lvl="3" algn="ctr" rtl="0">
              <a:spcBef>
                <a:spcPts val="0"/>
              </a:spcBef>
              <a:spcAft>
                <a:spcPts val="0"/>
              </a:spcAft>
              <a:buClr>
                <a:srgbClr val="FFFFFF"/>
              </a:buClr>
              <a:buSzPts val="7000"/>
              <a:buNone/>
              <a:defRPr sz="7000">
                <a:solidFill>
                  <a:srgbClr val="FFFFFF"/>
                </a:solidFill>
              </a:defRPr>
            </a:lvl4pPr>
            <a:lvl5pPr lvl="4" algn="ctr" rtl="0">
              <a:spcBef>
                <a:spcPts val="0"/>
              </a:spcBef>
              <a:spcAft>
                <a:spcPts val="0"/>
              </a:spcAft>
              <a:buClr>
                <a:srgbClr val="FFFFFF"/>
              </a:buClr>
              <a:buSzPts val="7000"/>
              <a:buNone/>
              <a:defRPr sz="7000">
                <a:solidFill>
                  <a:srgbClr val="FFFFFF"/>
                </a:solidFill>
              </a:defRPr>
            </a:lvl5pPr>
            <a:lvl6pPr lvl="5" algn="ctr" rtl="0">
              <a:spcBef>
                <a:spcPts val="0"/>
              </a:spcBef>
              <a:spcAft>
                <a:spcPts val="0"/>
              </a:spcAft>
              <a:buClr>
                <a:srgbClr val="FFFFFF"/>
              </a:buClr>
              <a:buSzPts val="7000"/>
              <a:buNone/>
              <a:defRPr sz="7000">
                <a:solidFill>
                  <a:srgbClr val="FFFFFF"/>
                </a:solidFill>
              </a:defRPr>
            </a:lvl6pPr>
            <a:lvl7pPr lvl="6" algn="ctr" rtl="0">
              <a:spcBef>
                <a:spcPts val="0"/>
              </a:spcBef>
              <a:spcAft>
                <a:spcPts val="0"/>
              </a:spcAft>
              <a:buClr>
                <a:srgbClr val="FFFFFF"/>
              </a:buClr>
              <a:buSzPts val="7000"/>
              <a:buNone/>
              <a:defRPr sz="7000">
                <a:solidFill>
                  <a:srgbClr val="FFFFFF"/>
                </a:solidFill>
              </a:defRPr>
            </a:lvl7pPr>
            <a:lvl8pPr lvl="7" algn="ctr" rtl="0">
              <a:spcBef>
                <a:spcPts val="0"/>
              </a:spcBef>
              <a:spcAft>
                <a:spcPts val="0"/>
              </a:spcAft>
              <a:buClr>
                <a:srgbClr val="FFFFFF"/>
              </a:buClr>
              <a:buSzPts val="7000"/>
              <a:buNone/>
              <a:defRPr sz="7000">
                <a:solidFill>
                  <a:srgbClr val="FFFFFF"/>
                </a:solidFill>
              </a:defRPr>
            </a:lvl8pPr>
            <a:lvl9pPr lvl="8" algn="ctr" rtl="0">
              <a:spcBef>
                <a:spcPts val="0"/>
              </a:spcBef>
              <a:spcAft>
                <a:spcPts val="0"/>
              </a:spcAft>
              <a:buClr>
                <a:srgbClr val="FFFFFF"/>
              </a:buClr>
              <a:buSzPts val="7000"/>
              <a:buNone/>
              <a:defRPr sz="7000">
                <a:solidFill>
                  <a:srgbClr val="FFFFFF"/>
                </a:solidFill>
              </a:defRPr>
            </a:lvl9pPr>
          </a:lstStyle>
          <a:p>
            <a:endParaRPr/>
          </a:p>
        </p:txBody>
      </p:sp>
      <p:sp>
        <p:nvSpPr>
          <p:cNvPr id="133" name="Google Shape;133;p24"/>
          <p:cNvSpPr txBox="1">
            <a:spLocks noGrp="1"/>
          </p:cNvSpPr>
          <p:nvPr>
            <p:ph type="subTitle" idx="1"/>
          </p:nvPr>
        </p:nvSpPr>
        <p:spPr>
          <a:xfrm>
            <a:off x="1381200" y="2387551"/>
            <a:ext cx="4297200" cy="13488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400"/>
              <a:buNone/>
              <a:defRPr sz="1400">
                <a:solidFill>
                  <a:srgbClr val="FFFFFF"/>
                </a:solidFill>
              </a:defRPr>
            </a:lvl2pPr>
            <a:lvl3pPr lvl="2" algn="ctr" rtl="0">
              <a:lnSpc>
                <a:spcPct val="100000"/>
              </a:lnSpc>
              <a:spcBef>
                <a:spcPts val="0"/>
              </a:spcBef>
              <a:spcAft>
                <a:spcPts val="0"/>
              </a:spcAft>
              <a:buClr>
                <a:srgbClr val="FFFFFF"/>
              </a:buClr>
              <a:buSzPts val="1400"/>
              <a:buNone/>
              <a:defRPr sz="1400">
                <a:solidFill>
                  <a:srgbClr val="FFFFFF"/>
                </a:solidFill>
              </a:defRPr>
            </a:lvl3pPr>
            <a:lvl4pPr lvl="3" algn="ctr" rtl="0">
              <a:lnSpc>
                <a:spcPct val="100000"/>
              </a:lnSpc>
              <a:spcBef>
                <a:spcPts val="0"/>
              </a:spcBef>
              <a:spcAft>
                <a:spcPts val="0"/>
              </a:spcAft>
              <a:buClr>
                <a:srgbClr val="FFFFFF"/>
              </a:buClr>
              <a:buSzPts val="1400"/>
              <a:buNone/>
              <a:defRPr sz="1400">
                <a:solidFill>
                  <a:srgbClr val="FFFFFF"/>
                </a:solidFill>
              </a:defRPr>
            </a:lvl4pPr>
            <a:lvl5pPr lvl="4" algn="ctr" rtl="0">
              <a:lnSpc>
                <a:spcPct val="100000"/>
              </a:lnSpc>
              <a:spcBef>
                <a:spcPts val="0"/>
              </a:spcBef>
              <a:spcAft>
                <a:spcPts val="0"/>
              </a:spcAft>
              <a:buClr>
                <a:srgbClr val="FFFFFF"/>
              </a:buClr>
              <a:buSzPts val="1400"/>
              <a:buNone/>
              <a:defRPr sz="1400">
                <a:solidFill>
                  <a:srgbClr val="FFFFFF"/>
                </a:solidFill>
              </a:defRPr>
            </a:lvl5pPr>
            <a:lvl6pPr lvl="5" algn="ctr" rtl="0">
              <a:lnSpc>
                <a:spcPct val="100000"/>
              </a:lnSpc>
              <a:spcBef>
                <a:spcPts val="0"/>
              </a:spcBef>
              <a:spcAft>
                <a:spcPts val="0"/>
              </a:spcAft>
              <a:buClr>
                <a:srgbClr val="FFFFFF"/>
              </a:buClr>
              <a:buSzPts val="1400"/>
              <a:buNone/>
              <a:defRPr sz="1400">
                <a:solidFill>
                  <a:srgbClr val="FFFFFF"/>
                </a:solidFill>
              </a:defRPr>
            </a:lvl6pPr>
            <a:lvl7pPr lvl="6" algn="ctr" rtl="0">
              <a:lnSpc>
                <a:spcPct val="100000"/>
              </a:lnSpc>
              <a:spcBef>
                <a:spcPts val="0"/>
              </a:spcBef>
              <a:spcAft>
                <a:spcPts val="0"/>
              </a:spcAft>
              <a:buClr>
                <a:srgbClr val="FFFFFF"/>
              </a:buClr>
              <a:buSzPts val="1400"/>
              <a:buNone/>
              <a:defRPr sz="1400">
                <a:solidFill>
                  <a:srgbClr val="FFFFFF"/>
                </a:solidFill>
              </a:defRPr>
            </a:lvl7pPr>
            <a:lvl8pPr lvl="7" algn="ctr" rtl="0">
              <a:lnSpc>
                <a:spcPct val="100000"/>
              </a:lnSpc>
              <a:spcBef>
                <a:spcPts val="0"/>
              </a:spcBef>
              <a:spcAft>
                <a:spcPts val="0"/>
              </a:spcAft>
              <a:buClr>
                <a:srgbClr val="FFFFFF"/>
              </a:buClr>
              <a:buSzPts val="1400"/>
              <a:buNone/>
              <a:defRPr sz="1400">
                <a:solidFill>
                  <a:srgbClr val="FFFFFF"/>
                </a:solidFill>
              </a:defRPr>
            </a:lvl8pPr>
            <a:lvl9pPr lvl="8" algn="ctr"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134" name="Google Shape;134;p24"/>
          <p:cNvSpPr txBox="1"/>
          <p:nvPr/>
        </p:nvSpPr>
        <p:spPr>
          <a:xfrm>
            <a:off x="1520867" y="4997684"/>
            <a:ext cx="4000000" cy="592800"/>
          </a:xfrm>
          <a:prstGeom prst="rect">
            <a:avLst/>
          </a:prstGeom>
          <a:noFill/>
          <a:ln>
            <a:noFill/>
          </a:ln>
        </p:spPr>
        <p:txBody>
          <a:bodyPr spcFirstLastPara="1" wrap="square" lIns="91425" tIns="0" rIns="91425" bIns="0" anchor="ctr" anchorCtr="0">
            <a:noAutofit/>
          </a:bodyPr>
          <a:lstStyle/>
          <a:p>
            <a:pPr marL="0" lvl="0" indent="0" algn="ctr" rtl="0">
              <a:spcBef>
                <a:spcPts val="0"/>
              </a:spcBef>
              <a:spcAft>
                <a:spcPts val="0"/>
              </a:spcAft>
              <a:buNone/>
            </a:pPr>
            <a:r>
              <a:rPr lang="en" sz="900">
                <a:solidFill>
                  <a:srgbClr val="FFFFFF"/>
                </a:solidFill>
                <a:latin typeface="Questrial"/>
                <a:ea typeface="Questrial"/>
                <a:cs typeface="Questrial"/>
                <a:sym typeface="Questrial"/>
              </a:rPr>
              <a:t>CREDITS: This presentation template was created by </a:t>
            </a:r>
            <a:r>
              <a:rPr lang="en" sz="900">
                <a:solidFill>
                  <a:srgbClr val="FFFFFF"/>
                </a:solidFill>
                <a:uFill>
                  <a:noFill/>
                </a:uFill>
                <a:latin typeface="Questrial"/>
                <a:ea typeface="Questrial"/>
                <a:cs typeface="Questrial"/>
                <a:sym typeface="Questrial"/>
                <a:hlinkClick r:id="rId2">
                  <a:extLst>
                    <a:ext uri="{A12FA001-AC4F-418D-AE19-62706E023703}">
                      <ahyp:hlinkClr xmlns:ahyp="http://schemas.microsoft.com/office/drawing/2018/hyperlinkcolor" val="tx"/>
                    </a:ext>
                  </a:extLst>
                </a:hlinkClick>
              </a:rPr>
              <a:t>Slidesgo</a:t>
            </a:r>
            <a:r>
              <a:rPr lang="en" sz="900">
                <a:solidFill>
                  <a:srgbClr val="FFFFFF"/>
                </a:solidFill>
                <a:latin typeface="Questrial"/>
                <a:ea typeface="Questrial"/>
                <a:cs typeface="Questrial"/>
                <a:sym typeface="Questrial"/>
              </a:rPr>
              <a:t>, including icons by </a:t>
            </a:r>
            <a:r>
              <a:rPr lang="en" sz="900">
                <a:solidFill>
                  <a:srgbClr val="FFFFFF"/>
                </a:solidFill>
                <a:uFill>
                  <a:noFill/>
                </a:u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Flaticon</a:t>
            </a:r>
            <a:r>
              <a:rPr lang="en" sz="900">
                <a:solidFill>
                  <a:srgbClr val="FFFFFF"/>
                </a:solidFill>
                <a:latin typeface="Questrial"/>
                <a:ea typeface="Questrial"/>
                <a:cs typeface="Questrial"/>
                <a:sym typeface="Questrial"/>
              </a:rPr>
              <a:t>, and infographics &amp; images by </a:t>
            </a:r>
            <a:r>
              <a:rPr lang="en" sz="900">
                <a:solidFill>
                  <a:srgbClr val="FFFFFF"/>
                </a:solidFill>
                <a:uFill>
                  <a:noFill/>
                </a:u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Freepik</a:t>
            </a:r>
            <a:r>
              <a:rPr lang="en" sz="900">
                <a:solidFill>
                  <a:srgbClr val="FFFFFF"/>
                </a:solidFill>
                <a:latin typeface="Questrial"/>
                <a:ea typeface="Questrial"/>
                <a:cs typeface="Questrial"/>
                <a:sym typeface="Questrial"/>
              </a:rPr>
              <a:t>. </a:t>
            </a:r>
            <a:endParaRPr sz="900">
              <a:solidFill>
                <a:srgbClr val="FFFFFF"/>
              </a:solidFill>
              <a:latin typeface="Questrial"/>
              <a:ea typeface="Questrial"/>
              <a:cs typeface="Questrial"/>
              <a:sym typeface="Questrial"/>
            </a:endParaRPr>
          </a:p>
        </p:txBody>
      </p:sp>
      <p:sp>
        <p:nvSpPr>
          <p:cNvPr id="135" name="Google Shape;135;p24"/>
          <p:cNvSpPr/>
          <p:nvPr/>
        </p:nvSpPr>
        <p:spPr>
          <a:xfrm rot="10800000">
            <a:off x="5797000" y="-303433"/>
            <a:ext cx="598000" cy="598000"/>
          </a:xfrm>
          <a:prstGeom prst="pie">
            <a:avLst>
              <a:gd name="adj1" fmla="val 10800000"/>
              <a:gd name="adj2" fmla="val 6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70368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6"/>
        <p:cNvGrpSpPr/>
        <p:nvPr/>
      </p:nvGrpSpPr>
      <p:grpSpPr>
        <a:xfrm>
          <a:off x="0" y="0"/>
          <a:ext cx="0" cy="0"/>
          <a:chOff x="0" y="0"/>
          <a:chExt cx="0" cy="0"/>
        </a:xfrm>
      </p:grpSpPr>
      <p:sp>
        <p:nvSpPr>
          <p:cNvPr id="137" name="Google Shape;137;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38" name="Google Shape;138;p25"/>
          <p:cNvSpPr txBox="1">
            <a:spLocks noGrp="1"/>
          </p:cNvSpPr>
          <p:nvPr>
            <p:ph type="title"/>
          </p:nvPr>
        </p:nvSpPr>
        <p:spPr>
          <a:xfrm>
            <a:off x="947033" y="425231"/>
            <a:ext cx="102980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27289729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39"/>
        <p:cNvGrpSpPr/>
        <p:nvPr/>
      </p:nvGrpSpPr>
      <p:grpSpPr>
        <a:xfrm>
          <a:off x="0" y="0"/>
          <a:ext cx="0" cy="0"/>
          <a:chOff x="0" y="0"/>
          <a:chExt cx="0" cy="0"/>
        </a:xfrm>
      </p:grpSpPr>
      <p:sp>
        <p:nvSpPr>
          <p:cNvPr id="140" name="Google Shape;140;p26"/>
          <p:cNvSpPr txBox="1">
            <a:spLocks noGrp="1"/>
          </p:cNvSpPr>
          <p:nvPr>
            <p:ph type="ctrTitle"/>
          </p:nvPr>
        </p:nvSpPr>
        <p:spPr>
          <a:xfrm>
            <a:off x="4813300" y="1859600"/>
            <a:ext cx="6432000" cy="288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500"/>
              <a:buFont typeface="Fira Sans Extra Condensed Medium"/>
              <a:buNone/>
              <a:defRPr sz="4500">
                <a:latin typeface="Fira Sans Extra Condensed Medium"/>
                <a:ea typeface="Fira Sans Extra Condensed Medium"/>
                <a:cs typeface="Fira Sans Extra Condensed Medium"/>
                <a:sym typeface="Fira Sans Extra Condensed Medium"/>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41" name="Google Shape;141;p26"/>
          <p:cNvSpPr txBox="1">
            <a:spLocks noGrp="1"/>
          </p:cNvSpPr>
          <p:nvPr>
            <p:ph type="subTitle" idx="1"/>
          </p:nvPr>
        </p:nvSpPr>
        <p:spPr>
          <a:xfrm>
            <a:off x="5984800" y="4441200"/>
            <a:ext cx="5260400" cy="55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500"/>
              <a:buFont typeface="Roboto"/>
              <a:buNone/>
              <a:defRPr sz="1500">
                <a:solidFill>
                  <a:schemeClr val="dk1"/>
                </a:solidFill>
                <a:latin typeface="Roboto"/>
                <a:ea typeface="Roboto"/>
                <a:cs typeface="Roboto"/>
                <a:sym typeface="Roboto"/>
              </a:defRPr>
            </a:lvl1pPr>
            <a:lvl2pPr lvl="1" algn="r" rtl="0">
              <a:lnSpc>
                <a:spcPct val="100000"/>
              </a:lnSpc>
              <a:spcBef>
                <a:spcPts val="0"/>
              </a:spcBef>
              <a:spcAft>
                <a:spcPts val="0"/>
              </a:spcAft>
              <a:buSzPts val="1500"/>
              <a:buNone/>
              <a:defRPr sz="1500"/>
            </a:lvl2pPr>
            <a:lvl3pPr lvl="2" algn="r" rtl="0">
              <a:lnSpc>
                <a:spcPct val="100000"/>
              </a:lnSpc>
              <a:spcBef>
                <a:spcPts val="0"/>
              </a:spcBef>
              <a:spcAft>
                <a:spcPts val="0"/>
              </a:spcAft>
              <a:buSzPts val="1500"/>
              <a:buNone/>
              <a:defRPr sz="1500"/>
            </a:lvl3pPr>
            <a:lvl4pPr lvl="3" algn="r" rtl="0">
              <a:lnSpc>
                <a:spcPct val="100000"/>
              </a:lnSpc>
              <a:spcBef>
                <a:spcPts val="0"/>
              </a:spcBef>
              <a:spcAft>
                <a:spcPts val="0"/>
              </a:spcAft>
              <a:buSzPts val="1500"/>
              <a:buNone/>
              <a:defRPr sz="1500"/>
            </a:lvl4pPr>
            <a:lvl5pPr lvl="4" algn="r" rtl="0">
              <a:lnSpc>
                <a:spcPct val="100000"/>
              </a:lnSpc>
              <a:spcBef>
                <a:spcPts val="0"/>
              </a:spcBef>
              <a:spcAft>
                <a:spcPts val="0"/>
              </a:spcAft>
              <a:buSzPts val="1500"/>
              <a:buNone/>
              <a:defRPr sz="1500"/>
            </a:lvl5pPr>
            <a:lvl6pPr lvl="5" algn="r" rtl="0">
              <a:lnSpc>
                <a:spcPct val="100000"/>
              </a:lnSpc>
              <a:spcBef>
                <a:spcPts val="0"/>
              </a:spcBef>
              <a:spcAft>
                <a:spcPts val="0"/>
              </a:spcAft>
              <a:buSzPts val="1500"/>
              <a:buNone/>
              <a:defRPr sz="1500"/>
            </a:lvl6pPr>
            <a:lvl7pPr lvl="6" algn="r" rtl="0">
              <a:lnSpc>
                <a:spcPct val="100000"/>
              </a:lnSpc>
              <a:spcBef>
                <a:spcPts val="0"/>
              </a:spcBef>
              <a:spcAft>
                <a:spcPts val="0"/>
              </a:spcAft>
              <a:buSzPts val="1500"/>
              <a:buNone/>
              <a:defRPr sz="1500"/>
            </a:lvl7pPr>
            <a:lvl8pPr lvl="7" algn="r" rtl="0">
              <a:lnSpc>
                <a:spcPct val="100000"/>
              </a:lnSpc>
              <a:spcBef>
                <a:spcPts val="0"/>
              </a:spcBef>
              <a:spcAft>
                <a:spcPts val="0"/>
              </a:spcAft>
              <a:buSzPts val="1500"/>
              <a:buNone/>
              <a:defRPr sz="1500"/>
            </a:lvl8pPr>
            <a:lvl9pPr lvl="8" algn="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6505695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2"/>
        <p:cNvGrpSpPr/>
        <p:nvPr/>
      </p:nvGrpSpPr>
      <p:grpSpPr>
        <a:xfrm>
          <a:off x="0" y="0"/>
          <a:ext cx="0" cy="0"/>
          <a:chOff x="0" y="0"/>
          <a:chExt cx="0" cy="0"/>
        </a:xfrm>
      </p:grpSpPr>
      <p:sp>
        <p:nvSpPr>
          <p:cNvPr id="143" name="Google Shape;143;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4" name="Google Shape;144;p27"/>
          <p:cNvSpPr txBox="1">
            <a:spLocks noGrp="1"/>
          </p:cNvSpPr>
          <p:nvPr>
            <p:ph type="title"/>
          </p:nvPr>
        </p:nvSpPr>
        <p:spPr>
          <a:xfrm>
            <a:off x="947033" y="425231"/>
            <a:ext cx="10298000" cy="64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3860788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20FDE9-868C-4E81-A98A-E947D11F2BE8}"/>
              </a:ext>
              <a:ext uri="{C183D7F6-B498-43B3-948B-1728B52AA6E4}">
                <adec:decorative xmlns:adec="http://schemas.microsoft.com/office/drawing/2017/decorative" val="1"/>
              </a:ext>
            </a:extLst>
          </p:cNvPr>
          <p:cNvSpPr/>
          <p:nvPr userDrawn="1"/>
        </p:nvSpPr>
        <p:spPr>
          <a:xfrm>
            <a:off x="0" y="0"/>
            <a:ext cx="2727157" cy="20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34" name="Rectangle 33">
            <a:extLst>
              <a:ext uri="{FF2B5EF4-FFF2-40B4-BE49-F238E27FC236}">
                <a16:creationId xmlns:a16="http://schemas.microsoft.com/office/drawing/2014/main" id="{E00750D6-7F10-4864-AA79-F3592380CA11}"/>
              </a:ext>
              <a:ext uri="{C183D7F6-B498-43B3-948B-1728B52AA6E4}">
                <adec:decorative xmlns:adec="http://schemas.microsoft.com/office/drawing/2017/decorative" val="1"/>
              </a:ext>
            </a:extLst>
          </p:cNvPr>
          <p:cNvSpPr/>
          <p:nvPr userDrawn="1"/>
        </p:nvSpPr>
        <p:spPr>
          <a:xfrm>
            <a:off x="10664923" y="5587942"/>
            <a:ext cx="1349739" cy="113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2" name="Title 1"/>
          <p:cNvSpPr>
            <a:spLocks noGrp="1"/>
          </p:cNvSpPr>
          <p:nvPr>
            <p:ph type="ctrTitle" hasCustomPrompt="1"/>
          </p:nvPr>
        </p:nvSpPr>
        <p:spPr>
          <a:xfrm>
            <a:off x="914400" y="4830538"/>
            <a:ext cx="10363200" cy="466344"/>
          </a:xfrm>
        </p:spPr>
        <p:txBody>
          <a:bodyPr anchor="b"/>
          <a:lstStyle>
            <a:lvl1pPr algn="ctr">
              <a:defRPr lang="en-US" sz="2800" kern="1200" dirty="0" smtClean="0">
                <a:solidFill>
                  <a:srgbClr val="2D4E6B"/>
                </a:solidFill>
                <a:latin typeface="+mn-lt"/>
                <a:ea typeface="+mj-ea"/>
                <a:cs typeface="Times New Roman" panose="02020603050405020304" pitchFamily="18" charset="0"/>
              </a:defRPr>
            </a:lvl1pPr>
          </a:lstStyle>
          <a:p>
            <a:r>
              <a:rPr lang="en-US" dirty="0"/>
              <a:t>Click to edit Division</a:t>
            </a:r>
          </a:p>
        </p:txBody>
      </p:sp>
      <p:sp>
        <p:nvSpPr>
          <p:cNvPr id="3" name="Subtitle 2"/>
          <p:cNvSpPr>
            <a:spLocks noGrp="1"/>
          </p:cNvSpPr>
          <p:nvPr>
            <p:ph type="subTitle" idx="1" hasCustomPrompt="1"/>
          </p:nvPr>
        </p:nvSpPr>
        <p:spPr>
          <a:xfrm>
            <a:off x="1524000" y="5384419"/>
            <a:ext cx="9144000" cy="466344"/>
          </a:xfrm>
        </p:spPr>
        <p:txBody>
          <a:bodyPr/>
          <a:lstStyle>
            <a:lvl1pPr marL="0" indent="0" algn="ctr">
              <a:buNone/>
              <a:defRPr lang="en-US" sz="2400" kern="1200" dirty="0" smtClean="0">
                <a:solidFill>
                  <a:schemeClr val="tx1">
                    <a:lumMod val="75000"/>
                    <a:lumOff val="25000"/>
                  </a:schemeClr>
                </a:solidFill>
                <a:latin typeface="+mn-lt"/>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 (Person’s Name)</a:t>
            </a:r>
          </a:p>
        </p:txBody>
      </p:sp>
      <p:sp>
        <p:nvSpPr>
          <p:cNvPr id="4" name="Date Placeholder 3"/>
          <p:cNvSpPr>
            <a:spLocks noGrp="1"/>
          </p:cNvSpPr>
          <p:nvPr>
            <p:ph type="dt" sz="half" idx="10"/>
          </p:nvPr>
        </p:nvSpPr>
        <p:spPr>
          <a:xfrm>
            <a:off x="838200" y="6356352"/>
            <a:ext cx="2743200" cy="365125"/>
          </a:xfrm>
          <a:prstGeom prst="rect">
            <a:avLst/>
          </a:prstGeom>
        </p:spPr>
        <p:txBody>
          <a:bodyPr anchor="ctr"/>
          <a:lstStyle>
            <a:lvl1pPr>
              <a:defRPr>
                <a:solidFill>
                  <a:srgbClr val="2D4E6B"/>
                </a:solidFill>
                <a:latin typeface="+mn-lt"/>
                <a:cs typeface="Times New Roman" panose="02020603050405020304" pitchFamily="18" charset="0"/>
              </a:defRPr>
            </a:lvl1pPr>
          </a:lstStyle>
          <a:p>
            <a:fld id="{4C7C30BE-F809-40C4-85AC-A11F0466CCBC}" type="datetime1">
              <a:rPr lang="en-US" smtClean="0"/>
              <a:pPr/>
              <a:t>4/27/2022</a:t>
            </a:fld>
            <a:endParaRPr lang="en-US" dirty="0"/>
          </a:p>
        </p:txBody>
      </p:sp>
      <p:pic>
        <p:nvPicPr>
          <p:cNvPr id="12" name="Picture 11" descr="The Great Seal of the State of Nevada &quot;All for our Country&quot;">
            <a:extLst>
              <a:ext uri="{FF2B5EF4-FFF2-40B4-BE49-F238E27FC236}">
                <a16:creationId xmlns:a16="http://schemas.microsoft.com/office/drawing/2014/main" id="{42DAF26C-9FC7-410E-9231-61A376E263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3706" y="480070"/>
            <a:ext cx="2184591" cy="1592718"/>
          </a:xfrm>
          <a:prstGeom prst="rect">
            <a:avLst/>
          </a:prstGeom>
        </p:spPr>
      </p:pic>
      <p:sp>
        <p:nvSpPr>
          <p:cNvPr id="13" name="Title 1">
            <a:extLst>
              <a:ext uri="{FF2B5EF4-FFF2-40B4-BE49-F238E27FC236}">
                <a16:creationId xmlns:a16="http://schemas.microsoft.com/office/drawing/2014/main" id="{753DACCF-E8A0-49D4-8C38-1B368CDD51C2}"/>
              </a:ext>
            </a:extLst>
          </p:cNvPr>
          <p:cNvSpPr txBox="1">
            <a:spLocks/>
          </p:cNvSpPr>
          <p:nvPr userDrawn="1"/>
        </p:nvSpPr>
        <p:spPr>
          <a:xfrm>
            <a:off x="0" y="2635561"/>
            <a:ext cx="12192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4800" dirty="0">
                <a:solidFill>
                  <a:srgbClr val="2D4E6B"/>
                </a:solidFill>
                <a:latin typeface="+mn-lt"/>
              </a:rPr>
              <a:t>Department of Health and </a:t>
            </a:r>
            <a:br>
              <a:rPr lang="en-US" sz="4800" dirty="0">
                <a:solidFill>
                  <a:srgbClr val="2D4E6B"/>
                </a:solidFill>
                <a:latin typeface="+mn-lt"/>
              </a:rPr>
            </a:br>
            <a:r>
              <a:rPr lang="en-US" sz="4800" dirty="0">
                <a:solidFill>
                  <a:srgbClr val="2D4E6B"/>
                </a:solidFill>
                <a:latin typeface="+mn-lt"/>
              </a:rPr>
              <a:t>Human Services</a:t>
            </a:r>
          </a:p>
        </p:txBody>
      </p:sp>
      <p:sp>
        <p:nvSpPr>
          <p:cNvPr id="14" name="Title 1">
            <a:extLst>
              <a:ext uri="{FF2B5EF4-FFF2-40B4-BE49-F238E27FC236}">
                <a16:creationId xmlns:a16="http://schemas.microsoft.com/office/drawing/2014/main" id="{4248A74E-2433-4389-91F8-D2613A945B59}"/>
              </a:ext>
            </a:extLst>
          </p:cNvPr>
          <p:cNvSpPr txBox="1">
            <a:spLocks/>
          </p:cNvSpPr>
          <p:nvPr userDrawn="1"/>
        </p:nvSpPr>
        <p:spPr>
          <a:xfrm>
            <a:off x="0" y="1270059"/>
            <a:ext cx="12192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3200" dirty="0">
                <a:solidFill>
                  <a:srgbClr val="2D4E6B"/>
                </a:solidFill>
                <a:latin typeface="+mn-lt"/>
              </a:rPr>
              <a:t>State of Nevada</a:t>
            </a:r>
          </a:p>
        </p:txBody>
      </p:sp>
      <p:cxnSp>
        <p:nvCxnSpPr>
          <p:cNvPr id="15" name="Straight Connector 14">
            <a:extLst>
              <a:ext uri="{FF2B5EF4-FFF2-40B4-BE49-F238E27FC236}">
                <a16:creationId xmlns:a16="http://schemas.microsoft.com/office/drawing/2014/main" id="{07D4CF24-A2DA-41A6-AA2A-AFA48B4DE962}"/>
              </a:ext>
            </a:extLst>
          </p:cNvPr>
          <p:cNvCxnSpPr/>
          <p:nvPr userDrawn="1"/>
        </p:nvCxnSpPr>
        <p:spPr>
          <a:xfrm>
            <a:off x="1527079" y="4099227"/>
            <a:ext cx="9137844"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642DA30-72C3-4A56-8F90-C881EA8350F6}"/>
              </a:ext>
            </a:extLst>
          </p:cNvPr>
          <p:cNvGrpSpPr/>
          <p:nvPr userDrawn="1"/>
        </p:nvGrpSpPr>
        <p:grpSpPr>
          <a:xfrm>
            <a:off x="1203396" y="915697"/>
            <a:ext cx="9785208" cy="717126"/>
            <a:chOff x="1764437" y="915697"/>
            <a:chExt cx="8664719" cy="717126"/>
          </a:xfrm>
        </p:grpSpPr>
        <p:sp>
          <p:nvSpPr>
            <p:cNvPr id="16" name="Text Box 49">
              <a:extLst>
                <a:ext uri="{FF2B5EF4-FFF2-40B4-BE49-F238E27FC236}">
                  <a16:creationId xmlns:a16="http://schemas.microsoft.com/office/drawing/2014/main" id="{9A1303DE-E389-4ED6-9AB0-D43864252D5D}"/>
                </a:ext>
              </a:extLst>
            </p:cNvPr>
            <p:cNvSpPr txBox="1">
              <a:spLocks noChangeArrowheads="1"/>
            </p:cNvSpPr>
            <p:nvPr userDrawn="1"/>
          </p:nvSpPr>
          <p:spPr bwMode="auto">
            <a:xfrm>
              <a:off x="1764437" y="920035"/>
              <a:ext cx="1809751"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lang="en-US" altLang="en-US" sz="1600" b="1" dirty="0">
                  <a:solidFill>
                    <a:srgbClr val="2D4E6B"/>
                  </a:solidFill>
                  <a:latin typeface="+mn-lt"/>
                </a:rPr>
                <a:t>Steve </a:t>
              </a:r>
              <a:r>
                <a:rPr lang="en-US" altLang="en-US" sz="1600" b="1" dirty="0" err="1">
                  <a:solidFill>
                    <a:srgbClr val="2D4E6B"/>
                  </a:solidFill>
                  <a:latin typeface="+mn-lt"/>
                </a:rPr>
                <a:t>Sisolak</a:t>
              </a:r>
              <a:endParaRPr kumimoji="0" lang="en-US" altLang="en-US" sz="1600" b="1" i="0" u="none" strike="noStrike" cap="none" normalizeH="0" baseline="0" dirty="0">
                <a:ln>
                  <a:noFill/>
                </a:ln>
                <a:solidFill>
                  <a:srgbClr val="2D4E6B"/>
                </a:solidFill>
                <a:effectLst/>
                <a:latin typeface="+mn-lt"/>
              </a:endParaRP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2D4E6B"/>
                  </a:solidFill>
                  <a:effectLst/>
                  <a:latin typeface="+mn-lt"/>
                </a:rPr>
                <a:t>Governor</a:t>
              </a:r>
              <a:endParaRPr kumimoji="0" lang="en-US" altLang="en-US" sz="1800" b="0" i="1" u="none" strike="noStrike" cap="none" normalizeH="0" baseline="0" dirty="0">
                <a:ln>
                  <a:noFill/>
                </a:ln>
                <a:solidFill>
                  <a:srgbClr val="2D4E6B"/>
                </a:solidFill>
                <a:effectLst/>
                <a:latin typeface="+mn-lt"/>
              </a:endParaRPr>
            </a:p>
          </p:txBody>
        </p:sp>
        <p:sp>
          <p:nvSpPr>
            <p:cNvPr id="17" name="Text Box 50">
              <a:extLst>
                <a:ext uri="{FF2B5EF4-FFF2-40B4-BE49-F238E27FC236}">
                  <a16:creationId xmlns:a16="http://schemas.microsoft.com/office/drawing/2014/main" id="{8291B8C5-0AFD-4DE8-93B3-4AA98A5CEDB7}"/>
                </a:ext>
              </a:extLst>
            </p:cNvPr>
            <p:cNvSpPr txBox="1">
              <a:spLocks noChangeArrowheads="1"/>
            </p:cNvSpPr>
            <p:nvPr userDrawn="1"/>
          </p:nvSpPr>
          <p:spPr bwMode="auto">
            <a:xfrm>
              <a:off x="8617817" y="915697"/>
              <a:ext cx="1811339"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D4E6B"/>
                  </a:solidFill>
                  <a:effectLst/>
                  <a:latin typeface="+mn-lt"/>
                </a:rPr>
                <a:t>Richard Whitley</a:t>
              </a: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2D4E6B"/>
                  </a:solidFill>
                  <a:effectLst/>
                  <a:latin typeface="+mn-lt"/>
                </a:rPr>
                <a:t>Director</a:t>
              </a:r>
              <a:endParaRPr kumimoji="0" lang="en-US" altLang="en-US" sz="1800" b="0" i="1" u="none" strike="noStrike" cap="none" normalizeH="0" baseline="0" dirty="0">
                <a:ln>
                  <a:noFill/>
                </a:ln>
                <a:solidFill>
                  <a:srgbClr val="2D4E6B"/>
                </a:solidFill>
                <a:effectLst/>
                <a:latin typeface="+mn-lt"/>
              </a:endParaRPr>
            </a:p>
          </p:txBody>
        </p:sp>
      </p:grpSp>
      <p:sp>
        <p:nvSpPr>
          <p:cNvPr id="22" name="Text Placeholder 21">
            <a:extLst>
              <a:ext uri="{FF2B5EF4-FFF2-40B4-BE49-F238E27FC236}">
                <a16:creationId xmlns:a16="http://schemas.microsoft.com/office/drawing/2014/main" id="{6ACC760E-8E28-4D5F-92C2-F3B3BD49BA51}"/>
              </a:ext>
            </a:extLst>
          </p:cNvPr>
          <p:cNvSpPr>
            <a:spLocks noGrp="1"/>
          </p:cNvSpPr>
          <p:nvPr>
            <p:ph type="body" sz="quarter" idx="13" hasCustomPrompt="1"/>
          </p:nvPr>
        </p:nvSpPr>
        <p:spPr>
          <a:xfrm>
            <a:off x="914400" y="4276658"/>
            <a:ext cx="10363200" cy="466344"/>
          </a:xfrm>
        </p:spPr>
        <p:txBody>
          <a:bodyPr/>
          <a:lstStyle>
            <a:lvl1pPr marL="0" indent="0" algn="ctr">
              <a:buNone/>
              <a:defRPr lang="en-US" sz="3200" kern="1200" dirty="0" smtClean="0">
                <a:solidFill>
                  <a:srgbClr val="2D4E6B"/>
                </a:solidFill>
                <a:latin typeface="+mn-lt"/>
                <a:ea typeface="+mj-ea"/>
                <a:cs typeface="Times New Roman" panose="02020603050405020304" pitchFamily="18" charset="0"/>
              </a:defRPr>
            </a:lvl1pPr>
          </a:lstStyle>
          <a:p>
            <a:pPr lvl="0"/>
            <a:r>
              <a:rPr lang="en-US" dirty="0"/>
              <a:t>Click to edit Presentation Title</a:t>
            </a:r>
          </a:p>
        </p:txBody>
      </p:sp>
      <p:pic>
        <p:nvPicPr>
          <p:cNvPr id="35" name="Picture 34" descr="Department of Health and Human Services logo &quot;DHHS&quot;">
            <a:extLst>
              <a:ext uri="{FF2B5EF4-FFF2-40B4-BE49-F238E27FC236}">
                <a16:creationId xmlns:a16="http://schemas.microsoft.com/office/drawing/2014/main" id="{97172F7C-5175-4A43-A4FD-6859E60AC1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7194" y="4901154"/>
            <a:ext cx="1775825" cy="1789077"/>
          </a:xfrm>
          <a:prstGeom prst="rect">
            <a:avLst/>
          </a:prstGeom>
        </p:spPr>
      </p:pic>
      <p:sp>
        <p:nvSpPr>
          <p:cNvPr id="19" name="Footer Placeholder 5">
            <a:extLst>
              <a:ext uri="{FF2B5EF4-FFF2-40B4-BE49-F238E27FC236}">
                <a16:creationId xmlns:a16="http://schemas.microsoft.com/office/drawing/2014/main" id="{EE36005C-0F53-4E6B-B2EA-8157A00414B0}"/>
              </a:ext>
            </a:extLst>
          </p:cNvPr>
          <p:cNvSpPr txBox="1">
            <a:spLocks/>
          </p:cNvSpPr>
          <p:nvPr userDrawn="1"/>
        </p:nvSpPr>
        <p:spPr>
          <a:xfrm>
            <a:off x="3352800" y="6356351"/>
            <a:ext cx="5486400" cy="365125"/>
          </a:xfrm>
          <a:prstGeom prst="rect">
            <a:avLst/>
          </a:prstGeom>
        </p:spPr>
        <p:txBody>
          <a:bodyPr anchor="ctr"/>
          <a:lstStyle>
            <a:defPPr>
              <a:defRPr lang="en-US"/>
            </a:defPPr>
            <a:lvl1pPr marL="0" algn="ctr" defTabSz="914400" rtl="0" eaLnBrk="1" latinLnBrk="0" hangingPunct="1">
              <a:lnSpc>
                <a:spcPct val="90000"/>
              </a:lnSpc>
              <a:spcBef>
                <a:spcPct val="0"/>
              </a:spcBef>
              <a:buNone/>
              <a:defRPr lang="en-US" altLang="en-US" sz="1400" kern="1200" smtClean="0">
                <a:solidFill>
                  <a:srgbClr val="1F4E79"/>
                </a:solidFill>
                <a:latin typeface="Times New Roman" panose="02020603050405020304" pitchFamily="18" charset="0"/>
                <a:ea typeface="+mj-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i="1" dirty="0">
                <a:solidFill>
                  <a:srgbClr val="2D4E6B"/>
                </a:solidFill>
                <a:latin typeface="+mn-lt"/>
                <a:cs typeface="Times New Roman" panose="02020603050405020304" pitchFamily="18" charset="0"/>
              </a:rPr>
              <a:t>Helping people.  It’s who we are and what we do.</a:t>
            </a:r>
          </a:p>
        </p:txBody>
      </p:sp>
    </p:spTree>
    <p:extLst>
      <p:ext uri="{BB962C8B-B14F-4D97-AF65-F5344CB8AC3E}">
        <p14:creationId xmlns:p14="http://schemas.microsoft.com/office/powerpoint/2010/main" val="1973933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a:p>
        </p:txBody>
      </p:sp>
      <p:sp>
        <p:nvSpPr>
          <p:cNvPr id="2" name="Title 1">
            <a:extLst>
              <a:ext uri="{FF2B5EF4-FFF2-40B4-BE49-F238E27FC236}">
                <a16:creationId xmlns:a16="http://schemas.microsoft.com/office/drawing/2014/main" id="{1D1AB9BF-7191-49BE-991E-7A3D8030DA12}"/>
              </a:ext>
            </a:extLst>
          </p:cNvPr>
          <p:cNvSpPr>
            <a:spLocks noGrp="1"/>
          </p:cNvSpPr>
          <p:nvPr>
            <p:ph type="title" hasCustomPrompt="1"/>
          </p:nvPr>
        </p:nvSpPr>
        <p:spPr/>
        <p:txBody>
          <a:bodyPr/>
          <a:lstStyle>
            <a:lvl1pPr>
              <a:defRPr/>
            </a:lvl1pPr>
          </a:lstStyle>
          <a:p>
            <a:r>
              <a:rPr lang="en-US" dirty="0"/>
              <a:t>Add “Agenda”</a:t>
            </a:r>
          </a:p>
        </p:txBody>
      </p:sp>
    </p:spTree>
    <p:extLst>
      <p:ext uri="{BB962C8B-B14F-4D97-AF65-F5344CB8AC3E}">
        <p14:creationId xmlns:p14="http://schemas.microsoft.com/office/powerpoint/2010/main" val="3402147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20553644"/>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rgbClr val="2D4E6B"/>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lang="en-US" sz="2400" kern="1200" smtClean="0">
                <a:solidFill>
                  <a:schemeClr val="tx1">
                    <a:lumMod val="75000"/>
                    <a:lumOff val="25000"/>
                  </a:schemeClr>
                </a:solidFill>
                <a:latin typeface="+mn-lt"/>
                <a:ea typeface="+mn-ea"/>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atin typeface="+mn-lt"/>
              </a:defRPr>
            </a:lvl1pPr>
          </a:lstStyle>
          <a:p>
            <a:fld id="{A0EC8638-D38E-4C5B-8C11-DA859CF37C29}" type="slidenum">
              <a:rPr lang="en-US" smtClean="0"/>
              <a:pPr/>
              <a:t>‹#›</a:t>
            </a:fld>
            <a:endParaRPr lang="en-US"/>
          </a:p>
        </p:txBody>
      </p:sp>
    </p:spTree>
    <p:extLst>
      <p:ext uri="{BB962C8B-B14F-4D97-AF65-F5344CB8AC3E}">
        <p14:creationId xmlns:p14="http://schemas.microsoft.com/office/powerpoint/2010/main" val="312573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613B-6902-4443-A5CB-2FB41A711B55}"/>
              </a:ext>
            </a:extLst>
          </p:cNvPr>
          <p:cNvSpPr>
            <a:spLocks noGrp="1"/>
          </p:cNvSpPr>
          <p:nvPr>
            <p:ph type="title"/>
          </p:nvPr>
        </p:nvSpPr>
        <p:spPr>
          <a:xfrm>
            <a:off x="838200" y="0"/>
            <a:ext cx="10515600" cy="1325563"/>
          </a:xfrm>
        </p:spPr>
        <p:txBody>
          <a:bodyPr/>
          <a:lstStyle>
            <a:lvl1pPr>
              <a:defRPr>
                <a:solidFill>
                  <a:srgbClr val="1F4E79"/>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EFADC91E-048C-40C7-B4A1-C42B250FFF87}"/>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26236052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447800"/>
            <a:ext cx="5181600" cy="5273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47800"/>
            <a:ext cx="5181600" cy="5273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503169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25563"/>
          </a:xfrm>
        </p:spPr>
        <p:txBody>
          <a:bodyPr/>
          <a:lstStyle>
            <a:lvl1pPr>
              <a:defRPr>
                <a:solidFill>
                  <a:srgbClr val="2D4E6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1" y="14478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1" y="2271712"/>
            <a:ext cx="5157787" cy="444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613" y="14478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2271712"/>
            <a:ext cx="5183188" cy="444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5367584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840955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174882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4E6B"/>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35516967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D4E6B"/>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a:p>
        </p:txBody>
      </p:sp>
    </p:spTree>
    <p:extLst>
      <p:ext uri="{BB962C8B-B14F-4D97-AF65-F5344CB8AC3E}">
        <p14:creationId xmlns:p14="http://schemas.microsoft.com/office/powerpoint/2010/main" val="2380442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2" name="Title 1">
            <a:extLst>
              <a:ext uri="{FF2B5EF4-FFF2-40B4-BE49-F238E27FC236}">
                <a16:creationId xmlns:a16="http://schemas.microsoft.com/office/drawing/2014/main" id="{85952131-C7A2-4AF0-B289-32CE0A9B62E9}"/>
              </a:ext>
            </a:extLst>
          </p:cNvPr>
          <p:cNvSpPr>
            <a:spLocks noGrp="1"/>
          </p:cNvSpPr>
          <p:nvPr>
            <p:ph type="title" hasCustomPrompt="1"/>
          </p:nvPr>
        </p:nvSpPr>
        <p:spPr>
          <a:xfrm>
            <a:off x="513311" y="1865247"/>
            <a:ext cx="11165379" cy="3127506"/>
          </a:xfrm>
        </p:spPr>
        <p:txBody>
          <a:bodyPr>
            <a:noAutofit/>
          </a:bodyPr>
          <a:lstStyle>
            <a:lvl1pPr marL="0" algn="ctr" defTabSz="914400" rtl="0" eaLnBrk="1" latinLnBrk="0" hangingPunct="1">
              <a:lnSpc>
                <a:spcPct val="90000"/>
              </a:lnSpc>
              <a:spcBef>
                <a:spcPct val="0"/>
              </a:spcBef>
              <a:buNone/>
              <a:defRPr lang="en-US" sz="11600" kern="1200" dirty="0" smtClean="0">
                <a:solidFill>
                  <a:srgbClr val="1F4E79"/>
                </a:solidFill>
                <a:latin typeface="+mn-lt"/>
                <a:ea typeface="+mj-ea"/>
                <a:cs typeface="Times New Roman" panose="02020603050405020304" pitchFamily="18" charset="0"/>
              </a:defRPr>
            </a:lvl1pPr>
          </a:lstStyle>
          <a:p>
            <a:r>
              <a:rPr lang="en-US" dirty="0"/>
              <a:t>Add “Questions?”</a:t>
            </a:r>
          </a:p>
        </p:txBody>
      </p:sp>
    </p:spTree>
    <p:extLst>
      <p:ext uri="{BB962C8B-B14F-4D97-AF65-F5344CB8AC3E}">
        <p14:creationId xmlns:p14="http://schemas.microsoft.com/office/powerpoint/2010/main" val="22602414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838200" y="1813548"/>
            <a:ext cx="525780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dirty="0"/>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6096000" y="1813548"/>
            <a:ext cx="525780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dirty="0"/>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838200" y="2376863"/>
            <a:ext cx="5257800" cy="532592"/>
          </a:xfrm>
        </p:spPr>
        <p:txBody>
          <a:bodyPr anchor="ctr"/>
          <a:lstStyle>
            <a:lvl1pPr marL="0" indent="0">
              <a:buNone/>
              <a:defRPr>
                <a:latin typeface="+mn-lt"/>
              </a:defRPr>
            </a:lvl1pPr>
          </a:lstStyle>
          <a:p>
            <a:pPr lvl="0"/>
            <a:r>
              <a:rPr lang="en-US" dirty="0"/>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6096000" y="2376863"/>
            <a:ext cx="5257800" cy="532592"/>
          </a:xfrm>
        </p:spPr>
        <p:txBody>
          <a:bodyPr anchor="ctr"/>
          <a:lstStyle>
            <a:lvl1pPr marL="0" indent="0">
              <a:buNone/>
              <a:defRPr>
                <a:latin typeface="+mn-lt"/>
              </a:defRPr>
            </a:lvl1pPr>
          </a:lstStyle>
          <a:p>
            <a:pPr lvl="0"/>
            <a:r>
              <a:rPr lang="en-US" dirty="0"/>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838200" y="2924550"/>
            <a:ext cx="5257800" cy="532592"/>
          </a:xfrm>
        </p:spPr>
        <p:txBody>
          <a:bodyPr anchor="ctr"/>
          <a:lstStyle>
            <a:lvl1pPr marL="0" indent="0">
              <a:buNone/>
              <a:defRPr>
                <a:latin typeface="+mn-lt"/>
              </a:defRPr>
            </a:lvl1pPr>
          </a:lstStyle>
          <a:p>
            <a:pPr lvl="0"/>
            <a:r>
              <a:rPr lang="en-US" dirty="0"/>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6096000" y="2924550"/>
            <a:ext cx="5257800" cy="532592"/>
          </a:xfrm>
        </p:spPr>
        <p:txBody>
          <a:bodyPr anchor="ctr"/>
          <a:lstStyle>
            <a:lvl1pPr marL="0" indent="0">
              <a:buNone/>
              <a:defRPr>
                <a:latin typeface="+mn-lt"/>
              </a:defRPr>
            </a:lvl1pPr>
          </a:lstStyle>
          <a:p>
            <a:pPr lvl="0"/>
            <a:r>
              <a:rPr lang="en-US" dirty="0"/>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838200" y="3473235"/>
            <a:ext cx="5257800" cy="532592"/>
          </a:xfrm>
        </p:spPr>
        <p:txBody>
          <a:bodyPr anchor="ctr"/>
          <a:lstStyle>
            <a:lvl1pPr marL="0" indent="0">
              <a:buNone/>
              <a:defRPr>
                <a:latin typeface="+mn-lt"/>
              </a:defRPr>
            </a:lvl1pPr>
          </a:lstStyle>
          <a:p>
            <a:pPr lvl="0"/>
            <a:r>
              <a:rPr lang="en-US" dirty="0"/>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6096000" y="3473235"/>
            <a:ext cx="5257800" cy="532592"/>
          </a:xfrm>
        </p:spPr>
        <p:txBody>
          <a:bodyPr anchor="ctr"/>
          <a:lstStyle>
            <a:lvl1pPr marL="0" indent="0">
              <a:buNone/>
              <a:defRPr>
                <a:latin typeface="+mn-lt"/>
              </a:defRPr>
            </a:lvl1pPr>
          </a:lstStyle>
          <a:p>
            <a:pPr lvl="0"/>
            <a:r>
              <a:rPr lang="en-US" dirty="0"/>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3467100" y="5383674"/>
            <a:ext cx="5257800" cy="532592"/>
          </a:xfrm>
        </p:spPr>
        <p:txBody>
          <a:bodyPr anchor="ctr"/>
          <a:lstStyle>
            <a:lvl1pPr marL="0" indent="0" algn="ctr">
              <a:buNone/>
              <a:defRPr>
                <a:latin typeface="+mn-lt"/>
              </a:defRPr>
            </a:lvl1pPr>
          </a:lstStyle>
          <a:p>
            <a:pPr lvl="0"/>
            <a:r>
              <a:rPr lang="en-US" dirty="0"/>
              <a:t>Web Address</a:t>
            </a:r>
          </a:p>
        </p:txBody>
      </p:sp>
      <p:sp>
        <p:nvSpPr>
          <p:cNvPr id="2" name="Title 1">
            <a:extLst>
              <a:ext uri="{FF2B5EF4-FFF2-40B4-BE49-F238E27FC236}">
                <a16:creationId xmlns:a16="http://schemas.microsoft.com/office/drawing/2014/main" id="{0EAFB97E-4B68-4EE7-B70C-15CC066B90A9}"/>
              </a:ext>
            </a:extLst>
          </p:cNvPr>
          <p:cNvSpPr>
            <a:spLocks noGrp="1"/>
          </p:cNvSpPr>
          <p:nvPr>
            <p:ph type="title" hasCustomPrompt="1"/>
          </p:nvPr>
        </p:nvSpPr>
        <p:spPr/>
        <p:txBody>
          <a:bodyPr/>
          <a:lstStyle>
            <a:lvl1pPr>
              <a:defRPr/>
            </a:lvl1pPr>
          </a:lstStyle>
          <a:p>
            <a:r>
              <a:rPr lang="en-US" sz="4800" dirty="0">
                <a:solidFill>
                  <a:srgbClr val="2D4E6B"/>
                </a:solidFill>
                <a:latin typeface="+mn-lt"/>
              </a:rPr>
              <a:t>Add “Contact Information”</a:t>
            </a:r>
          </a:p>
        </p:txBody>
      </p:sp>
    </p:spTree>
    <p:extLst>
      <p:ext uri="{BB962C8B-B14F-4D97-AF65-F5344CB8AC3E}">
        <p14:creationId xmlns:p14="http://schemas.microsoft.com/office/powerpoint/2010/main" val="18540365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cronym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numCol="2"/>
          <a:lstStyle>
            <a:lvl1pPr>
              <a:defRPr>
                <a:solidFill>
                  <a:srgbClr val="000000"/>
                </a:solidFill>
                <a:latin typeface="+mn-lt"/>
              </a:defRPr>
            </a:lvl1pPr>
          </a:lstStyle>
          <a:p>
            <a:pPr lvl="0"/>
            <a:r>
              <a:rPr lang="en-US" dirty="0"/>
              <a:t>Place Acronyms Here – This list has 2 columns to make it easier to add as many as you need. </a:t>
            </a:r>
          </a:p>
        </p:txBody>
      </p:sp>
      <p:sp>
        <p:nvSpPr>
          <p:cNvPr id="6" name="Slide Number Placeholder 5"/>
          <p:cNvSpPr>
            <a:spLocks noGrp="1"/>
          </p:cNvSpPr>
          <p:nvPr>
            <p:ph type="sldNum" sz="quarter" idx="12"/>
          </p:nvPr>
        </p:nvSpPr>
        <p:spPr/>
        <p:txBody>
          <a:bodyPr/>
          <a:lstStyle>
            <a:lvl1pPr>
              <a:defRPr>
                <a:latin typeface="+mn-lt"/>
              </a:defRPr>
            </a:lvl1pPr>
          </a:lstStyle>
          <a:p>
            <a:fld id="{A0EC8638-D38E-4C5B-8C11-DA859CF37C29}" type="slidenum">
              <a:rPr lang="en-US" smtClean="0"/>
              <a:pPr/>
              <a:t>‹#›</a:t>
            </a:fld>
            <a:endParaRPr lang="en-US"/>
          </a:p>
        </p:txBody>
      </p:sp>
      <p:sp>
        <p:nvSpPr>
          <p:cNvPr id="2" name="Title 1">
            <a:extLst>
              <a:ext uri="{FF2B5EF4-FFF2-40B4-BE49-F238E27FC236}">
                <a16:creationId xmlns:a16="http://schemas.microsoft.com/office/drawing/2014/main" id="{214C1A20-5BD5-4B79-BC9D-6BD9B5353CD3}"/>
              </a:ext>
            </a:extLst>
          </p:cNvPr>
          <p:cNvSpPr>
            <a:spLocks noGrp="1"/>
          </p:cNvSpPr>
          <p:nvPr>
            <p:ph type="title" hasCustomPrompt="1"/>
          </p:nvPr>
        </p:nvSpPr>
        <p:spPr/>
        <p:txBody>
          <a:bodyPr/>
          <a:lstStyle>
            <a:lvl1pPr>
              <a:defRPr/>
            </a:lvl1pPr>
          </a:lstStyle>
          <a:p>
            <a:r>
              <a:rPr lang="en-US" dirty="0"/>
              <a:t>Add “Acronyms”</a:t>
            </a:r>
          </a:p>
        </p:txBody>
      </p:sp>
    </p:spTree>
    <p:extLst>
      <p:ext uri="{BB962C8B-B14F-4D97-AF65-F5344CB8AC3E}">
        <p14:creationId xmlns:p14="http://schemas.microsoft.com/office/powerpoint/2010/main" val="35603984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a:p>
        </p:txBody>
      </p:sp>
      <p:sp>
        <p:nvSpPr>
          <p:cNvPr id="5" name="Title 1">
            <a:extLst>
              <a:ext uri="{FF2B5EF4-FFF2-40B4-BE49-F238E27FC236}">
                <a16:creationId xmlns:a16="http://schemas.microsoft.com/office/drawing/2014/main" id="{2394F36A-7576-491F-A1F7-C8608A197855}"/>
              </a:ext>
            </a:extLst>
          </p:cNvPr>
          <p:cNvSpPr txBox="1">
            <a:spLocks/>
          </p:cNvSpPr>
          <p:nvPr userDrawn="1"/>
        </p:nvSpPr>
        <p:spPr>
          <a:xfrm>
            <a:off x="838200" y="2"/>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en-US" sz="4800" kern="1200" dirty="0" smtClean="0">
                <a:solidFill>
                  <a:srgbClr val="1F4E79"/>
                </a:solidFill>
                <a:latin typeface="Times New Roman" panose="02020603050405020304" pitchFamily="18" charset="0"/>
                <a:ea typeface="+mj-ea"/>
                <a:cs typeface="Times New Roman" panose="02020603050405020304" pitchFamily="18" charset="0"/>
              </a:defRPr>
            </a:lvl1pPr>
          </a:lstStyle>
          <a:p>
            <a:r>
              <a:rPr lang="en-US" sz="3600">
                <a:solidFill>
                  <a:srgbClr val="1F4E79"/>
                </a:solidFill>
                <a:latin typeface="+mn-lt"/>
              </a:rPr>
              <a:t>Contact Information</a:t>
            </a:r>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838200" y="1812844"/>
            <a:ext cx="5257800" cy="547687"/>
          </a:xfrm>
        </p:spPr>
        <p:txBody>
          <a:bodyPr anchor="ctr">
            <a:noAutofit/>
          </a:bodyPr>
          <a:lstStyle>
            <a:lvl1pPr marL="0" indent="0">
              <a:buNone/>
              <a:defRPr lang="en-US" sz="3300" kern="1200" dirty="0" smtClean="0">
                <a:solidFill>
                  <a:srgbClr val="1F4E79"/>
                </a:solidFill>
                <a:latin typeface="+mn-lt"/>
                <a:ea typeface="+mj-ea"/>
                <a:cs typeface="Times New Roman" panose="02020603050405020304" pitchFamily="18" charset="0"/>
              </a:defRPr>
            </a:lvl1pPr>
          </a:lstStyle>
          <a:p>
            <a:pPr lvl="0"/>
            <a:r>
              <a:rPr lang="en-US"/>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6096000" y="1812844"/>
            <a:ext cx="5257800" cy="547687"/>
          </a:xfrm>
        </p:spPr>
        <p:txBody>
          <a:bodyPr anchor="ctr">
            <a:noAutofit/>
          </a:bodyPr>
          <a:lstStyle>
            <a:lvl1pPr marL="0" indent="0">
              <a:buNone/>
              <a:defRPr lang="en-US" sz="3000" kern="1200" dirty="0" smtClean="0">
                <a:solidFill>
                  <a:srgbClr val="1F4E79"/>
                </a:solidFill>
                <a:latin typeface="+mn-lt"/>
                <a:ea typeface="+mj-ea"/>
                <a:cs typeface="Times New Roman" panose="02020603050405020304" pitchFamily="18" charset="0"/>
              </a:defRPr>
            </a:lvl1pPr>
          </a:lstStyle>
          <a:p>
            <a:pPr lvl="0"/>
            <a:r>
              <a:rPr lang="en-US"/>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838200" y="2368550"/>
            <a:ext cx="5257800" cy="532592"/>
          </a:xfrm>
        </p:spPr>
        <p:txBody>
          <a:bodyPr anchor="ctr"/>
          <a:lstStyle>
            <a:lvl1pPr marL="0" indent="0">
              <a:buNone/>
              <a:defRPr>
                <a:latin typeface="+mn-lt"/>
              </a:defRPr>
            </a:lvl1pPr>
          </a:lstStyle>
          <a:p>
            <a:pPr lvl="0"/>
            <a:r>
              <a:rPr lang="en-US"/>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6096000" y="2368550"/>
            <a:ext cx="5257800" cy="532592"/>
          </a:xfrm>
        </p:spPr>
        <p:txBody>
          <a:bodyPr anchor="ctr"/>
          <a:lstStyle>
            <a:lvl1pPr marL="0" indent="0">
              <a:buNone/>
              <a:defRPr>
                <a:latin typeface="+mn-lt"/>
              </a:defRPr>
            </a:lvl1pPr>
          </a:lstStyle>
          <a:p>
            <a:pPr lvl="0"/>
            <a:r>
              <a:rPr lang="en-US"/>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838200" y="2908216"/>
            <a:ext cx="5257800" cy="532592"/>
          </a:xfrm>
        </p:spPr>
        <p:txBody>
          <a:bodyPr anchor="ctr"/>
          <a:lstStyle>
            <a:lvl1pPr marL="0" indent="0">
              <a:buNone/>
              <a:defRPr>
                <a:latin typeface="+mn-lt"/>
              </a:defRPr>
            </a:lvl1pPr>
          </a:lstStyle>
          <a:p>
            <a:pPr lvl="0"/>
            <a:r>
              <a:rPr lang="en-US"/>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6096000" y="2908216"/>
            <a:ext cx="5257800" cy="532592"/>
          </a:xfrm>
        </p:spPr>
        <p:txBody>
          <a:bodyPr anchor="ctr"/>
          <a:lstStyle>
            <a:lvl1pPr marL="0" indent="0">
              <a:buNone/>
              <a:defRPr>
                <a:latin typeface="+mn-lt"/>
              </a:defRPr>
            </a:lvl1pPr>
          </a:lstStyle>
          <a:p>
            <a:pPr lvl="0"/>
            <a:r>
              <a:rPr lang="en-US"/>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838200" y="3447882"/>
            <a:ext cx="5257800" cy="532592"/>
          </a:xfrm>
        </p:spPr>
        <p:txBody>
          <a:bodyPr anchor="ctr"/>
          <a:lstStyle>
            <a:lvl1pPr marL="0" indent="0">
              <a:buNone/>
              <a:defRPr>
                <a:latin typeface="+mn-lt"/>
              </a:defRPr>
            </a:lvl1pPr>
          </a:lstStyle>
          <a:p>
            <a:pPr lvl="0"/>
            <a:r>
              <a:rPr lang="en-US"/>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6096000" y="3447882"/>
            <a:ext cx="5257800" cy="532592"/>
          </a:xfrm>
        </p:spPr>
        <p:txBody>
          <a:bodyPr anchor="ctr"/>
          <a:lstStyle>
            <a:lvl1pPr marL="0" indent="0">
              <a:buNone/>
              <a:defRPr>
                <a:latin typeface="+mn-lt"/>
              </a:defRPr>
            </a:lvl1pPr>
          </a:lstStyle>
          <a:p>
            <a:pPr lvl="0"/>
            <a:r>
              <a:rPr lang="en-US"/>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3467100" y="5383674"/>
            <a:ext cx="5257800" cy="532592"/>
          </a:xfrm>
        </p:spPr>
        <p:txBody>
          <a:bodyPr anchor="ctr"/>
          <a:lstStyle>
            <a:lvl1pPr marL="0" indent="0" algn="ctr">
              <a:buNone/>
              <a:defRPr>
                <a:latin typeface="+mn-lt"/>
              </a:defRPr>
            </a:lvl1pPr>
          </a:lstStyle>
          <a:p>
            <a:pPr lvl="0"/>
            <a:r>
              <a:rPr lang="en-US"/>
              <a:t>Web Address</a:t>
            </a:r>
          </a:p>
        </p:txBody>
      </p:sp>
    </p:spTree>
    <p:extLst>
      <p:ext uri="{BB962C8B-B14F-4D97-AF65-F5344CB8AC3E}">
        <p14:creationId xmlns:p14="http://schemas.microsoft.com/office/powerpoint/2010/main" val="161791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41A60B-DAA1-4DCC-89BD-F8E7434C2E6D}"/>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118799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FC07-0CF5-4DAE-8749-44FAA4853819}"/>
              </a:ext>
            </a:extLst>
          </p:cNvPr>
          <p:cNvSpPr>
            <a:spLocks noGrp="1"/>
          </p:cNvSpPr>
          <p:nvPr>
            <p:ph type="title"/>
          </p:nvPr>
        </p:nvSpPr>
        <p:spPr>
          <a:xfrm>
            <a:off x="839788" y="457200"/>
            <a:ext cx="3932237" cy="1600200"/>
          </a:xfrm>
        </p:spPr>
        <p:txBody>
          <a:bodyPr anchor="b"/>
          <a:lstStyle>
            <a:lvl1pPr>
              <a:defRPr sz="3200">
                <a:solidFill>
                  <a:srgbClr val="1F4E7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C2152A-2280-4E40-845B-2B9B26EB07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2D977D-5B7E-41C2-878F-333BC4F97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1EC71CD-925B-4151-AED5-54CBEC25B8BE}"/>
              </a:ext>
            </a:extLst>
          </p:cNvPr>
          <p:cNvSpPr>
            <a:spLocks noGrp="1"/>
          </p:cNvSpPr>
          <p:nvPr>
            <p:ph type="sldNum" sz="quarter" idx="12"/>
          </p:nvPr>
        </p:nvSpPr>
        <p:spPr/>
        <p:txBody>
          <a:bodyPr/>
          <a:lstStyle/>
          <a:p>
            <a:fld id="{E9C1D828-F931-464A-8E86-F9D742DA373F}" type="slidenum">
              <a:rPr lang="en-US" smtClean="0"/>
              <a:t>‹#›</a:t>
            </a:fld>
            <a:endParaRPr lang="en-US" dirty="0"/>
          </a:p>
        </p:txBody>
      </p:sp>
    </p:spTree>
    <p:extLst>
      <p:ext uri="{BB962C8B-B14F-4D97-AF65-F5344CB8AC3E}">
        <p14:creationId xmlns:p14="http://schemas.microsoft.com/office/powerpoint/2010/main" val="47626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1.png"/><Relationship Id="rId2" Type="http://schemas.openxmlformats.org/officeDocument/2006/relationships/slideLayout" Target="../slideLayouts/slideLayout67.xml"/><Relationship Id="rId16" Type="http://schemas.openxmlformats.org/officeDocument/2006/relationships/image" Target="../media/image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5.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B2DBFB-A98A-4630-BC5E-243E7D04D898}"/>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971701" y="5663696"/>
            <a:ext cx="764198" cy="1026534"/>
          </a:xfrm>
          <a:prstGeom prst="rect">
            <a:avLst/>
          </a:prstGeom>
        </p:spPr>
      </p:pic>
      <p:pic>
        <p:nvPicPr>
          <p:cNvPr id="8" name="Picture 7">
            <a:extLst>
              <a:ext uri="{FF2B5EF4-FFF2-40B4-BE49-F238E27FC236}">
                <a16:creationId xmlns:a16="http://schemas.microsoft.com/office/drawing/2014/main" id="{473D69F2-C96D-4F0F-A05E-0B38AFE0587E}"/>
              </a:ext>
              <a:ext uri="{C183D7F6-B498-43B3-948B-1728B52AA6E4}">
                <adec:decorative xmlns:adec="http://schemas.microsoft.com/office/drawing/2017/decorative" val="1"/>
              </a:ext>
            </a:extLst>
          </p:cNvPr>
          <p:cNvPicPr>
            <a:picLocks noChangeAspect="1"/>
          </p:cNvPicPr>
          <p:nvPr userDrawn="1"/>
        </p:nvPicPr>
        <p:blipFill rotWithShape="1">
          <a:blip r:embed="rId16">
            <a:alphaModFix amt="20000"/>
            <a:extLst>
              <a:ext uri="{28A0092B-C50C-407E-A947-70E740481C1C}">
                <a14:useLocalDpi xmlns:a14="http://schemas.microsoft.com/office/drawing/2010/main" val="0"/>
              </a:ext>
            </a:extLst>
          </a:blip>
          <a:srcRect l="19061" t="22044"/>
          <a:stretch/>
        </p:blipFill>
        <p:spPr>
          <a:xfrm>
            <a:off x="-1" y="0"/>
            <a:ext cx="1877831" cy="1758156"/>
          </a:xfrm>
          <a:prstGeom prst="rect">
            <a:avLst/>
          </a:prstGeom>
        </p:spPr>
      </p:pic>
      <p:sp>
        <p:nvSpPr>
          <p:cNvPr id="2" name="Title Placeholder 1">
            <a:extLst>
              <a:ext uri="{FF2B5EF4-FFF2-40B4-BE49-F238E27FC236}">
                <a16:creationId xmlns:a16="http://schemas.microsoft.com/office/drawing/2014/main" id="{856853BC-8490-4DED-9C8F-580D31D5606A}"/>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4A04E8-62AC-42FA-B929-59C88856BBB3}"/>
              </a:ext>
            </a:extLst>
          </p:cNvPr>
          <p:cNvSpPr>
            <a:spLocks noGrp="1"/>
          </p:cNvSpPr>
          <p:nvPr>
            <p:ph type="body" idx="1"/>
          </p:nvPr>
        </p:nvSpPr>
        <p:spPr>
          <a:xfrm>
            <a:off x="838200" y="1460499"/>
            <a:ext cx="10515600" cy="5260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32C88AF-DBAC-4CB4-9B59-00238870E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en-US" sz="1600" kern="1200" smtClean="0">
                <a:solidFill>
                  <a:srgbClr val="1F4E79"/>
                </a:solidFill>
                <a:latin typeface="+mn-lt"/>
                <a:ea typeface="+mn-ea"/>
                <a:cs typeface="Times New Roman" panose="02020603050405020304" pitchFamily="18" charset="0"/>
              </a:defRPr>
            </a:lvl1pPr>
          </a:lstStyle>
          <a:p>
            <a:fld id="{E9C1D828-F931-464A-8E86-F9D742DA373F}" type="slidenum">
              <a:rPr lang="en-US" smtClean="0"/>
              <a:pPr/>
              <a:t>‹#›</a:t>
            </a:fld>
            <a:endParaRPr lang="en-US" dirty="0"/>
          </a:p>
        </p:txBody>
      </p:sp>
    </p:spTree>
    <p:extLst>
      <p:ext uri="{BB962C8B-B14F-4D97-AF65-F5344CB8AC3E}">
        <p14:creationId xmlns:p14="http://schemas.microsoft.com/office/powerpoint/2010/main" val="71627058"/>
      </p:ext>
    </p:extLst>
  </p:cSld>
  <p:clrMap bg1="lt1" tx1="dk1" bg2="lt2" tx2="dk2" accent1="accent1" accent2="accent2" accent3="accent3" accent4="accent4" accent5="accent5" accent6="accent6" hlink="hlink" folHlink="folHlink"/>
  <p:sldLayoutIdLst>
    <p:sldLayoutId id="2147483649" r:id="rId1"/>
    <p:sldLayoutId id="214748385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856" r:id="rId11"/>
    <p:sldLayoutId id="2147483857" r:id="rId12"/>
    <p:sldLayoutId id="2147483858" r:id="rId13"/>
  </p:sldLayoutIdLst>
  <p:hf hdr="0" ftr="0"/>
  <p:txStyles>
    <p:titleStyle>
      <a:lvl1pPr algn="l" defTabSz="914400" rtl="0" eaLnBrk="1" latinLnBrk="0" hangingPunct="1">
        <a:lnSpc>
          <a:spcPct val="90000"/>
        </a:lnSpc>
        <a:spcBef>
          <a:spcPct val="0"/>
        </a:spcBef>
        <a:buNone/>
        <a:defRPr lang="en-US" sz="4800" kern="1200" dirty="0" smtClean="0">
          <a:solidFill>
            <a:srgbClr val="1F4E79"/>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4/27/2022</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3" r:id="rId12"/>
    <p:sldLayoutId id="2147483854" r:id="rId13"/>
    <p:sldLayoutId id="2147483855" r:id="rId14"/>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2767877295"/>
      </p:ext>
    </p:extLst>
  </p:cSld>
  <p:clrMap bg1="lt1" tx1="dk1" bg2="dk2" tx2="lt2" accent1="accent1" accent2="accent2" accent3="accent3" accent4="accent4" accent5="accent5" accent6="accent6" hlink="hlink" folHlink="folHlink"/>
  <p:sldLayoutIdLst>
    <p:sldLayoutId id="2147483861" r:id="rId1"/>
    <p:sldLayoutId id="2147483862"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5867" y="723300"/>
            <a:ext cx="10300400" cy="63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1pPr>
            <a:lvl2pPr lvl="1"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2pPr>
            <a:lvl3pPr lvl="2"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3pPr>
            <a:lvl4pPr lvl="3"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4pPr>
            <a:lvl5pPr lvl="4"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5pPr>
            <a:lvl6pPr lvl="5"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6pPr>
            <a:lvl7pPr lvl="6"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7pPr>
            <a:lvl8pPr lvl="7"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8pPr>
            <a:lvl9pPr lvl="8" rtl="0">
              <a:spcBef>
                <a:spcPts val="0"/>
              </a:spcBef>
              <a:spcAft>
                <a:spcPts val="0"/>
              </a:spcAft>
              <a:buClr>
                <a:srgbClr val="323C40"/>
              </a:buClr>
              <a:buSzPts val="2800"/>
              <a:buFont typeface="Fjalla One"/>
              <a:buNone/>
              <a:defRPr sz="2800">
                <a:solidFill>
                  <a:srgbClr val="323C40"/>
                </a:solidFill>
                <a:latin typeface="Fjalla One"/>
                <a:ea typeface="Fjalla One"/>
                <a:cs typeface="Fjalla One"/>
                <a:sym typeface="Fjalla One"/>
              </a:defRPr>
            </a:lvl9pPr>
          </a:lstStyle>
          <a:p>
            <a:endParaRPr/>
          </a:p>
        </p:txBody>
      </p:sp>
      <p:sp>
        <p:nvSpPr>
          <p:cNvPr id="7" name="Google Shape;7;p1"/>
          <p:cNvSpPr txBox="1">
            <a:spLocks noGrp="1"/>
          </p:cNvSpPr>
          <p:nvPr>
            <p:ph type="body" idx="1"/>
          </p:nvPr>
        </p:nvSpPr>
        <p:spPr>
          <a:xfrm>
            <a:off x="945867" y="1536633"/>
            <a:ext cx="10300400" cy="45980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1pPr>
            <a:lvl2pPr marL="914400" lvl="1"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2pPr>
            <a:lvl3pPr marL="1371600" lvl="2"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3pPr>
            <a:lvl4pPr marL="1828800" lvl="3"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4pPr>
            <a:lvl5pPr marL="2286000" lvl="4"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5pPr>
            <a:lvl6pPr marL="2743200" lvl="5"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6pPr>
            <a:lvl7pPr marL="3200400" lvl="6"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7pPr>
            <a:lvl8pPr marL="3657600" lvl="7" indent="-304800" rtl="0">
              <a:lnSpc>
                <a:spcPct val="115000"/>
              </a:lnSpc>
              <a:spcBef>
                <a:spcPts val="1600"/>
              </a:spcBef>
              <a:spcAft>
                <a:spcPts val="0"/>
              </a:spcAft>
              <a:buClr>
                <a:srgbClr val="37C2D1"/>
              </a:buClr>
              <a:buSzPts val="1200"/>
              <a:buFont typeface="Questrial"/>
              <a:buChar char="○"/>
              <a:defRPr sz="1200">
                <a:solidFill>
                  <a:srgbClr val="323C40"/>
                </a:solidFill>
                <a:latin typeface="Questrial"/>
                <a:ea typeface="Questrial"/>
                <a:cs typeface="Questrial"/>
                <a:sym typeface="Questrial"/>
              </a:defRPr>
            </a:lvl8pPr>
            <a:lvl9pPr marL="4114800" lvl="8" indent="-304800" rtl="0">
              <a:lnSpc>
                <a:spcPct val="115000"/>
              </a:lnSpc>
              <a:spcBef>
                <a:spcPts val="1600"/>
              </a:spcBef>
              <a:spcAft>
                <a:spcPts val="1600"/>
              </a:spcAft>
              <a:buClr>
                <a:srgbClr val="37C2D1"/>
              </a:buClr>
              <a:buSzPts val="1200"/>
              <a:buFont typeface="Questrial"/>
              <a:buChar char="■"/>
              <a:defRPr sz="1200">
                <a:solidFill>
                  <a:srgbClr val="323C40"/>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198177476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872" r:id="rId8"/>
    <p:sldLayoutId id="2147483873" r:id="rId9"/>
    <p:sldLayoutId id="2147483863" r:id="rId10"/>
    <p:sldLayoutId id="214748387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96" userDrawn="1">
          <p15:clr>
            <a:srgbClr val="EA4335"/>
          </p15:clr>
        </p15:guide>
        <p15:guide id="2" pos="7084" userDrawn="1">
          <p15:clr>
            <a:srgbClr val="EA4335"/>
          </p15:clr>
        </p15:guide>
        <p15:guide id="3" orient="horz" pos="342" userDrawn="1">
          <p15:clr>
            <a:srgbClr val="EA4335"/>
          </p15:clr>
        </p15:guide>
        <p15:guide id="4" orient="horz" pos="2898" userDrawn="1">
          <p15:clr>
            <a:srgbClr val="EA4335"/>
          </p15:clr>
        </p15:guide>
        <p15:guide id="5" pos="3840" userDrawn="1">
          <p15:clr>
            <a:srgbClr val="EA4335"/>
          </p15:clr>
        </p15:guide>
        <p15:guide id="6" orient="horz" pos="1620" userDrawn="1">
          <p15:clr>
            <a:srgbClr val="EA4335"/>
          </p15:clr>
        </p15:guide>
        <p15:guide id="7" orient="horz" pos="784" userDrawn="1">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EFAC60-7414-4FDE-BD15-9938009D9735}"/>
              </a:ext>
              <a:ext uri="{C183D7F6-B498-43B3-948B-1728B52AA6E4}">
                <adec:decorative xmlns:adec="http://schemas.microsoft.com/office/drawing/2017/decorative" val="1"/>
              </a:ext>
            </a:extLst>
          </p:cNvPr>
          <p:cNvPicPr>
            <a:picLocks noChangeAspect="1"/>
          </p:cNvPicPr>
          <p:nvPr userDrawn="1"/>
        </p:nvPicPr>
        <p:blipFill rotWithShape="1">
          <a:blip r:embed="rId16">
            <a:alphaModFix amt="20000"/>
            <a:extLst>
              <a:ext uri="{28A0092B-C50C-407E-A947-70E740481C1C}">
                <a14:useLocalDpi xmlns:a14="http://schemas.microsoft.com/office/drawing/2010/main" val="0"/>
              </a:ext>
            </a:extLst>
          </a:blip>
          <a:srcRect l="19061" t="22044"/>
          <a:stretch/>
        </p:blipFill>
        <p:spPr>
          <a:xfrm>
            <a:off x="-1" y="0"/>
            <a:ext cx="2503775" cy="1758156"/>
          </a:xfrm>
          <a:prstGeom prst="rect">
            <a:avLst/>
          </a:prstGeom>
        </p:spPr>
      </p:pic>
      <p:sp>
        <p:nvSpPr>
          <p:cNvPr id="2" name="Title Placeholder 1"/>
          <p:cNvSpPr>
            <a:spLocks noGrp="1"/>
          </p:cNvSpPr>
          <p:nvPr>
            <p:ph type="title"/>
          </p:nvPr>
        </p:nvSpPr>
        <p:spPr>
          <a:xfrm>
            <a:off x="838200" y="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60499"/>
            <a:ext cx="10515600" cy="5260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CAAE399-9663-4155-9710-CBEED152DDAD}"/>
              </a:ext>
              <a:ext uri="{C183D7F6-B498-43B3-948B-1728B52AA6E4}">
                <adec:decorative xmlns:adec="http://schemas.microsoft.com/office/drawing/2017/decorative" val="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854088" y="5663696"/>
            <a:ext cx="1018931" cy="1026534"/>
          </a:xfrm>
          <a:prstGeom prst="rect">
            <a:avLst/>
          </a:prstGeom>
        </p:spPr>
      </p:pic>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lang="en-US" sz="1600" kern="1200" smtClean="0">
                <a:solidFill>
                  <a:srgbClr val="2D4E6B"/>
                </a:solidFill>
                <a:latin typeface="+mn-lt"/>
                <a:ea typeface="+mn-ea"/>
                <a:cs typeface="Times New Roman" panose="02020603050405020304" pitchFamily="18" charset="0"/>
              </a:defRPr>
            </a:lvl1pPr>
          </a:lstStyle>
          <a:p>
            <a:fld id="{A0EC8638-D38E-4C5B-8C11-DA859CF37C29}" type="slidenum">
              <a:rPr lang="en-US" smtClean="0"/>
              <a:pPr/>
              <a:t>‹#›</a:t>
            </a:fld>
            <a:endParaRPr lang="en-US" dirty="0"/>
          </a:p>
        </p:txBody>
      </p:sp>
    </p:spTree>
    <p:extLst>
      <p:ext uri="{BB962C8B-B14F-4D97-AF65-F5344CB8AC3E}">
        <p14:creationId xmlns:p14="http://schemas.microsoft.com/office/powerpoint/2010/main" val="2720461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1" r:id="rId12"/>
    <p:sldLayoutId id="2147483682" r:id="rId13"/>
    <p:sldLayoutId id="2147483684" r:id="rId14"/>
  </p:sldLayoutIdLst>
  <p:hf hdr="0" ftr="0"/>
  <p:txStyles>
    <p:titleStyle>
      <a:lvl1pPr algn="l" defTabSz="914400" rtl="0" eaLnBrk="1" latinLnBrk="0" hangingPunct="1">
        <a:lnSpc>
          <a:spcPct val="90000"/>
        </a:lnSpc>
        <a:spcBef>
          <a:spcPct val="0"/>
        </a:spcBef>
        <a:buNone/>
        <a:defRPr lang="en-US" sz="4800" kern="1200" dirty="0">
          <a:solidFill>
            <a:srgbClr val="2D4E6B"/>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1C_746F2F11.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tmp"/><Relationship Id="rId4" Type="http://schemas.openxmlformats.org/officeDocument/2006/relationships/image" Target="../media/image6.tmp"/></Relationships>
</file>

<file path=ppt/slides/_rels/slide12.xml.rels><?xml version="1.0" encoding="UTF-8" standalone="yes"?>
<Relationships xmlns="http://schemas.openxmlformats.org/package/2006/relationships"><Relationship Id="rId3" Type="http://schemas.microsoft.com/office/2018/10/relationships/comments" Target="../comments/modernComment_129_7A4107BA.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25_1E97E9F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F_EADAAD8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7_79052E74.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26_9171FA03.xml"/><Relationship Id="rId7" Type="http://schemas.openxmlformats.org/officeDocument/2006/relationships/hyperlink" Target="https://nvhealthresponse.nv.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immunizenevada.org" TargetMode="External"/><Relationship Id="rId5" Type="http://schemas.openxmlformats.org/officeDocument/2006/relationships/hyperlink" Target="http://www.vaccines.gov/" TargetMode="External"/><Relationship Id="rId4" Type="http://schemas.openxmlformats.org/officeDocument/2006/relationships/hyperlink" Target="http://www.mothertobaby.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mailto:kgriffin@health.nv.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dpbh-avars@health.nv.gov" TargetMode="External"/><Relationship Id="rId2" Type="http://schemas.microsoft.com/office/2018/10/relationships/comments" Target="../comments/modernComment_133_DC578B6A.xml"/><Relationship Id="rId1" Type="http://schemas.openxmlformats.org/officeDocument/2006/relationships/slideLayout" Target="../slideLayouts/slideLayout3.xml"/><Relationship Id="rId4" Type="http://schemas.openxmlformats.org/officeDocument/2006/relationships/hyperlink" Target="https://docs.google.com/forms/d/e/1FAIpQLSew2wxCgUXFLNbBqsrxoCTW6VW9I7BFoRU6FyKvzF3PigNsWw/viewform" TargetMode="External"/></Relationships>
</file>

<file path=ppt/slides/_rels/slide23.xml.rels><?xml version="1.0" encoding="UTF-8" standalone="yes"?>
<Relationships xmlns="http://schemas.openxmlformats.org/package/2006/relationships"><Relationship Id="rId2" Type="http://schemas.microsoft.com/office/2018/10/relationships/comments" Target="../comments/modernComment_107_6FE3F4DA.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www.thecaterpillaryears.com/2015/02/mommy-panel-falling-in-love/" TargetMode="External"/><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pixnio.com/people/skin-hand-finger-newborn-baby" TargetMode="External"/><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c.gov/vaccines/covid-19/index.html" TargetMode="Externa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www.wallpaperflare.com/red-sandstone-valley-of-fire-state-park-nevada-nature-wallpaper-brcte" TargetMode="External"/><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mailto:jaimee@highsierraahec.org" TargetMode="External"/><Relationship Id="rId2" Type="http://schemas.openxmlformats.org/officeDocument/2006/relationships/hyperlink" Target="mailto:atorrez@health.nv.gov" TargetMode="External"/><Relationship Id="rId1" Type="http://schemas.openxmlformats.org/officeDocument/2006/relationships/slideLayout" Target="../slideLayouts/slideLayout27.xml"/><Relationship Id="rId5" Type="http://schemas.openxmlformats.org/officeDocument/2006/relationships/image" Target="../media/image12.png"/><Relationship Id="rId4" Type="http://schemas.openxmlformats.org/officeDocument/2006/relationships/hyperlink" Target="mailto:natasha@highsierraahec.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D_6837C47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23_A5C5827.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cdc.gov/coronavirus/2019-ncov/your-health/covid-by-county.html" TargetMode="External"/></Relationships>
</file>

<file path=ppt/slides/_rels/slide9.xml.rels><?xml version="1.0" encoding="UTF-8" standalone="yes"?>
<Relationships xmlns="http://schemas.openxmlformats.org/package/2006/relationships"><Relationship Id="rId3" Type="http://schemas.microsoft.com/office/2018/10/relationships/comments" Target="../comments/modernComment_122_67AAABD0.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2234249" y="4516305"/>
            <a:ext cx="7723500" cy="481200"/>
          </a:xfrm>
          <a:prstGeom prst="rect">
            <a:avLst/>
          </a:prstGeom>
        </p:spPr>
        <p:txBody>
          <a:bodyPr spcFirstLastPara="1" wrap="square" lIns="91425" tIns="91425" rIns="91425" bIns="91425" anchor="ctr" anchorCtr="0">
            <a:noAutofit/>
          </a:bodyPr>
          <a:lstStyle/>
          <a:p>
            <a:r>
              <a:rPr lang="en" sz="3100" b="1" spc="-75" dirty="0">
                <a:latin typeface="Century Gothic"/>
              </a:rPr>
              <a:t>WELCOME TO THE NILE WEBINAR FOR</a:t>
            </a:r>
            <a:br>
              <a:rPr lang="en" sz="3100" b="1" spc="-75" dirty="0">
                <a:latin typeface="Century Gothic"/>
              </a:rPr>
            </a:br>
            <a:r>
              <a:rPr lang="en" sz="3100" b="1" spc="-75" dirty="0">
                <a:latin typeface="Century Gothic"/>
              </a:rPr>
              <a:t> April 2022! </a:t>
            </a:r>
            <a:endParaRPr sz="3100" b="1" spc="-75" dirty="0">
              <a:latin typeface="Century Gothic" panose="020B0502020202020204" pitchFamily="34" charset="0"/>
            </a:endParaRPr>
          </a:p>
          <a:p>
            <a:endParaRPr sz="1700" dirty="0"/>
          </a:p>
          <a:p>
            <a:r>
              <a:rPr lang="en" sz="1500" dirty="0">
                <a:latin typeface="Century Gothic" panose="020B0502020202020204" pitchFamily="34" charset="0"/>
                <a:ea typeface="Questrial"/>
                <a:cs typeface="Questrial"/>
                <a:sym typeface="Questrial"/>
              </a:rPr>
              <a:t>Immunize Nevada is a nonprofit 501c3 coalition that is widely recognized as Nevada’s trusted resource for immunization information and community health outreach for all ages. We accomplish this by fostering education and statewide collaboration with a variety of health partners and collaborators. </a:t>
            </a:r>
            <a:endParaRPr sz="1500" dirty="0">
              <a:latin typeface="Century Gothic" panose="020B0502020202020204" pitchFamily="34" charset="0"/>
              <a:ea typeface="Questrial"/>
              <a:cs typeface="Questrial"/>
              <a:sym typeface="Questrial"/>
            </a:endParaRPr>
          </a:p>
          <a:p>
            <a:endParaRPr sz="1500" dirty="0">
              <a:latin typeface="Century Gothic" panose="020B0502020202020204" pitchFamily="34" charset="0"/>
              <a:ea typeface="Questrial"/>
              <a:cs typeface="Questrial"/>
              <a:sym typeface="Questrial"/>
            </a:endParaRPr>
          </a:p>
          <a:p>
            <a:r>
              <a:rPr lang="en" sz="1500" dirty="0">
                <a:latin typeface="Century Gothic" panose="020B0502020202020204" pitchFamily="34" charset="0"/>
                <a:ea typeface="Questrial"/>
                <a:cs typeface="Questrial"/>
                <a:sym typeface="Questrial"/>
              </a:rPr>
              <a:t>You may view upcoming web trainings at </a:t>
            </a:r>
            <a:r>
              <a:rPr lang="en" sz="1500" dirty="0">
                <a:solidFill>
                  <a:srgbClr val="4A86E8"/>
                </a:solidFill>
                <a:latin typeface="Century Gothic" panose="020B0502020202020204" pitchFamily="34" charset="0"/>
                <a:ea typeface="Questrial"/>
                <a:cs typeface="Questrial"/>
                <a:sym typeface="Questrial"/>
              </a:rPr>
              <a:t>ImmunizeNevada.org/NILE-webinars</a:t>
            </a:r>
            <a:endParaRPr sz="1500" dirty="0">
              <a:solidFill>
                <a:srgbClr val="4A86E8"/>
              </a:solidFill>
              <a:latin typeface="Century Gothic" panose="020B0502020202020204" pitchFamily="34" charset="0"/>
              <a:ea typeface="Questrial"/>
              <a:cs typeface="Questrial"/>
              <a:sym typeface="Questrial"/>
            </a:endParaRPr>
          </a:p>
          <a:p>
            <a:endParaRPr sz="1500" dirty="0">
              <a:latin typeface="Century Gothic" panose="020B0502020202020204" pitchFamily="34" charset="0"/>
              <a:ea typeface="Questrial"/>
              <a:cs typeface="Questrial"/>
              <a:sym typeface="Questrial"/>
            </a:endParaRPr>
          </a:p>
          <a:p>
            <a:r>
              <a:rPr lang="en" sz="1500" dirty="0">
                <a:latin typeface="Century Gothic" panose="020B0502020202020204" pitchFamily="34" charset="0"/>
                <a:ea typeface="Questrial"/>
                <a:cs typeface="Questrial"/>
                <a:sym typeface="Questrial"/>
              </a:rPr>
              <a:t>Thank you for joining us today!</a:t>
            </a:r>
            <a:endParaRPr sz="1500" dirty="0">
              <a:latin typeface="Century Gothic" panose="020B0502020202020204" pitchFamily="34" charset="0"/>
              <a:ea typeface="Questrial"/>
              <a:cs typeface="Questrial"/>
              <a:sym typeface="Questrial"/>
            </a:endParaRPr>
          </a:p>
          <a:p>
            <a:endParaRPr sz="3100" dirty="0"/>
          </a:p>
          <a:p>
            <a:endParaRPr sz="3100" dirty="0"/>
          </a:p>
        </p:txBody>
      </p:sp>
      <p:pic>
        <p:nvPicPr>
          <p:cNvPr id="150" name="Google Shape;150;p28"/>
          <p:cNvPicPr preferRelativeResize="0"/>
          <p:nvPr/>
        </p:nvPicPr>
        <p:blipFill>
          <a:blip r:embed="rId3">
            <a:alphaModFix/>
          </a:blip>
          <a:stretch>
            <a:fillRect/>
          </a:stretch>
        </p:blipFill>
        <p:spPr>
          <a:xfrm>
            <a:off x="5270138" y="1072719"/>
            <a:ext cx="1651725" cy="1580525"/>
          </a:xfrm>
          <a:prstGeom prst="rect">
            <a:avLst/>
          </a:prstGeom>
          <a:noFill/>
          <a:ln>
            <a:noFill/>
          </a:ln>
        </p:spPr>
      </p:pic>
      <p:pic>
        <p:nvPicPr>
          <p:cNvPr id="2" name="Google Shape;151;p28">
            <a:extLst>
              <a:ext uri="{FF2B5EF4-FFF2-40B4-BE49-F238E27FC236}">
                <a16:creationId xmlns:a16="http://schemas.microsoft.com/office/drawing/2014/main" id="{9D9C0FD0-7751-E0C7-A62C-5205CA4788EE}"/>
              </a:ext>
            </a:extLst>
          </p:cNvPr>
          <p:cNvPicPr preferRelativeResize="0"/>
          <p:nvPr/>
        </p:nvPicPr>
        <p:blipFill>
          <a:blip r:embed="rId4">
            <a:alphaModFix/>
          </a:blip>
          <a:stretch>
            <a:fillRect/>
          </a:stretch>
        </p:blipFill>
        <p:spPr>
          <a:xfrm>
            <a:off x="10531931" y="5597670"/>
            <a:ext cx="1174725" cy="1010275"/>
          </a:xfrm>
          <a:prstGeom prst="rect">
            <a:avLst/>
          </a:prstGeom>
          <a:noFill/>
          <a:ln>
            <a:noFill/>
          </a:ln>
        </p:spPr>
      </p:pic>
    </p:spTree>
    <p:extLst>
      <p:ext uri="{BB962C8B-B14F-4D97-AF65-F5344CB8AC3E}">
        <p14:creationId xmlns:p14="http://schemas.microsoft.com/office/powerpoint/2010/main" val="117757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1463842" y="196683"/>
            <a:ext cx="10515600" cy="1325563"/>
          </a:xfrm>
        </p:spPr>
        <p:txBody>
          <a:bodyPr>
            <a:normAutofit fontScale="90000"/>
          </a:bodyPr>
          <a:lstStyle/>
          <a:p>
            <a:r>
              <a:rPr lang="en-US" dirty="0"/>
              <a:t>The Impact of COVID-19 on Pregnancy Outcomes</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10</a:t>
            </a:fld>
            <a:endParaRPr lang="en-US" dirty="0"/>
          </a:p>
        </p:txBody>
      </p:sp>
      <p:pic>
        <p:nvPicPr>
          <p:cNvPr id="6" name="Picture 5" descr="An infographic shows a pregnant woman holding her pregnant stomach and has the following statistics: &quot;Pregnant people with symptomatic COVID-19 have a 70% increased risk of death&quot; and &quot;Only 31% of pregnant people have been vaccinated against COVID-19.&quot; The graphic cites the CDC and says, &quot;get vaccinated; find a COVID-19 vaccine near you.&quot;">
            <a:extLst>
              <a:ext uri="{FF2B5EF4-FFF2-40B4-BE49-F238E27FC236}">
                <a16:creationId xmlns:a16="http://schemas.microsoft.com/office/drawing/2014/main" id="{48AA0391-3782-462C-8921-772E78784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693" y="2258616"/>
            <a:ext cx="5694787" cy="3361364"/>
          </a:xfrm>
          <a:prstGeom prst="rect">
            <a:avLst/>
          </a:prstGeom>
        </p:spPr>
      </p:pic>
      <p:sp>
        <p:nvSpPr>
          <p:cNvPr id="7" name="TextBox 6">
            <a:extLst>
              <a:ext uri="{FF2B5EF4-FFF2-40B4-BE49-F238E27FC236}">
                <a16:creationId xmlns:a16="http://schemas.microsoft.com/office/drawing/2014/main" id="{D8A744C8-3B6F-4398-AE18-68DC34A772D9}"/>
              </a:ext>
            </a:extLst>
          </p:cNvPr>
          <p:cNvSpPr txBox="1"/>
          <p:nvPr/>
        </p:nvSpPr>
        <p:spPr>
          <a:xfrm>
            <a:off x="7179925" y="6358029"/>
            <a:ext cx="3908486"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2022</a:t>
            </a:r>
          </a:p>
          <a:p>
            <a:endParaRPr lang="en-US" sz="1400" dirty="0">
              <a:cs typeface="Calibri"/>
            </a:endParaRPr>
          </a:p>
        </p:txBody>
      </p:sp>
    </p:spTree>
    <p:extLst>
      <p:ext uri="{BB962C8B-B14F-4D97-AF65-F5344CB8AC3E}">
        <p14:creationId xmlns:p14="http://schemas.microsoft.com/office/powerpoint/2010/main" val="349531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p:txBody>
          <a:bodyPr>
            <a:normAutofit fontScale="90000"/>
          </a:bodyPr>
          <a:lstStyle/>
          <a:p>
            <a:r>
              <a:rPr lang="en-US" dirty="0"/>
              <a:t>Data on COVID-19 during Pregnancy: Birth and Infant Outcomes Nationally</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11</a:t>
            </a:fld>
            <a:endParaRPr lang="en-US" dirty="0"/>
          </a:p>
        </p:txBody>
      </p:sp>
      <p:pic>
        <p:nvPicPr>
          <p:cNvPr id="10" name="Picture 9" descr="The graph shows that the total number of cases of pregnant women with COVID-19 in the U.S. between January 22, 2020 - March 28, 2022 was 195,125 and the total number of deaths were 273. The total number of pregnant women with COVID-19 who were hospitalized between the same time frame was 31,404. ">
            <a:extLst>
              <a:ext uri="{FF2B5EF4-FFF2-40B4-BE49-F238E27FC236}">
                <a16:creationId xmlns:a16="http://schemas.microsoft.com/office/drawing/2014/main" id="{94EEAA7A-89AB-4A62-8B24-D268B7DE4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300" y="1320342"/>
            <a:ext cx="9483490" cy="2025387"/>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7AA905C3-DAE3-42E7-A1D7-301162425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695" y="3507692"/>
            <a:ext cx="7632700" cy="2169110"/>
          </a:xfrm>
          <a:prstGeom prst="rect">
            <a:avLst/>
          </a:prstGeom>
        </p:spPr>
      </p:pic>
      <p:sp>
        <p:nvSpPr>
          <p:cNvPr id="13" name="TextBox 12">
            <a:extLst>
              <a:ext uri="{FF2B5EF4-FFF2-40B4-BE49-F238E27FC236}">
                <a16:creationId xmlns:a16="http://schemas.microsoft.com/office/drawing/2014/main" id="{E6B09309-5049-401F-84AF-600F7E8340F0}"/>
              </a:ext>
            </a:extLst>
          </p:cNvPr>
          <p:cNvSpPr txBox="1"/>
          <p:nvPr/>
        </p:nvSpPr>
        <p:spPr>
          <a:xfrm>
            <a:off x="-63049" y="5680614"/>
            <a:ext cx="10895882" cy="1169551"/>
          </a:xfrm>
          <a:prstGeom prst="rect">
            <a:avLst/>
          </a:prstGeom>
          <a:noFill/>
        </p:spPr>
        <p:txBody>
          <a:bodyPr wrap="square" lIns="91440" tIns="45720" rIns="91440" bIns="45720" anchor="t">
            <a:spAutoFit/>
          </a:bodyPr>
          <a:lstStyle/>
          <a:p>
            <a:pPr algn="r"/>
            <a:r>
              <a:rPr lang="en-US" sz="1400" dirty="0">
                <a:cs typeface="Calibri"/>
              </a:rPr>
              <a:t>Centers for Disease Control</a:t>
            </a:r>
            <a:r>
              <a:rPr lang="en-US" sz="1400">
                <a:cs typeface="Calibri"/>
              </a:rPr>
              <a:t> and Prevention</a:t>
            </a:r>
            <a:r>
              <a:rPr lang="en-US" sz="1400" dirty="0">
                <a:cs typeface="Calibri"/>
              </a:rPr>
              <a:t>,</a:t>
            </a:r>
            <a:r>
              <a:rPr lang="en-US" sz="1400">
                <a:cs typeface="Calibri"/>
              </a:rPr>
              <a:t> </a:t>
            </a:r>
            <a:r>
              <a:rPr lang="en-US" sz="1400" dirty="0">
                <a:cs typeface="Calibri"/>
              </a:rPr>
              <a:t> March 28, 2022</a:t>
            </a:r>
          </a:p>
          <a:p>
            <a:pPr algn="r"/>
            <a:r>
              <a:rPr lang="en-US" sz="1400" baseline="30000" dirty="0">
                <a:ea typeface="+mn-lt"/>
                <a:cs typeface="+mn-lt"/>
              </a:rPr>
              <a:t>1</a:t>
            </a:r>
            <a:r>
              <a:rPr lang="en-US" sz="1400" dirty="0">
                <a:ea typeface="+mn-lt"/>
                <a:cs typeface="+mn-lt"/>
              </a:rPr>
              <a:t>Cases with age &lt;9 years and &gt;54 years are excluded. Cases with unknown age are included.</a:t>
            </a:r>
            <a:endParaRPr lang="en-US" dirty="0"/>
          </a:p>
          <a:p>
            <a:pPr algn="r"/>
            <a:r>
              <a:rPr lang="en-US" sz="1400" baseline="30000" dirty="0">
                <a:ea typeface="+mn-lt"/>
                <a:cs typeface="+mn-lt"/>
              </a:rPr>
              <a:t>2</a:t>
            </a:r>
            <a:r>
              <a:rPr lang="en-US" sz="1400" dirty="0">
                <a:ea typeface="+mn-lt"/>
                <a:cs typeface="+mn-lt"/>
              </a:rPr>
              <a:t>Data were not available to distinguish hospitalization for COVID-19-related indications, such as worsening respiratory status, from hospital admission for pregnancy-related indications, such as delivery.</a:t>
            </a:r>
            <a:endParaRPr lang="en-US" dirty="0"/>
          </a:p>
          <a:p>
            <a:pPr algn="r"/>
            <a:endParaRPr lang="en-US" sz="1400" dirty="0">
              <a:cs typeface="Calibri"/>
            </a:endParaRPr>
          </a:p>
        </p:txBody>
      </p:sp>
    </p:spTree>
    <p:extLst>
      <p:ext uri="{BB962C8B-B14F-4D97-AF65-F5344CB8AC3E}">
        <p14:creationId xmlns:p14="http://schemas.microsoft.com/office/powerpoint/2010/main" val="195344360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838200" y="214976"/>
            <a:ext cx="10515600" cy="1325563"/>
          </a:xfrm>
        </p:spPr>
        <p:txBody>
          <a:bodyPr>
            <a:normAutofit fontScale="90000"/>
          </a:bodyPr>
          <a:lstStyle/>
          <a:p>
            <a:r>
              <a:rPr lang="en-US" dirty="0"/>
              <a:t>Data on COVID-19 during Pregnancy: Birth and Infant Outcomes Nationally</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12</a:t>
            </a:fld>
            <a:endParaRPr lang="en-US" dirty="0"/>
          </a:p>
        </p:txBody>
      </p:sp>
      <p:pic>
        <p:nvPicPr>
          <p:cNvPr id="5" name="Picture 4" descr="The graph shows a bar chart that indicates the number of pregnant people with COVID-19 by Trimester and infection. ">
            <a:extLst>
              <a:ext uri="{FF2B5EF4-FFF2-40B4-BE49-F238E27FC236}">
                <a16:creationId xmlns:a16="http://schemas.microsoft.com/office/drawing/2014/main" id="{DEA5A377-A047-49AA-936F-6303A4F59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693" y="1487016"/>
            <a:ext cx="6789055" cy="4866495"/>
          </a:xfrm>
          <a:prstGeom prst="rect">
            <a:avLst/>
          </a:prstGeom>
        </p:spPr>
      </p:pic>
      <p:sp>
        <p:nvSpPr>
          <p:cNvPr id="13" name="TextBox 12">
            <a:extLst>
              <a:ext uri="{FF2B5EF4-FFF2-40B4-BE49-F238E27FC236}">
                <a16:creationId xmlns:a16="http://schemas.microsoft.com/office/drawing/2014/main" id="{1D8C87B3-7A4F-4847-89EF-865AECFCCA7E}"/>
              </a:ext>
            </a:extLst>
          </p:cNvPr>
          <p:cNvSpPr txBox="1"/>
          <p:nvPr/>
        </p:nvSpPr>
        <p:spPr>
          <a:xfrm>
            <a:off x="6337359" y="6412496"/>
            <a:ext cx="4928582"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a:t>
            </a:r>
            <a:r>
              <a:rPr lang="en-US" sz="1400">
                <a:cs typeface="Calibri"/>
              </a:rPr>
              <a:t> </a:t>
            </a:r>
            <a:r>
              <a:rPr lang="en-US" sz="1400" dirty="0">
                <a:cs typeface="Calibri"/>
              </a:rPr>
              <a:t> March 28, 2022</a:t>
            </a:r>
          </a:p>
          <a:p>
            <a:endParaRPr lang="en-US" sz="1400" dirty="0">
              <a:cs typeface="Calibri"/>
            </a:endParaRPr>
          </a:p>
        </p:txBody>
      </p:sp>
    </p:spTree>
    <p:extLst>
      <p:ext uri="{BB962C8B-B14F-4D97-AF65-F5344CB8AC3E}">
        <p14:creationId xmlns:p14="http://schemas.microsoft.com/office/powerpoint/2010/main" val="205108217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838200" y="214976"/>
            <a:ext cx="10515600" cy="1325563"/>
          </a:xfrm>
        </p:spPr>
        <p:txBody>
          <a:bodyPr>
            <a:normAutofit fontScale="90000"/>
          </a:bodyPr>
          <a:lstStyle/>
          <a:p>
            <a:r>
              <a:rPr lang="en-US" dirty="0"/>
              <a:t>Data on COVID-19 during Pregnancy: Birth and Infant Outcomes Nationally</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13</a:t>
            </a:fld>
            <a:endParaRPr lang="en-US" dirty="0"/>
          </a:p>
        </p:txBody>
      </p:sp>
      <p:pic>
        <p:nvPicPr>
          <p:cNvPr id="9" name="Picture 8" descr="The graph shows a bar chart that indicates the number of infants born term and preterm to people with COVID-19. ">
            <a:extLst>
              <a:ext uri="{FF2B5EF4-FFF2-40B4-BE49-F238E27FC236}">
                <a16:creationId xmlns:a16="http://schemas.microsoft.com/office/drawing/2014/main" id="{7B5BA7CF-2A12-47A3-B77E-67ADDD0D8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836" y="1682357"/>
            <a:ext cx="7678714" cy="4368166"/>
          </a:xfrm>
          <a:prstGeom prst="rect">
            <a:avLst/>
          </a:prstGeom>
        </p:spPr>
      </p:pic>
      <p:sp>
        <p:nvSpPr>
          <p:cNvPr id="13" name="TextBox 12">
            <a:extLst>
              <a:ext uri="{FF2B5EF4-FFF2-40B4-BE49-F238E27FC236}">
                <a16:creationId xmlns:a16="http://schemas.microsoft.com/office/drawing/2014/main" id="{1D8C87B3-7A4F-4847-89EF-865AECFCCA7E}"/>
              </a:ext>
            </a:extLst>
          </p:cNvPr>
          <p:cNvSpPr txBox="1"/>
          <p:nvPr/>
        </p:nvSpPr>
        <p:spPr>
          <a:xfrm>
            <a:off x="6300488" y="6351044"/>
            <a:ext cx="4965453"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a:t>
            </a:r>
            <a:r>
              <a:rPr lang="en-US" sz="1400">
                <a:cs typeface="Calibri"/>
              </a:rPr>
              <a:t> </a:t>
            </a:r>
            <a:r>
              <a:rPr lang="en-US" sz="1400" dirty="0">
                <a:cs typeface="Calibri"/>
              </a:rPr>
              <a:t> March 28, 2022</a:t>
            </a:r>
          </a:p>
          <a:p>
            <a:endParaRPr lang="en-US" sz="1400" dirty="0">
              <a:cs typeface="Calibri"/>
            </a:endParaRPr>
          </a:p>
        </p:txBody>
      </p:sp>
    </p:spTree>
    <p:extLst>
      <p:ext uri="{BB962C8B-B14F-4D97-AF65-F5344CB8AC3E}">
        <p14:creationId xmlns:p14="http://schemas.microsoft.com/office/powerpoint/2010/main" val="2694243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1905904" y="-127000"/>
            <a:ext cx="10515600" cy="1325563"/>
          </a:xfrm>
        </p:spPr>
        <p:txBody>
          <a:bodyPr/>
          <a:lstStyle/>
          <a:p>
            <a:r>
              <a:rPr lang="en-US" dirty="0">
                <a:cs typeface="Times New Roman"/>
              </a:rPr>
              <a:t>Snapshot: Data in Nevada</a:t>
            </a:r>
            <a:endParaRPr lang="en-US" dirty="0"/>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399473" y="972077"/>
            <a:ext cx="11404599" cy="5376429"/>
          </a:xfrm>
        </p:spPr>
        <p:txBody>
          <a:bodyPr vert="horz" lIns="91440" tIns="45720" rIns="91440" bIns="45720" rtlCol="0" anchor="t">
            <a:normAutofit/>
          </a:bodyPr>
          <a:lstStyle/>
          <a:p>
            <a:pPr marL="0" indent="0">
              <a:buNone/>
            </a:pPr>
            <a:r>
              <a:rPr lang="en-US" sz="1800" b="1" i="1" dirty="0">
                <a:cs typeface="Times New Roman"/>
              </a:rPr>
              <a:t>Number of Women who are Nevada Residents with COVID-19 During Pregnancy between 2020-2021; self-reported from birth certificate data:</a:t>
            </a:r>
            <a:endParaRPr lang="en-US" sz="1800"/>
          </a:p>
          <a:p>
            <a:r>
              <a:rPr lang="en-US" sz="1800" i="1" dirty="0">
                <a:cs typeface="Times New Roman"/>
              </a:rPr>
              <a:t>857 out of 67,257 or 1.3%</a:t>
            </a:r>
            <a:endParaRPr lang="en-US" sz="1800" i="1">
              <a:cs typeface="Times New Roman"/>
            </a:endParaRPr>
          </a:p>
          <a:p>
            <a:pPr marL="0" indent="0">
              <a:buNone/>
            </a:pPr>
            <a:endParaRPr lang="en-US" sz="1800" i="1" dirty="0">
              <a:cs typeface="Times New Roman"/>
            </a:endParaRPr>
          </a:p>
          <a:p>
            <a:pPr marL="0" indent="0">
              <a:buNone/>
            </a:pPr>
            <a:r>
              <a:rPr lang="en-US" sz="1800" b="1" i="1" dirty="0">
                <a:cs typeface="Times New Roman"/>
              </a:rPr>
              <a:t>Women of Childbearing Age (14-44) who are Nevada Residents with confirmed cases of COVID-19 between 2020-April 4th, 2022</a:t>
            </a:r>
            <a:endParaRPr lang="en-US" sz="1800" b="1" i="1"/>
          </a:p>
          <a:p>
            <a:r>
              <a:rPr lang="en-US" sz="1800" i="1" dirty="0">
                <a:cs typeface="Times New Roman"/>
              </a:rPr>
              <a:t>184,098 cases</a:t>
            </a:r>
            <a:endParaRPr lang="en-US" sz="1800" i="1"/>
          </a:p>
          <a:p>
            <a:pPr marL="0" indent="0">
              <a:buNone/>
            </a:pPr>
            <a:endParaRPr lang="en-US" sz="1800" i="1" dirty="0">
              <a:cs typeface="Times New Roman"/>
            </a:endParaRPr>
          </a:p>
          <a:p>
            <a:pPr marL="0" indent="0">
              <a:buNone/>
            </a:pPr>
            <a:r>
              <a:rPr lang="en-US" sz="1800" b="1" i="1" dirty="0">
                <a:cs typeface="Times New Roman"/>
              </a:rPr>
              <a:t>Confirmed COVID-19 Cases of Children (0-19) who are Nevada Residents between 2020 – April 4th, 2022</a:t>
            </a:r>
            <a:endParaRPr lang="en-US" sz="1800" i="1" dirty="0"/>
          </a:p>
          <a:p>
            <a:r>
              <a:rPr lang="en-US" sz="1800" i="1" dirty="0">
                <a:cs typeface="Times New Roman"/>
              </a:rPr>
              <a:t>110,637 cases</a:t>
            </a:r>
            <a:endParaRPr lang="en-US" sz="1800" i="1"/>
          </a:p>
          <a:p>
            <a:pPr marL="0" indent="0">
              <a:buNone/>
            </a:pPr>
            <a:endParaRPr lang="en-US" sz="1800" i="1" dirty="0">
              <a:cs typeface="Times New Roman"/>
            </a:endParaRPr>
          </a:p>
          <a:p>
            <a:pPr marL="0" indent="0">
              <a:buNone/>
            </a:pPr>
            <a:r>
              <a:rPr lang="en-US" sz="1800" b="1" i="1" dirty="0">
                <a:cs typeface="Times New Roman"/>
              </a:rPr>
              <a:t>Between January 1 and December 31, 2021, there were 34 diagnosed MIS-C cases in Nevada</a:t>
            </a:r>
          </a:p>
          <a:p>
            <a:pPr marL="285750" indent="-285750"/>
            <a:r>
              <a:rPr lang="en-US" sz="1800" i="1" dirty="0">
                <a:cs typeface="Times New Roman"/>
              </a:rPr>
              <a:t>22 of the diagnosed MIS-C cases also tested positive for COVID-19</a:t>
            </a:r>
            <a:endParaRPr lang="en-US" sz="1800" b="1" i="1" dirty="0">
              <a:cs typeface="Times New Roman"/>
            </a:endParaRPr>
          </a:p>
          <a:p>
            <a:pPr marL="285750" indent="-285750"/>
            <a:r>
              <a:rPr lang="en-US" sz="1800" i="1" dirty="0">
                <a:cs typeface="Times New Roman"/>
              </a:rPr>
              <a:t>There were 32 diagnosed cases of MIS-C in 2020</a:t>
            </a:r>
            <a:endParaRPr lang="en-US" sz="1800" i="1" dirty="0"/>
          </a:p>
          <a:p>
            <a:pPr marL="0" indent="0">
              <a:buNone/>
            </a:pPr>
            <a:endParaRPr lang="en-US" sz="1800"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14</a:t>
            </a:fld>
            <a:endParaRPr lang="en-US" dirty="0"/>
          </a:p>
        </p:txBody>
      </p:sp>
      <p:sp>
        <p:nvSpPr>
          <p:cNvPr id="6" name="TextBox 5">
            <a:extLst>
              <a:ext uri="{FF2B5EF4-FFF2-40B4-BE49-F238E27FC236}">
                <a16:creationId xmlns:a16="http://schemas.microsoft.com/office/drawing/2014/main" id="{857FDA8D-194B-D068-F50D-6D97FBFABE68}"/>
              </a:ext>
            </a:extLst>
          </p:cNvPr>
          <p:cNvSpPr txBox="1"/>
          <p:nvPr/>
        </p:nvSpPr>
        <p:spPr>
          <a:xfrm>
            <a:off x="49183" y="5850121"/>
            <a:ext cx="10835757" cy="1231106"/>
          </a:xfrm>
          <a:prstGeom prst="rect">
            <a:avLst/>
          </a:prstGeom>
          <a:noFill/>
        </p:spPr>
        <p:txBody>
          <a:bodyPr wrap="square" lIns="91440" tIns="45720" rIns="91440" bIns="45720" anchor="t">
            <a:spAutoFit/>
          </a:bodyPr>
          <a:lstStyle/>
          <a:p>
            <a:pPr algn="r"/>
            <a:r>
              <a:rPr lang="en-US" sz="1200" dirty="0">
                <a:cs typeface="Calibri"/>
              </a:rPr>
              <a:t>Technical Notes/Disclaimer: </a:t>
            </a:r>
            <a:endParaRPr lang="en-US" sz="1200">
              <a:cs typeface="Calibri"/>
            </a:endParaRPr>
          </a:p>
          <a:p>
            <a:pPr marL="285750" indent="-285750" algn="r">
              <a:buFont typeface="Arial"/>
              <a:buChar char="•"/>
            </a:pPr>
            <a:r>
              <a:rPr lang="en-US" sz="1200" dirty="0">
                <a:cs typeface="Calibri"/>
              </a:rPr>
              <a:t>All data with this presentation is subject to change</a:t>
            </a:r>
          </a:p>
          <a:p>
            <a:pPr marL="285750" indent="-285750" algn="r">
              <a:buFont typeface="Arial"/>
              <a:buChar char="•"/>
            </a:pPr>
            <a:r>
              <a:rPr lang="en-US" sz="1200" dirty="0">
                <a:cs typeface="Calibri"/>
              </a:rPr>
              <a:t>Small counts have been suppressed</a:t>
            </a:r>
          </a:p>
          <a:p>
            <a:pPr marL="285750" indent="-285750" algn="r">
              <a:buFont typeface="Arial"/>
              <a:buChar char="•"/>
            </a:pPr>
            <a:r>
              <a:rPr lang="en-US" sz="1200" dirty="0">
                <a:cs typeface="Calibri"/>
              </a:rPr>
              <a:t>Similarly, to other states nationally, a significant number of Nevada records are missing demographic information such as, but not limited to, Race/Ethnicity, age and gender</a:t>
            </a:r>
          </a:p>
          <a:p>
            <a:pPr algn="r"/>
            <a:endParaRPr lang="en-US" sz="1400" dirty="0">
              <a:cs typeface="Calibri"/>
            </a:endParaRPr>
          </a:p>
        </p:txBody>
      </p:sp>
    </p:spTree>
    <p:extLst>
      <p:ext uri="{BB962C8B-B14F-4D97-AF65-F5344CB8AC3E}">
        <p14:creationId xmlns:p14="http://schemas.microsoft.com/office/powerpoint/2010/main" val="51327230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131780" y="135194"/>
            <a:ext cx="10515600" cy="1325563"/>
          </a:xfrm>
        </p:spPr>
        <p:txBody>
          <a:bodyPr>
            <a:normAutofit fontScale="90000"/>
          </a:bodyPr>
          <a:lstStyle/>
          <a:p>
            <a:r>
              <a:rPr lang="en-US" dirty="0"/>
              <a:t>The Burden of COVID-19 and Health Disparities</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838200" y="1742416"/>
            <a:ext cx="10515600" cy="5260975"/>
          </a:xfrm>
        </p:spPr>
        <p:txBody>
          <a:bodyPr>
            <a:normAutofit/>
          </a:bodyPr>
          <a:lstStyle/>
          <a:p>
            <a:r>
              <a:rPr lang="en-US" sz="2400" dirty="0"/>
              <a:t>COVID-19 stands to worsen maternal health disparities across the U.S.</a:t>
            </a:r>
          </a:p>
          <a:p>
            <a:r>
              <a:rPr lang="en-US" sz="2400" dirty="0"/>
              <a:t>Black, American Indian and Alaska Native women were already up to 4 times more likely to die from pregnancy-related complications than white women</a:t>
            </a:r>
          </a:p>
          <a:p>
            <a:r>
              <a:rPr lang="en-US" sz="2400" dirty="0"/>
              <a:t>Current data indicate disproportionate rates of COVID-19 infection, severe morbidity and mortality in communities of color – particularly among Black, Latinx, and Native American peoples</a:t>
            </a:r>
          </a:p>
          <a:p>
            <a:r>
              <a:rPr lang="en-US" sz="2400" dirty="0"/>
              <a:t>Much of the data currently collected across the U.S. on COVID-19 and Pregnancy is coming from single center institutions; more research and data collection is needed to take a deeper look at the social determinants of health and national trends related to pregnancy and COVID-19 health disparities</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15</a:t>
            </a:fld>
            <a:endParaRPr lang="en-US" dirty="0"/>
          </a:p>
        </p:txBody>
      </p:sp>
      <p:sp>
        <p:nvSpPr>
          <p:cNvPr id="5" name="TextBox 4">
            <a:extLst>
              <a:ext uri="{FF2B5EF4-FFF2-40B4-BE49-F238E27FC236}">
                <a16:creationId xmlns:a16="http://schemas.microsoft.com/office/drawing/2014/main" id="{A39C8393-457D-4069-949A-B0E434E66996}"/>
              </a:ext>
            </a:extLst>
          </p:cNvPr>
          <p:cNvSpPr txBox="1"/>
          <p:nvPr/>
        </p:nvSpPr>
        <p:spPr>
          <a:xfrm>
            <a:off x="6036052" y="5921965"/>
            <a:ext cx="5017381" cy="1169551"/>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2019, 2021</a:t>
            </a:r>
          </a:p>
          <a:p>
            <a:r>
              <a:rPr lang="en-US" sz="1400" dirty="0">
                <a:cs typeface="Calibri"/>
              </a:rPr>
              <a:t>American Journal of Obstetrics and Gynecology</a:t>
            </a:r>
          </a:p>
          <a:p>
            <a:r>
              <a:rPr lang="en-US" sz="1400" dirty="0">
                <a:cs typeface="Calibri"/>
              </a:rPr>
              <a:t>American College of Obstetricians and Gynecologists, May 2020</a:t>
            </a:r>
          </a:p>
          <a:p>
            <a:endParaRPr lang="en-US" sz="1400" dirty="0">
              <a:cs typeface="Calibri"/>
            </a:endParaRPr>
          </a:p>
          <a:p>
            <a:endParaRPr lang="en-US" sz="1400" dirty="0">
              <a:cs typeface="Calibri"/>
            </a:endParaRPr>
          </a:p>
        </p:txBody>
      </p:sp>
    </p:spTree>
    <p:extLst>
      <p:ext uri="{BB962C8B-B14F-4D97-AF65-F5344CB8AC3E}">
        <p14:creationId xmlns:p14="http://schemas.microsoft.com/office/powerpoint/2010/main" val="3201112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013857" y="136525"/>
            <a:ext cx="10515600" cy="1325563"/>
          </a:xfrm>
        </p:spPr>
        <p:txBody>
          <a:bodyPr>
            <a:normAutofit fontScale="90000"/>
          </a:bodyPr>
          <a:lstStyle/>
          <a:p>
            <a:r>
              <a:rPr lang="en-US" dirty="0"/>
              <a:t>Science and the COVID-19 Vaccines: Pregnancy</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838200" y="1597025"/>
            <a:ext cx="10515600" cy="5260975"/>
          </a:xfrm>
        </p:spPr>
        <p:txBody>
          <a:bodyPr vert="horz" lIns="91440" tIns="45720" rIns="91440" bIns="45720" rtlCol="0" anchor="t">
            <a:normAutofit/>
          </a:bodyPr>
          <a:lstStyle/>
          <a:p>
            <a:r>
              <a:rPr lang="en-US" sz="2000">
                <a:cs typeface="Times New Roman"/>
              </a:rPr>
              <a:t>Scientific studies have shown </a:t>
            </a:r>
            <a:r>
              <a:rPr lang="en-US" sz="2000" b="1">
                <a:cs typeface="Times New Roman"/>
              </a:rPr>
              <a:t>no safety concerns for babies born to people who were vaccinated against COVID-19 during pregnancy</a:t>
            </a:r>
            <a:r>
              <a:rPr lang="en-US" sz="2000">
                <a:cs typeface="Times New Roman"/>
              </a:rPr>
              <a:t>. </a:t>
            </a:r>
            <a:endParaRPr lang="en-US" sz="2000" dirty="0"/>
          </a:p>
          <a:p>
            <a:pPr marL="0" indent="0">
              <a:buNone/>
            </a:pPr>
            <a:endParaRPr lang="en-US" sz="2000" dirty="0"/>
          </a:p>
          <a:p>
            <a:r>
              <a:rPr lang="en-US" sz="2000">
                <a:cs typeface="Times New Roman"/>
              </a:rPr>
              <a:t>The Centers for Disease Control and Prevention (CDC), the American College of Obstetricians and Gynecologists (ACOG), and the Society for Maternal-Fetal Medicine, all </a:t>
            </a:r>
            <a:r>
              <a:rPr lang="en-US" sz="2000" b="1">
                <a:cs typeface="Times New Roman"/>
              </a:rPr>
              <a:t>recommend COVID-19 vaccination at any point in pregnancy</a:t>
            </a:r>
            <a:r>
              <a:rPr lang="en-US" sz="2000">
                <a:cs typeface="Times New Roman"/>
              </a:rPr>
              <a:t>, as well as </a:t>
            </a:r>
            <a:r>
              <a:rPr lang="en-US" sz="2000" b="1">
                <a:cs typeface="Times New Roman"/>
              </a:rPr>
              <a:t>booster doses for the eligible</a:t>
            </a:r>
            <a:r>
              <a:rPr lang="en-US" sz="2000">
                <a:cs typeface="Times New Roman"/>
              </a:rPr>
              <a:t>.</a:t>
            </a:r>
          </a:p>
          <a:p>
            <a:pPr marL="0" indent="0">
              <a:buNone/>
            </a:pPr>
            <a:endParaRPr lang="en-US" sz="2000" dirty="0"/>
          </a:p>
          <a:p>
            <a:r>
              <a:rPr lang="en-US" sz="2000" b="0" i="0">
                <a:solidFill>
                  <a:srgbClr val="000000"/>
                </a:solidFill>
                <a:effectLst/>
                <a:cs typeface="Times New Roman"/>
              </a:rPr>
              <a:t>In most situations, including for people who are pregnant and people who are breastfeeding, </a:t>
            </a:r>
            <a:r>
              <a:rPr lang="en-US" sz="2000" b="1" i="0">
                <a:solidFill>
                  <a:srgbClr val="000000"/>
                </a:solidFill>
                <a:effectLst/>
                <a:cs typeface="Times New Roman"/>
              </a:rPr>
              <a:t>Pfizer-BioNTech or Moderna COVID-19 vaccines (mRNA COVID-19 vaccines) are preferred over the J&amp;J/Janssen COVID-19 vaccine for primary and booster vaccination.</a:t>
            </a:r>
          </a:p>
          <a:p>
            <a:pPr marL="0" indent="0">
              <a:buNone/>
            </a:pPr>
            <a:endParaRPr lang="en-US" sz="2000" b="1" i="0" dirty="0">
              <a:solidFill>
                <a:srgbClr val="000000"/>
              </a:solidFill>
              <a:effectLst/>
            </a:endParaRPr>
          </a:p>
          <a:p>
            <a:r>
              <a:rPr lang="en-US" sz="2000" b="1" i="0">
                <a:solidFill>
                  <a:srgbClr val="000000"/>
                </a:solidFill>
                <a:effectLst/>
                <a:cs typeface="Times New Roman"/>
              </a:rPr>
              <a:t>Side effects can occur after receiving any of the available COVID-19 vaccines. </a:t>
            </a:r>
            <a:r>
              <a:rPr lang="en-US" sz="2000" b="0" i="0">
                <a:solidFill>
                  <a:srgbClr val="000000"/>
                </a:solidFill>
                <a:effectLst/>
                <a:cs typeface="Times New Roman"/>
              </a:rPr>
              <a:t>People who are pregnant have not reported different side effects from people who are not pregnant after vaccination with mRNA COVID-19 vaccines (Moderna and Pfizer-BioNTech vaccines)</a:t>
            </a:r>
            <a:endParaRPr lang="en-US" sz="2000" b="1">
              <a:cs typeface="Times New Roman"/>
            </a:endParaRPr>
          </a:p>
          <a:p>
            <a:endParaRPr lang="en-US" sz="2000"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16</a:t>
            </a:fld>
            <a:endParaRPr lang="en-US" dirty="0"/>
          </a:p>
        </p:txBody>
      </p:sp>
      <p:sp>
        <p:nvSpPr>
          <p:cNvPr id="5" name="TextBox 4">
            <a:extLst>
              <a:ext uri="{FF2B5EF4-FFF2-40B4-BE49-F238E27FC236}">
                <a16:creationId xmlns:a16="http://schemas.microsoft.com/office/drawing/2014/main" id="{900873C4-A0A5-4EF0-8006-B8FC03791A60}"/>
              </a:ext>
            </a:extLst>
          </p:cNvPr>
          <p:cNvSpPr txBox="1"/>
          <p:nvPr/>
        </p:nvSpPr>
        <p:spPr>
          <a:xfrm>
            <a:off x="7020151" y="6457314"/>
            <a:ext cx="3908486"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a:t>
            </a:r>
            <a:r>
              <a:rPr lang="en-US" sz="1400">
                <a:cs typeface="Calibri"/>
              </a:rPr>
              <a:t> </a:t>
            </a:r>
            <a:r>
              <a:rPr lang="en-US" sz="1400" dirty="0">
                <a:cs typeface="Calibri"/>
              </a:rPr>
              <a:t> 2022</a:t>
            </a:r>
          </a:p>
          <a:p>
            <a:endParaRPr lang="en-US" sz="1400" dirty="0">
              <a:cs typeface="Calibri"/>
            </a:endParaRPr>
          </a:p>
        </p:txBody>
      </p:sp>
    </p:spTree>
    <p:extLst>
      <p:ext uri="{BB962C8B-B14F-4D97-AF65-F5344CB8AC3E}">
        <p14:creationId xmlns:p14="http://schemas.microsoft.com/office/powerpoint/2010/main" val="394019981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203862" y="136525"/>
            <a:ext cx="10515600" cy="1325563"/>
          </a:xfrm>
        </p:spPr>
        <p:txBody>
          <a:bodyPr>
            <a:normAutofit fontScale="90000"/>
          </a:bodyPr>
          <a:lstStyle/>
          <a:p>
            <a:r>
              <a:rPr lang="en-US" dirty="0"/>
              <a:t>Science and the COVID-19 Vaccines: Pregnancy, Breast or Chest Feeding</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838200" y="1698005"/>
            <a:ext cx="10515600" cy="4560291"/>
          </a:xfrm>
        </p:spPr>
        <p:txBody>
          <a:bodyPr>
            <a:normAutofit/>
          </a:bodyPr>
          <a:lstStyle/>
          <a:p>
            <a:r>
              <a:rPr lang="en-US" sz="2000" b="0" i="0" dirty="0">
                <a:solidFill>
                  <a:srgbClr val="000000"/>
                </a:solidFill>
                <a:effectLst/>
              </a:rPr>
              <a:t>CDC recommends that </a:t>
            </a:r>
            <a:r>
              <a:rPr lang="en-US" sz="2000" b="1" i="0" dirty="0">
                <a:solidFill>
                  <a:srgbClr val="000000"/>
                </a:solidFill>
                <a:effectLst/>
              </a:rPr>
              <a:t>people who are breastfeeding get vaccinated </a:t>
            </a:r>
            <a:r>
              <a:rPr lang="en-US" sz="2000" b="0" i="0" dirty="0">
                <a:solidFill>
                  <a:srgbClr val="000000"/>
                </a:solidFill>
                <a:effectLst/>
              </a:rPr>
              <a:t>and stay up to date with their COVID-19 vaccines, including </a:t>
            </a:r>
            <a:r>
              <a:rPr lang="en-US" sz="2000" b="1" i="0" dirty="0">
                <a:solidFill>
                  <a:srgbClr val="000000"/>
                </a:solidFill>
                <a:effectLst/>
              </a:rPr>
              <a:t>getting a COVID-19 booster shot </a:t>
            </a:r>
            <a:r>
              <a:rPr lang="en-US" sz="2000" b="0" i="0" dirty="0">
                <a:solidFill>
                  <a:srgbClr val="000000"/>
                </a:solidFill>
                <a:effectLst/>
              </a:rPr>
              <a:t>when it’s time to get one</a:t>
            </a:r>
          </a:p>
          <a:p>
            <a:pPr marL="0" indent="0">
              <a:buNone/>
            </a:pPr>
            <a:endParaRPr lang="en-US" sz="2000" b="0" i="0" dirty="0">
              <a:solidFill>
                <a:srgbClr val="000000"/>
              </a:solidFill>
              <a:effectLst/>
            </a:endParaRPr>
          </a:p>
          <a:p>
            <a:r>
              <a:rPr lang="en-US" sz="2000" b="1" i="0" dirty="0">
                <a:solidFill>
                  <a:srgbClr val="000000"/>
                </a:solidFill>
                <a:effectLst/>
              </a:rPr>
              <a:t>COVID-19 vaccines cannot cause COVID-19 infection </a:t>
            </a:r>
            <a:r>
              <a:rPr lang="en-US" sz="2000" b="0" i="0" dirty="0">
                <a:solidFill>
                  <a:srgbClr val="000000"/>
                </a:solidFill>
                <a:effectLst/>
              </a:rPr>
              <a:t>in anyone, including the </a:t>
            </a:r>
            <a:r>
              <a:rPr lang="en-US" sz="2000" b="1" i="0" dirty="0">
                <a:solidFill>
                  <a:srgbClr val="000000"/>
                </a:solidFill>
                <a:effectLst/>
              </a:rPr>
              <a:t>pregnant person </a:t>
            </a:r>
            <a:r>
              <a:rPr lang="en-US" sz="2000" b="0" i="0" dirty="0">
                <a:solidFill>
                  <a:srgbClr val="000000"/>
                </a:solidFill>
                <a:effectLst/>
              </a:rPr>
              <a:t>or </a:t>
            </a:r>
            <a:r>
              <a:rPr lang="en-US" sz="2000" b="1" i="0" dirty="0">
                <a:solidFill>
                  <a:srgbClr val="000000"/>
                </a:solidFill>
                <a:effectLst/>
              </a:rPr>
              <a:t>the baby</a:t>
            </a:r>
            <a:r>
              <a:rPr lang="en-US" sz="2000" b="0" i="0" dirty="0">
                <a:solidFill>
                  <a:srgbClr val="000000"/>
                </a:solidFill>
                <a:effectLst/>
              </a:rPr>
              <a:t>; none of the COVID-19 vaccines contain live virus</a:t>
            </a:r>
          </a:p>
          <a:p>
            <a:pPr marL="0" indent="0">
              <a:buNone/>
            </a:pPr>
            <a:endParaRPr lang="en-US" sz="2000" b="0" i="0" dirty="0">
              <a:solidFill>
                <a:srgbClr val="000000"/>
              </a:solidFill>
              <a:effectLst/>
            </a:endParaRPr>
          </a:p>
          <a:p>
            <a:r>
              <a:rPr lang="en-US" sz="2000" dirty="0">
                <a:solidFill>
                  <a:srgbClr val="000000"/>
                </a:solidFill>
              </a:rPr>
              <a:t>Currently, there is </a:t>
            </a:r>
            <a:r>
              <a:rPr lang="en-US" sz="2000" b="1" dirty="0">
                <a:solidFill>
                  <a:srgbClr val="000000"/>
                </a:solidFill>
              </a:rPr>
              <a:t>no data to suggest that getting the COVID-19 vaccine </a:t>
            </a:r>
            <a:r>
              <a:rPr lang="en-US" sz="2000" dirty="0">
                <a:solidFill>
                  <a:srgbClr val="000000"/>
                </a:solidFill>
              </a:rPr>
              <a:t>while breast or chest feeding </a:t>
            </a:r>
            <a:r>
              <a:rPr lang="en-US" sz="2000" b="1" dirty="0">
                <a:solidFill>
                  <a:srgbClr val="000000"/>
                </a:solidFill>
              </a:rPr>
              <a:t>will affect milk supply</a:t>
            </a:r>
          </a:p>
          <a:p>
            <a:pPr marL="0" indent="0">
              <a:buNone/>
            </a:pPr>
            <a:endParaRPr lang="en-US" sz="2000" b="1" i="0" dirty="0">
              <a:solidFill>
                <a:srgbClr val="000000"/>
              </a:solidFill>
              <a:effectLst/>
            </a:endParaRPr>
          </a:p>
          <a:p>
            <a:r>
              <a:rPr lang="en-US" sz="2000" b="0" i="0" dirty="0">
                <a:solidFill>
                  <a:srgbClr val="000000"/>
                </a:solidFill>
                <a:effectLst/>
              </a:rPr>
              <a:t>Vaccines are effective at preventing COVID-19 in people who are breastfeeding - recent reports have shown that breastfeeding </a:t>
            </a:r>
            <a:r>
              <a:rPr lang="en-US" sz="2000" b="1" i="0" dirty="0">
                <a:solidFill>
                  <a:srgbClr val="000000"/>
                </a:solidFill>
                <a:effectLst/>
              </a:rPr>
              <a:t>people who have received mRNA COVID-19 vaccines have antibodies in their breastmilk, which could help protect their babies</a:t>
            </a:r>
          </a:p>
          <a:p>
            <a:pPr lvl="1"/>
            <a:r>
              <a:rPr lang="en-US" sz="1600" b="0" i="0" dirty="0">
                <a:solidFill>
                  <a:srgbClr val="000000"/>
                </a:solidFill>
                <a:effectLst/>
              </a:rPr>
              <a:t>More data are needed to determine what level of protection these antibodies may provide to the baby</a:t>
            </a:r>
          </a:p>
          <a:p>
            <a:pPr lvl="1"/>
            <a:endParaRPr lang="en-US" sz="1600" dirty="0">
              <a:solidFill>
                <a:srgbClr val="000000"/>
              </a:solidFill>
            </a:endParaRPr>
          </a:p>
          <a:p>
            <a:pPr marL="457200" lvl="1" indent="0">
              <a:buNone/>
            </a:pPr>
            <a:endParaRPr lang="en-US" sz="1600"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17</a:t>
            </a:fld>
            <a:endParaRPr lang="en-US" dirty="0"/>
          </a:p>
        </p:txBody>
      </p:sp>
      <p:sp>
        <p:nvSpPr>
          <p:cNvPr id="5" name="TextBox 4">
            <a:extLst>
              <a:ext uri="{FF2B5EF4-FFF2-40B4-BE49-F238E27FC236}">
                <a16:creationId xmlns:a16="http://schemas.microsoft.com/office/drawing/2014/main" id="{FF335007-2CBD-44A7-9C94-8EF42D249077}"/>
              </a:ext>
            </a:extLst>
          </p:cNvPr>
          <p:cNvSpPr txBox="1"/>
          <p:nvPr/>
        </p:nvSpPr>
        <p:spPr>
          <a:xfrm>
            <a:off x="7151495" y="6395614"/>
            <a:ext cx="3908486"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a:t>
            </a:r>
            <a:r>
              <a:rPr lang="en-US" sz="1400">
                <a:cs typeface="Calibri"/>
              </a:rPr>
              <a:t> </a:t>
            </a:r>
            <a:r>
              <a:rPr lang="en-US" sz="1400" dirty="0">
                <a:cs typeface="Calibri"/>
              </a:rPr>
              <a:t> 2022</a:t>
            </a:r>
          </a:p>
          <a:p>
            <a:endParaRPr lang="en-US" sz="1400" dirty="0">
              <a:cs typeface="Calibri"/>
            </a:endParaRPr>
          </a:p>
        </p:txBody>
      </p:sp>
    </p:spTree>
    <p:extLst>
      <p:ext uri="{BB962C8B-B14F-4D97-AF65-F5344CB8AC3E}">
        <p14:creationId xmlns:p14="http://schemas.microsoft.com/office/powerpoint/2010/main" val="203038270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101516" y="0"/>
            <a:ext cx="10515600" cy="1325563"/>
          </a:xfrm>
        </p:spPr>
        <p:txBody>
          <a:bodyPr>
            <a:normAutofit fontScale="90000"/>
          </a:bodyPr>
          <a:lstStyle/>
          <a:p>
            <a:r>
              <a:rPr lang="en-US" dirty="0"/>
              <a:t>Safety of the COVID-19 Vaccines While Pregnant, Breast or Chest Feeding</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729916" y="1474621"/>
            <a:ext cx="10515600" cy="5260975"/>
          </a:xfrm>
        </p:spPr>
        <p:txBody>
          <a:bodyPr/>
          <a:lstStyle/>
          <a:p>
            <a:r>
              <a:rPr lang="en-US" dirty="0"/>
              <a:t>Vaccine safety surveillance system: v-safe COVID-19 Vaccine Pregnancy Registry</a:t>
            </a:r>
          </a:p>
          <a:p>
            <a:r>
              <a:rPr lang="en-US" dirty="0"/>
              <a:t>Research Study:</a:t>
            </a:r>
          </a:p>
          <a:p>
            <a:pPr lvl="1"/>
            <a:r>
              <a:rPr lang="en-US" sz="2000" dirty="0"/>
              <a:t>35,000 pregnant v-safe participants who received mRNA COVID-19 vaccine; found no safety concerns for them for their baby</a:t>
            </a:r>
          </a:p>
          <a:p>
            <a:pPr lvl="1"/>
            <a:r>
              <a:rPr lang="en-US" sz="2000" dirty="0"/>
              <a:t>As of December 20, 2021: More than 180,000 individuals signed up for v-safe and indicated they were pregnant at the time they received the COVID-19 Vaccine</a:t>
            </a:r>
          </a:p>
          <a:p>
            <a:endParaRPr lang="en-US" dirty="0"/>
          </a:p>
          <a:p>
            <a:endParaRPr lang="en-US"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18</a:t>
            </a:fld>
            <a:endParaRPr lang="en-US" dirty="0"/>
          </a:p>
        </p:txBody>
      </p:sp>
      <p:pic>
        <p:nvPicPr>
          <p:cNvPr id="6" name="Picture 5" descr="The graphic shows the step-by-step process to report via v-safe, including: eligibility screening, registry enrollment and follow up">
            <a:extLst>
              <a:ext uri="{FF2B5EF4-FFF2-40B4-BE49-F238E27FC236}">
                <a16:creationId xmlns:a16="http://schemas.microsoft.com/office/drawing/2014/main" id="{76EDB789-3C71-480D-B612-80174DE76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639" y="4215211"/>
            <a:ext cx="7078063" cy="2143424"/>
          </a:xfrm>
          <a:prstGeom prst="rect">
            <a:avLst/>
          </a:prstGeom>
        </p:spPr>
      </p:pic>
      <p:sp>
        <p:nvSpPr>
          <p:cNvPr id="7" name="TextBox 6">
            <a:extLst>
              <a:ext uri="{FF2B5EF4-FFF2-40B4-BE49-F238E27FC236}">
                <a16:creationId xmlns:a16="http://schemas.microsoft.com/office/drawing/2014/main" id="{99301164-3971-4071-9676-2C635520E9E3}"/>
              </a:ext>
            </a:extLst>
          </p:cNvPr>
          <p:cNvSpPr txBox="1"/>
          <p:nvPr/>
        </p:nvSpPr>
        <p:spPr>
          <a:xfrm>
            <a:off x="7287498" y="6348254"/>
            <a:ext cx="3908486"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2022</a:t>
            </a:r>
          </a:p>
          <a:p>
            <a:endParaRPr lang="en-US" sz="1400" dirty="0">
              <a:cs typeface="Calibri"/>
            </a:endParaRPr>
          </a:p>
        </p:txBody>
      </p:sp>
    </p:spTree>
    <p:extLst>
      <p:ext uri="{BB962C8B-B14F-4D97-AF65-F5344CB8AC3E}">
        <p14:creationId xmlns:p14="http://schemas.microsoft.com/office/powerpoint/2010/main" val="378051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091870" y="183266"/>
            <a:ext cx="10515600" cy="1325563"/>
          </a:xfrm>
        </p:spPr>
        <p:txBody>
          <a:bodyPr>
            <a:normAutofit fontScale="90000"/>
          </a:bodyPr>
          <a:lstStyle/>
          <a:p>
            <a:r>
              <a:rPr lang="en-US" dirty="0">
                <a:cs typeface="Times New Roman"/>
              </a:rPr>
              <a:t>Other Recommended Vaccines during Pregnancy</a:t>
            </a:r>
            <a:endParaRPr lang="en-US" dirty="0"/>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836018" y="1658508"/>
            <a:ext cx="10515600" cy="5260975"/>
          </a:xfrm>
        </p:spPr>
        <p:txBody>
          <a:bodyPr vert="horz" lIns="91440" tIns="45720" rIns="91440" bIns="45720" rtlCol="0" anchor="t">
            <a:normAutofit/>
          </a:bodyPr>
          <a:lstStyle/>
          <a:p>
            <a:r>
              <a:rPr lang="en-US" dirty="0">
                <a:cs typeface="Times New Roman"/>
              </a:rPr>
              <a:t>Tdap Vaccine</a:t>
            </a:r>
            <a:endParaRPr lang="en-US" dirty="0"/>
          </a:p>
          <a:p>
            <a:pPr lvl="1"/>
            <a:r>
              <a:rPr lang="en-US" sz="1600" i="1">
                <a:cs typeface="Times New Roman"/>
              </a:rPr>
              <a:t>Centers for Disease Control and Prevention (</a:t>
            </a:r>
            <a:r>
              <a:rPr lang="en-US" sz="1600" i="1" dirty="0">
                <a:cs typeface="Times New Roman"/>
              </a:rPr>
              <a:t>CDC</a:t>
            </a:r>
            <a:r>
              <a:rPr lang="en-US" sz="1600" i="1">
                <a:cs typeface="Times New Roman"/>
              </a:rPr>
              <a:t>)</a:t>
            </a:r>
            <a:r>
              <a:rPr lang="en-US" sz="1600" i="1" dirty="0">
                <a:cs typeface="Times New Roman"/>
              </a:rPr>
              <a:t> recommends a pertussis (also known as whooping cough) "booster" for all new parents and pregnant women</a:t>
            </a:r>
          </a:p>
          <a:p>
            <a:pPr lvl="2"/>
            <a:r>
              <a:rPr lang="en-US" sz="1600" i="1" dirty="0">
                <a:cs typeface="Times New Roman"/>
              </a:rPr>
              <a:t>With each pregnancy between 27-36 weeks gestation as the best and safest option, or right after delivery before discharge from the hospital if not immunized with the Tdap during pregnancy</a:t>
            </a:r>
          </a:p>
          <a:p>
            <a:pPr lvl="2"/>
            <a:r>
              <a:rPr lang="en-US" sz="1600" i="1" dirty="0">
                <a:cs typeface="Times New Roman"/>
              </a:rPr>
              <a:t>State of NV Cocooning Program allows for one free Tdap for the mother in the third trimester and one free Tdap to another close contact of baby (parent, grandparent, other caregiver)</a:t>
            </a:r>
          </a:p>
          <a:p>
            <a:pPr lvl="1"/>
            <a:endParaRPr lang="en-US" dirty="0">
              <a:cs typeface="Times New Roman"/>
            </a:endParaRPr>
          </a:p>
          <a:p>
            <a:r>
              <a:rPr lang="en-US" dirty="0">
                <a:cs typeface="Times New Roman"/>
              </a:rPr>
              <a:t>Flu Vaccine</a:t>
            </a:r>
            <a:endParaRPr lang="en-US" dirty="0"/>
          </a:p>
          <a:p>
            <a:pPr lvl="1"/>
            <a:r>
              <a:rPr lang="en-US" sz="1600" i="1" dirty="0">
                <a:cs typeface="Times New Roman"/>
              </a:rPr>
              <a:t>Pregnant people are more likely to have severe illness from flu</a:t>
            </a:r>
            <a:endParaRPr lang="en-US" sz="1600" i="1" dirty="0"/>
          </a:p>
          <a:p>
            <a:pPr lvl="1"/>
            <a:r>
              <a:rPr lang="en-US" sz="1600" i="1" dirty="0">
                <a:cs typeface="Times New Roman"/>
              </a:rPr>
              <a:t>The best way for pregnant people to protect against flu and protect the baby for several months after birth from flu-related complications</a:t>
            </a:r>
            <a:endParaRPr lang="en-US" sz="1600" i="1" dirty="0"/>
          </a:p>
          <a:p>
            <a:pPr lvl="1"/>
            <a:r>
              <a:rPr lang="en-US" sz="1600" i="1" dirty="0">
                <a:cs typeface="Times New Roman"/>
              </a:rPr>
              <a:t>CDC recommends getting a flu vaccine by the end of October despite flu seasons varying in their timing from season to season</a:t>
            </a:r>
            <a:endParaRPr lang="en-US" sz="1600" i="1" dirty="0"/>
          </a:p>
          <a:p>
            <a:endParaRPr lang="en-US" dirty="0"/>
          </a:p>
          <a:p>
            <a:endParaRPr lang="en-US"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19</a:t>
            </a:fld>
            <a:endParaRPr lang="en-US" dirty="0"/>
          </a:p>
        </p:txBody>
      </p:sp>
      <p:sp>
        <p:nvSpPr>
          <p:cNvPr id="7" name="TextBox 6">
            <a:extLst>
              <a:ext uri="{FF2B5EF4-FFF2-40B4-BE49-F238E27FC236}">
                <a16:creationId xmlns:a16="http://schemas.microsoft.com/office/drawing/2014/main" id="{99301164-3971-4071-9676-2C635520E9E3}"/>
              </a:ext>
            </a:extLst>
          </p:cNvPr>
          <p:cNvSpPr txBox="1"/>
          <p:nvPr/>
        </p:nvSpPr>
        <p:spPr>
          <a:xfrm>
            <a:off x="7348949" y="6397415"/>
            <a:ext cx="3908486"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2022</a:t>
            </a:r>
          </a:p>
          <a:p>
            <a:endParaRPr lang="en-US" sz="1400" dirty="0">
              <a:cs typeface="Calibri"/>
            </a:endParaRPr>
          </a:p>
        </p:txBody>
      </p:sp>
    </p:spTree>
    <p:extLst>
      <p:ext uri="{BB962C8B-B14F-4D97-AF65-F5344CB8AC3E}">
        <p14:creationId xmlns:p14="http://schemas.microsoft.com/office/powerpoint/2010/main" val="297354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2234250" y="1620198"/>
            <a:ext cx="7723500" cy="481200"/>
          </a:xfrm>
          <a:prstGeom prst="rect">
            <a:avLst/>
          </a:prstGeom>
        </p:spPr>
        <p:txBody>
          <a:bodyPr spcFirstLastPara="1" wrap="square" lIns="91425" tIns="91425" rIns="91425" bIns="91425" anchor="ctr" anchorCtr="0">
            <a:noAutofit/>
          </a:bodyPr>
          <a:lstStyle/>
          <a:p>
            <a:r>
              <a:rPr lang="en" sz="3100" b="1" dirty="0">
                <a:latin typeface="Century Gothic" panose="020B0502020202020204" pitchFamily="34" charset="0"/>
              </a:rPr>
              <a:t>HOUSEKEEPING ITEMS</a:t>
            </a:r>
            <a:endParaRPr sz="3100" b="1" dirty="0">
              <a:latin typeface="Century Gothic" panose="020B0502020202020204" pitchFamily="34" charset="0"/>
            </a:endParaRPr>
          </a:p>
        </p:txBody>
      </p:sp>
      <p:grpSp>
        <p:nvGrpSpPr>
          <p:cNvPr id="157" name="Google Shape;157;p29"/>
          <p:cNvGrpSpPr/>
          <p:nvPr/>
        </p:nvGrpSpPr>
        <p:grpSpPr>
          <a:xfrm>
            <a:off x="2800687" y="2522039"/>
            <a:ext cx="6590600" cy="720117"/>
            <a:chOff x="1276687" y="1664787"/>
            <a:chExt cx="6590600" cy="720117"/>
          </a:xfrm>
        </p:grpSpPr>
        <p:grpSp>
          <p:nvGrpSpPr>
            <p:cNvPr id="158" name="Google Shape;158;p29"/>
            <p:cNvGrpSpPr/>
            <p:nvPr/>
          </p:nvGrpSpPr>
          <p:grpSpPr>
            <a:xfrm>
              <a:off x="1276687" y="1664787"/>
              <a:ext cx="6590600" cy="720117"/>
              <a:chOff x="1276687" y="1664787"/>
              <a:chExt cx="6590600" cy="720117"/>
            </a:xfrm>
          </p:grpSpPr>
          <p:sp>
            <p:nvSpPr>
              <p:cNvPr id="159" name="Google Shape;159;p29"/>
              <p:cNvSpPr/>
              <p:nvPr/>
            </p:nvSpPr>
            <p:spPr>
              <a:xfrm>
                <a:off x="1276687" y="1673579"/>
                <a:ext cx="1409700" cy="709200"/>
              </a:xfrm>
              <a:prstGeom prst="rect">
                <a:avLst/>
              </a:prstGeom>
              <a:solidFill>
                <a:schemeClr val="dk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60" name="Google Shape;160;p29"/>
              <p:cNvSpPr/>
              <p:nvPr/>
            </p:nvSpPr>
            <p:spPr>
              <a:xfrm>
                <a:off x="2784227" y="1664787"/>
                <a:ext cx="3575700" cy="708900"/>
              </a:xfrm>
              <a:prstGeom prst="rect">
                <a:avLst/>
              </a:prstGeom>
              <a:solidFill>
                <a:schemeClr val="dk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61" name="Google Shape;161;p29"/>
              <p:cNvSpPr/>
              <p:nvPr/>
            </p:nvSpPr>
            <p:spPr>
              <a:xfrm>
                <a:off x="6457587" y="1675704"/>
                <a:ext cx="1409700" cy="709200"/>
              </a:xfrm>
              <a:prstGeom prst="rect">
                <a:avLst/>
              </a:prstGeom>
              <a:solidFill>
                <a:schemeClr val="dk1"/>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62" name="Google Shape;162;p29"/>
            <p:cNvGrpSpPr/>
            <p:nvPr/>
          </p:nvGrpSpPr>
          <p:grpSpPr>
            <a:xfrm>
              <a:off x="1428475" y="1763032"/>
              <a:ext cx="4751133" cy="530400"/>
              <a:chOff x="1428475" y="1763032"/>
              <a:chExt cx="4751133" cy="530400"/>
            </a:xfrm>
          </p:grpSpPr>
          <p:sp>
            <p:nvSpPr>
              <p:cNvPr id="163" name="Google Shape;163;p29"/>
              <p:cNvSpPr txBox="1"/>
              <p:nvPr/>
            </p:nvSpPr>
            <p:spPr>
              <a:xfrm>
                <a:off x="1428475" y="1838475"/>
                <a:ext cx="1175433" cy="361500"/>
              </a:xfrm>
              <a:prstGeom prst="rect">
                <a:avLst/>
              </a:prstGeom>
              <a:noFill/>
              <a:ln>
                <a:noFill/>
              </a:ln>
            </p:spPr>
            <p:txBody>
              <a:bodyPr spcFirstLastPara="1" wrap="square" lIns="91425" tIns="91425" rIns="91425" bIns="91425" anchor="ctr" anchorCtr="0">
                <a:noAutofit/>
              </a:bodyPr>
              <a:lstStyle/>
              <a:p>
                <a:pPr defTabSz="914378">
                  <a:defRPr/>
                </a:pPr>
                <a:r>
                  <a:rPr lang="en" sz="1200" dirty="0">
                    <a:solidFill>
                      <a:srgbClr val="FFFFFF"/>
                    </a:solidFill>
                    <a:latin typeface="Century Gothic" panose="020B0502020202020204" pitchFamily="34" charset="0"/>
                    <a:ea typeface="Fjalla One"/>
                    <a:cs typeface="Fjalla One"/>
                    <a:sym typeface="Fjalla One"/>
                  </a:rPr>
                  <a:t>Connectivity Issues</a:t>
                </a:r>
                <a:endParaRPr sz="1200" dirty="0">
                  <a:solidFill>
                    <a:srgbClr val="FFFFFF"/>
                  </a:solidFill>
                  <a:latin typeface="Century Gothic" panose="020B0502020202020204" pitchFamily="34" charset="0"/>
                  <a:ea typeface="Fjalla One"/>
                  <a:cs typeface="Fjalla One"/>
                  <a:sym typeface="Fjalla One"/>
                </a:endParaRPr>
              </a:p>
            </p:txBody>
          </p:sp>
          <p:sp>
            <p:nvSpPr>
              <p:cNvPr id="164" name="Google Shape;164;p29"/>
              <p:cNvSpPr txBox="1"/>
              <p:nvPr/>
            </p:nvSpPr>
            <p:spPr>
              <a:xfrm>
                <a:off x="2964508" y="1763032"/>
                <a:ext cx="3215100" cy="530400"/>
              </a:xfrm>
              <a:prstGeom prst="rect">
                <a:avLst/>
              </a:prstGeom>
              <a:noFill/>
              <a:ln>
                <a:noFill/>
              </a:ln>
            </p:spPr>
            <p:txBody>
              <a:bodyPr spcFirstLastPara="1" wrap="square" lIns="91425" tIns="91425" rIns="91425" bIns="91425" anchor="ctr" anchorCtr="0">
                <a:noAutofit/>
              </a:bodyPr>
              <a:lstStyle/>
              <a:p>
                <a:pPr defTabSz="914378">
                  <a:defRPr/>
                </a:pPr>
                <a:r>
                  <a:rPr lang="en" sz="1200" dirty="0">
                    <a:solidFill>
                      <a:srgbClr val="FFFFFF"/>
                    </a:solidFill>
                    <a:latin typeface="Century Gothic" panose="020B0502020202020204" pitchFamily="34" charset="0"/>
                    <a:ea typeface="Questrial"/>
                    <a:cs typeface="Questrial"/>
                    <a:sym typeface="Questrial"/>
                  </a:rPr>
                  <a:t>Please log back in and we’ll continue where we left off.</a:t>
                </a:r>
                <a:endParaRPr sz="1200" dirty="0">
                  <a:solidFill>
                    <a:srgbClr val="FFFFFF"/>
                  </a:solidFill>
                  <a:latin typeface="Century Gothic" panose="020B0502020202020204" pitchFamily="34" charset="0"/>
                  <a:ea typeface="Questrial"/>
                  <a:cs typeface="Questrial"/>
                  <a:sym typeface="Questrial"/>
                </a:endParaRPr>
              </a:p>
            </p:txBody>
          </p:sp>
        </p:grpSp>
      </p:grpSp>
      <p:grpSp>
        <p:nvGrpSpPr>
          <p:cNvPr id="165" name="Google Shape;165;p29"/>
          <p:cNvGrpSpPr/>
          <p:nvPr/>
        </p:nvGrpSpPr>
        <p:grpSpPr>
          <a:xfrm>
            <a:off x="8421373" y="2621563"/>
            <a:ext cx="530366" cy="530366"/>
            <a:chOff x="6897373" y="1764312"/>
            <a:chExt cx="530366" cy="530366"/>
          </a:xfrm>
        </p:grpSpPr>
        <p:sp>
          <p:nvSpPr>
            <p:cNvPr id="166" name="Google Shape;166;p29"/>
            <p:cNvSpPr/>
            <p:nvPr/>
          </p:nvSpPr>
          <p:spPr>
            <a:xfrm>
              <a:off x="6897373" y="1764312"/>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67" name="Google Shape;167;p29"/>
            <p:cNvSpPr/>
            <p:nvPr/>
          </p:nvSpPr>
          <p:spPr>
            <a:xfrm>
              <a:off x="7009722" y="1917497"/>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dk1"/>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68" name="Google Shape;168;p29"/>
          <p:cNvGrpSpPr/>
          <p:nvPr/>
        </p:nvGrpSpPr>
        <p:grpSpPr>
          <a:xfrm>
            <a:off x="2800687" y="3308736"/>
            <a:ext cx="6590600" cy="717093"/>
            <a:chOff x="1276687" y="2451484"/>
            <a:chExt cx="6590600" cy="717093"/>
          </a:xfrm>
        </p:grpSpPr>
        <p:grpSp>
          <p:nvGrpSpPr>
            <p:cNvPr id="169" name="Google Shape;169;p29"/>
            <p:cNvGrpSpPr/>
            <p:nvPr/>
          </p:nvGrpSpPr>
          <p:grpSpPr>
            <a:xfrm>
              <a:off x="1276687" y="2451484"/>
              <a:ext cx="6590600" cy="717093"/>
              <a:chOff x="1276687" y="2451484"/>
              <a:chExt cx="6590600" cy="717093"/>
            </a:xfrm>
          </p:grpSpPr>
          <p:sp>
            <p:nvSpPr>
              <p:cNvPr id="170" name="Google Shape;170;p29"/>
              <p:cNvSpPr/>
              <p:nvPr/>
            </p:nvSpPr>
            <p:spPr>
              <a:xfrm>
                <a:off x="1276687" y="2457252"/>
                <a:ext cx="1409700" cy="709200"/>
              </a:xfrm>
              <a:prstGeom prst="rect">
                <a:avLst/>
              </a:pr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71" name="Google Shape;171;p29"/>
              <p:cNvSpPr/>
              <p:nvPr/>
            </p:nvSpPr>
            <p:spPr>
              <a:xfrm>
                <a:off x="2784227" y="2451484"/>
                <a:ext cx="3575700" cy="708900"/>
              </a:xfrm>
              <a:prstGeom prst="rect">
                <a:avLst/>
              </a:pr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72" name="Google Shape;172;p29"/>
              <p:cNvSpPr/>
              <p:nvPr/>
            </p:nvSpPr>
            <p:spPr>
              <a:xfrm>
                <a:off x="6457587" y="2459377"/>
                <a:ext cx="1409700" cy="709200"/>
              </a:xfrm>
              <a:prstGeom prst="rect">
                <a:avLst/>
              </a:pr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73" name="Google Shape;173;p29"/>
            <p:cNvGrpSpPr/>
            <p:nvPr/>
          </p:nvGrpSpPr>
          <p:grpSpPr>
            <a:xfrm>
              <a:off x="1469126" y="2540783"/>
              <a:ext cx="4710482" cy="530400"/>
              <a:chOff x="1469126" y="2540783"/>
              <a:chExt cx="4710482" cy="530400"/>
            </a:xfrm>
          </p:grpSpPr>
          <p:sp>
            <p:nvSpPr>
              <p:cNvPr id="174" name="Google Shape;174;p29"/>
              <p:cNvSpPr txBox="1"/>
              <p:nvPr/>
            </p:nvSpPr>
            <p:spPr>
              <a:xfrm>
                <a:off x="1469126" y="2630789"/>
                <a:ext cx="1024800" cy="361500"/>
              </a:xfrm>
              <a:prstGeom prst="rect">
                <a:avLst/>
              </a:prstGeom>
              <a:noFill/>
              <a:ln>
                <a:noFill/>
              </a:ln>
            </p:spPr>
            <p:txBody>
              <a:bodyPr spcFirstLastPara="1" wrap="square" lIns="91425" tIns="91425" rIns="91425" bIns="91425" anchor="ctr" anchorCtr="0">
                <a:noAutofit/>
              </a:bodyPr>
              <a:lstStyle/>
              <a:p>
                <a:pPr defTabSz="914378">
                  <a:defRPr/>
                </a:pPr>
                <a:r>
                  <a:rPr lang="en" sz="1200" dirty="0">
                    <a:solidFill>
                      <a:srgbClr val="FFFFFF"/>
                    </a:solidFill>
                    <a:latin typeface="Century Gothic" panose="020B0502020202020204" pitchFamily="34" charset="0"/>
                    <a:ea typeface="Fjalla One"/>
                    <a:cs typeface="Fjalla One"/>
                    <a:sym typeface="Fjalla One"/>
                  </a:rPr>
                  <a:t>Have a Question?</a:t>
                </a:r>
                <a:endParaRPr sz="1200" dirty="0">
                  <a:solidFill>
                    <a:srgbClr val="FFFFFF"/>
                  </a:solidFill>
                  <a:latin typeface="Century Gothic" panose="020B0502020202020204" pitchFamily="34" charset="0"/>
                  <a:ea typeface="Fjalla One"/>
                  <a:cs typeface="Fjalla One"/>
                  <a:sym typeface="Fjalla One"/>
                </a:endParaRPr>
              </a:p>
            </p:txBody>
          </p:sp>
          <p:sp>
            <p:nvSpPr>
              <p:cNvPr id="175" name="Google Shape;175;p29"/>
              <p:cNvSpPr txBox="1"/>
              <p:nvPr/>
            </p:nvSpPr>
            <p:spPr>
              <a:xfrm>
                <a:off x="2964508" y="2540783"/>
                <a:ext cx="3215100" cy="530400"/>
              </a:xfrm>
              <a:prstGeom prst="rect">
                <a:avLst/>
              </a:prstGeom>
              <a:noFill/>
              <a:ln>
                <a:noFill/>
              </a:ln>
            </p:spPr>
            <p:txBody>
              <a:bodyPr spcFirstLastPara="1" wrap="square" lIns="91425" tIns="91425" rIns="91425" bIns="91425" anchor="ctr" anchorCtr="0">
                <a:noAutofit/>
              </a:bodyPr>
              <a:lstStyle/>
              <a:p>
                <a:pPr defTabSz="914378">
                  <a:defRPr/>
                </a:pPr>
                <a:r>
                  <a:rPr lang="en" sz="1200" dirty="0">
                    <a:solidFill>
                      <a:srgbClr val="FFFFFF"/>
                    </a:solidFill>
                    <a:latin typeface="Century Gothic" panose="020B0502020202020204" pitchFamily="34" charset="0"/>
                    <a:ea typeface="Questrial"/>
                    <a:cs typeface="Questrial"/>
                    <a:sym typeface="Questrial"/>
                  </a:rPr>
                  <a:t>Locate the </a:t>
                </a:r>
                <a:r>
                  <a:rPr lang="en" sz="1200" b="1" u="sng" dirty="0">
                    <a:solidFill>
                      <a:srgbClr val="FFFFFF"/>
                    </a:solidFill>
                    <a:latin typeface="Century Gothic" panose="020B0502020202020204" pitchFamily="34" charset="0"/>
                    <a:ea typeface="Questrial"/>
                    <a:cs typeface="Questrial"/>
                    <a:sym typeface="Questrial"/>
                  </a:rPr>
                  <a:t>Q &amp; A box </a:t>
                </a:r>
                <a:r>
                  <a:rPr lang="en" sz="1200" dirty="0">
                    <a:solidFill>
                      <a:srgbClr val="FFFFFF"/>
                    </a:solidFill>
                    <a:latin typeface="Century Gothic" panose="020B0502020202020204" pitchFamily="34" charset="0"/>
                    <a:ea typeface="Questrial"/>
                    <a:cs typeface="Questrial"/>
                    <a:sym typeface="Questrial"/>
                  </a:rPr>
                  <a:t>and type them there. We will address questions throughout the presentation.</a:t>
                </a:r>
                <a:endParaRPr sz="1200" dirty="0">
                  <a:solidFill>
                    <a:srgbClr val="FFFFFF"/>
                  </a:solidFill>
                  <a:latin typeface="Century Gothic" panose="020B0502020202020204" pitchFamily="34" charset="0"/>
                  <a:ea typeface="Questrial"/>
                  <a:cs typeface="Questrial"/>
                  <a:sym typeface="Questrial"/>
                </a:endParaRPr>
              </a:p>
            </p:txBody>
          </p:sp>
        </p:grpSp>
        <p:sp>
          <p:nvSpPr>
            <p:cNvPr id="176" name="Google Shape;176;p29"/>
            <p:cNvSpPr/>
            <p:nvPr/>
          </p:nvSpPr>
          <p:spPr>
            <a:xfrm>
              <a:off x="6897236" y="2548799"/>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88" name="Google Shape;188;p29"/>
          <p:cNvGrpSpPr/>
          <p:nvPr/>
        </p:nvGrpSpPr>
        <p:grpSpPr>
          <a:xfrm>
            <a:off x="2800700" y="4092109"/>
            <a:ext cx="6590600" cy="711325"/>
            <a:chOff x="1276687" y="4024596"/>
            <a:chExt cx="6590600" cy="711325"/>
          </a:xfrm>
        </p:grpSpPr>
        <p:grpSp>
          <p:nvGrpSpPr>
            <p:cNvPr id="189" name="Google Shape;189;p29"/>
            <p:cNvGrpSpPr/>
            <p:nvPr/>
          </p:nvGrpSpPr>
          <p:grpSpPr>
            <a:xfrm>
              <a:off x="1276687" y="4024596"/>
              <a:ext cx="6590600" cy="711325"/>
              <a:chOff x="1276687" y="4024596"/>
              <a:chExt cx="6590600" cy="711325"/>
            </a:xfrm>
          </p:grpSpPr>
          <p:sp>
            <p:nvSpPr>
              <p:cNvPr id="190" name="Google Shape;190;p29"/>
              <p:cNvSpPr/>
              <p:nvPr/>
            </p:nvSpPr>
            <p:spPr>
              <a:xfrm>
                <a:off x="1276687" y="4024596"/>
                <a:ext cx="1409700" cy="709200"/>
              </a:xfrm>
              <a:prstGeom prst="rect">
                <a:avLst/>
              </a:pr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1" name="Google Shape;191;p29"/>
              <p:cNvSpPr/>
              <p:nvPr/>
            </p:nvSpPr>
            <p:spPr>
              <a:xfrm>
                <a:off x="2784227" y="4024876"/>
                <a:ext cx="3575700" cy="708900"/>
              </a:xfrm>
              <a:prstGeom prst="rect">
                <a:avLst/>
              </a:pr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2" name="Google Shape;192;p29"/>
              <p:cNvSpPr/>
              <p:nvPr/>
            </p:nvSpPr>
            <p:spPr>
              <a:xfrm>
                <a:off x="6457587" y="4026721"/>
                <a:ext cx="1409700" cy="709200"/>
              </a:xfrm>
              <a:prstGeom prst="rect">
                <a:avLst/>
              </a:pr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93" name="Google Shape;193;p29"/>
            <p:cNvGrpSpPr/>
            <p:nvPr/>
          </p:nvGrpSpPr>
          <p:grpSpPr>
            <a:xfrm>
              <a:off x="1469201" y="4114176"/>
              <a:ext cx="4796000" cy="530400"/>
              <a:chOff x="1469201" y="4114176"/>
              <a:chExt cx="4796000" cy="530400"/>
            </a:xfrm>
          </p:grpSpPr>
          <p:sp>
            <p:nvSpPr>
              <p:cNvPr id="194" name="Google Shape;194;p29"/>
              <p:cNvSpPr txBox="1"/>
              <p:nvPr/>
            </p:nvSpPr>
            <p:spPr>
              <a:xfrm>
                <a:off x="1469201" y="4191064"/>
                <a:ext cx="1024800" cy="361500"/>
              </a:xfrm>
              <a:prstGeom prst="rect">
                <a:avLst/>
              </a:prstGeom>
              <a:noFill/>
              <a:ln>
                <a:noFill/>
              </a:ln>
            </p:spPr>
            <p:txBody>
              <a:bodyPr spcFirstLastPara="1" wrap="square" lIns="91425" tIns="91425" rIns="91425" bIns="91425" anchor="ctr" anchorCtr="0">
                <a:noAutofit/>
              </a:bodyPr>
              <a:lstStyle/>
              <a:p>
                <a:pPr defTabSz="914378">
                  <a:defRPr/>
                </a:pPr>
                <a:r>
                  <a:rPr lang="en" sz="1200" dirty="0">
                    <a:solidFill>
                      <a:srgbClr val="FFFFFF"/>
                    </a:solidFill>
                    <a:latin typeface="Century Gothic" panose="020B0502020202020204" pitchFamily="34" charset="0"/>
                    <a:ea typeface="Fjalla One"/>
                    <a:cs typeface="Fjalla One"/>
                    <a:sym typeface="Fjalla One"/>
                  </a:rPr>
                  <a:t>Recording &amp; Slides</a:t>
                </a:r>
                <a:endParaRPr sz="1200" dirty="0">
                  <a:solidFill>
                    <a:srgbClr val="FFFFFF"/>
                  </a:solidFill>
                  <a:latin typeface="Century Gothic" panose="020B0502020202020204" pitchFamily="34" charset="0"/>
                  <a:ea typeface="Fjalla One"/>
                  <a:cs typeface="Fjalla One"/>
                  <a:sym typeface="Fjalla One"/>
                </a:endParaRPr>
              </a:p>
            </p:txBody>
          </p:sp>
          <p:sp>
            <p:nvSpPr>
              <p:cNvPr id="195" name="Google Shape;195;p29"/>
              <p:cNvSpPr txBox="1"/>
              <p:nvPr/>
            </p:nvSpPr>
            <p:spPr>
              <a:xfrm flipH="1">
                <a:off x="2964493" y="4114176"/>
                <a:ext cx="3300708" cy="530400"/>
              </a:xfrm>
              <a:prstGeom prst="rect">
                <a:avLst/>
              </a:prstGeom>
              <a:noFill/>
              <a:ln>
                <a:noFill/>
              </a:ln>
            </p:spPr>
            <p:txBody>
              <a:bodyPr spcFirstLastPara="1" wrap="square" lIns="91425" tIns="91425" rIns="91425" bIns="91425" anchor="ctr" anchorCtr="0">
                <a:noAutofit/>
              </a:bodyPr>
              <a:lstStyle/>
              <a:p>
                <a:pPr defTabSz="914378">
                  <a:defRPr/>
                </a:pPr>
                <a:r>
                  <a:rPr lang="en" sz="1050" dirty="0">
                    <a:solidFill>
                      <a:srgbClr val="FFFFFF"/>
                    </a:solidFill>
                    <a:latin typeface="Century Gothic" panose="020B0502020202020204" pitchFamily="34" charset="0"/>
                    <a:ea typeface="Questrial"/>
                    <a:cs typeface="Questrial"/>
                    <a:sym typeface="Questrial"/>
                  </a:rPr>
                  <a:t>The recorded webinar and slides will be posted to ImmunizeNevada.org/NILE-webinars.</a:t>
                </a:r>
                <a:endParaRPr sz="1050" dirty="0">
                  <a:solidFill>
                    <a:srgbClr val="FFFFFF"/>
                  </a:solidFill>
                  <a:latin typeface="Century Gothic" panose="020B0502020202020204" pitchFamily="34" charset="0"/>
                  <a:ea typeface="Questrial"/>
                  <a:cs typeface="Questrial"/>
                  <a:sym typeface="Questrial"/>
                </a:endParaRPr>
              </a:p>
            </p:txBody>
          </p:sp>
        </p:grpSp>
        <p:sp>
          <p:nvSpPr>
            <p:cNvPr id="196" name="Google Shape;196;p29"/>
            <p:cNvSpPr/>
            <p:nvPr/>
          </p:nvSpPr>
          <p:spPr>
            <a:xfrm>
              <a:off x="6897236" y="4116124"/>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defTabSz="914378">
                <a:defRPr/>
              </a:pPr>
              <a:endParaRPr>
                <a:ea typeface="+mn-ea"/>
              </a:endParaRPr>
            </a:p>
          </p:txBody>
        </p:sp>
      </p:grpSp>
      <p:sp>
        <p:nvSpPr>
          <p:cNvPr id="197" name="Google Shape;197;p29"/>
          <p:cNvSpPr/>
          <p:nvPr/>
        </p:nvSpPr>
        <p:spPr>
          <a:xfrm>
            <a:off x="8533724" y="3592173"/>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8" name="Google Shape;198;p29"/>
          <p:cNvSpPr/>
          <p:nvPr/>
        </p:nvSpPr>
        <p:spPr>
          <a:xfrm>
            <a:off x="8533585" y="4334711"/>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pic>
        <p:nvPicPr>
          <p:cNvPr id="3" name="Google Shape;151;p28">
            <a:extLst>
              <a:ext uri="{FF2B5EF4-FFF2-40B4-BE49-F238E27FC236}">
                <a16:creationId xmlns:a16="http://schemas.microsoft.com/office/drawing/2014/main" id="{5A688190-7447-D022-56C8-D0A07CC755B1}"/>
              </a:ext>
            </a:extLst>
          </p:cNvPr>
          <p:cNvPicPr preferRelativeResize="0"/>
          <p:nvPr/>
        </p:nvPicPr>
        <p:blipFill>
          <a:blip r:embed="rId3">
            <a:alphaModFix/>
          </a:blip>
          <a:stretch>
            <a:fillRect/>
          </a:stretch>
        </p:blipFill>
        <p:spPr>
          <a:xfrm>
            <a:off x="10531931" y="5597670"/>
            <a:ext cx="1174725" cy="1010275"/>
          </a:xfrm>
          <a:prstGeom prst="rect">
            <a:avLst/>
          </a:prstGeom>
          <a:noFill/>
          <a:ln>
            <a:noFill/>
          </a:ln>
        </p:spPr>
      </p:pic>
    </p:spTree>
    <p:extLst>
      <p:ext uri="{BB962C8B-B14F-4D97-AF65-F5344CB8AC3E}">
        <p14:creationId xmlns:p14="http://schemas.microsoft.com/office/powerpoint/2010/main" val="6737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009536" y="-64394"/>
            <a:ext cx="10515600" cy="1325563"/>
          </a:xfrm>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1226205" y="1215516"/>
            <a:ext cx="11095148" cy="2212975"/>
          </a:xfrm>
        </p:spPr>
        <p:txBody>
          <a:bodyPr vert="horz" lIns="91440" tIns="45720" rIns="91440" bIns="45720" rtlCol="0" anchor="t">
            <a:normAutofit/>
          </a:bodyPr>
          <a:lstStyle/>
          <a:p>
            <a:r>
              <a:rPr lang="en-US" sz="1600" b="1" err="1">
                <a:cs typeface="Times New Roman"/>
              </a:rPr>
              <a:t>MotherToBaby</a:t>
            </a:r>
            <a:r>
              <a:rPr lang="en-US" sz="1600" b="1" dirty="0">
                <a:cs typeface="Times New Roman"/>
              </a:rPr>
              <a:t>: Recommended by the </a:t>
            </a:r>
            <a:r>
              <a:rPr lang="en-US" sz="1600" b="1">
                <a:cs typeface="Times New Roman"/>
              </a:rPr>
              <a:t>Centers for Disease Control and Prevention</a:t>
            </a:r>
            <a:endParaRPr lang="en-US" sz="1600" b="1" dirty="0">
              <a:cs typeface="Times New Roman"/>
            </a:endParaRPr>
          </a:p>
          <a:p>
            <a:pPr lvl="1">
              <a:buFont typeface="Courier New" panose="02070309020205020404" pitchFamily="49" charset="0"/>
              <a:buChar char="o"/>
            </a:pPr>
            <a:r>
              <a:rPr lang="en-US" sz="1600" dirty="0">
                <a:cs typeface="Times New Roman"/>
              </a:rPr>
              <a:t>Experts are available to answer questions in English or Spanish by phone or chat; free confidential service</a:t>
            </a:r>
          </a:p>
          <a:p>
            <a:pPr lvl="1">
              <a:buFont typeface="Courier New" panose="02070309020205020404" pitchFamily="49" charset="0"/>
              <a:buChar char="o"/>
            </a:pPr>
            <a:r>
              <a:rPr lang="en-US" sz="1600" dirty="0">
                <a:cs typeface="Times New Roman"/>
              </a:rPr>
              <a:t>1-866-626-6847</a:t>
            </a:r>
          </a:p>
          <a:p>
            <a:pPr lvl="1">
              <a:buFont typeface="Courier New" panose="02070309020205020404" pitchFamily="49" charset="0"/>
              <a:buChar char="o"/>
            </a:pPr>
            <a:r>
              <a:rPr lang="en-US" sz="1600" dirty="0">
                <a:cs typeface="Times New Roman"/>
                <a:hlinkClick r:id="rId4"/>
              </a:rPr>
              <a:t>www.mothertobaby.org</a:t>
            </a:r>
            <a:endParaRPr lang="en-US" sz="1600">
              <a:hlinkClick r:id="" action="ppaction://noaction"/>
            </a:endParaRPr>
          </a:p>
          <a:p>
            <a:pPr lvl="1">
              <a:buFont typeface="Courier New" panose="02070309020205020404" pitchFamily="49" charset="0"/>
              <a:buChar char="o"/>
            </a:pPr>
            <a:endParaRPr lang="en-US" dirty="0"/>
          </a:p>
          <a:p>
            <a:pPr lvl="1"/>
            <a:endParaRPr lang="en-US"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20</a:t>
            </a:fld>
            <a:endParaRPr lang="en-US" dirty="0"/>
          </a:p>
        </p:txBody>
      </p:sp>
      <p:sp>
        <p:nvSpPr>
          <p:cNvPr id="6" name="Content Placeholder 2">
            <a:extLst>
              <a:ext uri="{FF2B5EF4-FFF2-40B4-BE49-F238E27FC236}">
                <a16:creationId xmlns:a16="http://schemas.microsoft.com/office/drawing/2014/main" id="{EEECC687-E4A1-A639-822B-7A8E39DDD0B3}"/>
              </a:ext>
            </a:extLst>
          </p:cNvPr>
          <p:cNvSpPr txBox="1">
            <a:spLocks/>
          </p:cNvSpPr>
          <p:nvPr/>
        </p:nvSpPr>
        <p:spPr>
          <a:xfrm>
            <a:off x="1228350" y="2505551"/>
            <a:ext cx="11062952" cy="16870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ea typeface="+mn-lt"/>
                <a:cs typeface="+mn-lt"/>
              </a:rPr>
              <a:t>Vaccine Finder</a:t>
            </a:r>
            <a:endParaRPr lang="en-US" sz="1600" dirty="0">
              <a:ea typeface="+mn-lt"/>
              <a:cs typeface="+mn-lt"/>
            </a:endParaRPr>
          </a:p>
          <a:p>
            <a:pPr lvl="1">
              <a:buFont typeface="Courier New,monospace" panose="020B0604020202020204" pitchFamily="34" charset="0"/>
              <a:buChar char="o"/>
            </a:pPr>
            <a:r>
              <a:rPr lang="en-US" sz="1600" dirty="0">
                <a:ea typeface="+mn-lt"/>
                <a:cs typeface="+mn-lt"/>
              </a:rPr>
              <a:t>Use Vaccines.gov to find a location near you, then call (available in English and Spanish) or visit their website to make an appointment</a:t>
            </a:r>
          </a:p>
          <a:p>
            <a:pPr lvl="1">
              <a:buFont typeface="Courier New,monospace" panose="020B0604020202020204" pitchFamily="34" charset="0"/>
              <a:buChar char="o"/>
            </a:pPr>
            <a:r>
              <a:rPr lang="en-US" sz="1600" dirty="0">
                <a:ea typeface="+mn-lt"/>
                <a:cs typeface="+mn-lt"/>
              </a:rPr>
              <a:t>1-800-232-0233</a:t>
            </a:r>
          </a:p>
          <a:p>
            <a:pPr lvl="1">
              <a:buFont typeface="Courier New,monospace" panose="020B0604020202020204" pitchFamily="34" charset="0"/>
              <a:buChar char="o"/>
            </a:pPr>
            <a:r>
              <a:rPr lang="en-US" sz="1600" dirty="0">
                <a:ea typeface="+mn-lt"/>
                <a:cs typeface="+mn-lt"/>
                <a:hlinkClick r:id="rId5"/>
              </a:rPr>
              <a:t>www.vaccines.gov</a:t>
            </a:r>
            <a:endParaRPr lang="en-US" sz="160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algn="ctr"/>
            <a:endParaRPr lang="en-US" b="1" dirty="0">
              <a:cs typeface="Calibri"/>
            </a:endParaRPr>
          </a:p>
        </p:txBody>
      </p:sp>
      <p:sp>
        <p:nvSpPr>
          <p:cNvPr id="8" name="Content Placeholder 2">
            <a:extLst>
              <a:ext uri="{FF2B5EF4-FFF2-40B4-BE49-F238E27FC236}">
                <a16:creationId xmlns:a16="http://schemas.microsoft.com/office/drawing/2014/main" id="{E0E67ACE-B314-D364-18FD-16B69008C889}"/>
              </a:ext>
            </a:extLst>
          </p:cNvPr>
          <p:cNvSpPr txBox="1">
            <a:spLocks/>
          </p:cNvSpPr>
          <p:nvPr/>
        </p:nvSpPr>
        <p:spPr>
          <a:xfrm>
            <a:off x="1228349" y="4083213"/>
            <a:ext cx="10376079" cy="1225597"/>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ea typeface="+mn-lt"/>
                <a:cs typeface="+mn-lt"/>
              </a:rPr>
              <a:t>Immunize Nevada</a:t>
            </a:r>
            <a:endParaRPr lang="en-US" sz="2000" b="1">
              <a:ea typeface="+mn-lt"/>
              <a:cs typeface="+mn-lt"/>
            </a:endParaRPr>
          </a:p>
          <a:p>
            <a:pPr lvl="1">
              <a:buFont typeface="Courier New" panose="020B0604020202020204" pitchFamily="34" charset="0"/>
              <a:buChar char="o"/>
            </a:pPr>
            <a:r>
              <a:rPr lang="en-US" sz="2000" dirty="0">
                <a:ea typeface="+mn-lt"/>
                <a:cs typeface="Calibri"/>
              </a:rPr>
              <a:t>COVID-19 Resources throughout the state of Nevada, in both English and Spanish including: vaccines, testing, information related to COVID-19</a:t>
            </a:r>
            <a:endParaRPr lang="en-US" sz="2000" b="1" dirty="0">
              <a:ea typeface="+mn-lt"/>
              <a:cs typeface="Calibri"/>
            </a:endParaRPr>
          </a:p>
          <a:p>
            <a:pPr lvl="1">
              <a:buFont typeface="Courier New" panose="020B0604020202020204" pitchFamily="34" charset="0"/>
              <a:buChar char="o"/>
            </a:pPr>
            <a:r>
              <a:rPr lang="en-US" sz="2000" dirty="0">
                <a:cs typeface="Calibri"/>
              </a:rPr>
              <a:t>1-775-624-7117</a:t>
            </a:r>
          </a:p>
          <a:p>
            <a:pPr lvl="1">
              <a:buFont typeface="Courier New" panose="020B0604020202020204" pitchFamily="34" charset="0"/>
              <a:buChar char="o"/>
            </a:pPr>
            <a:r>
              <a:rPr lang="en-US" sz="2000" dirty="0">
                <a:cs typeface="Calibri"/>
                <a:hlinkClick r:id="rId6"/>
              </a:rPr>
              <a:t>www.immunizenevada.org</a:t>
            </a:r>
          </a:p>
          <a:p>
            <a:pPr lvl="1">
              <a:buFont typeface="Courier New" panose="020B0604020202020204" pitchFamily="34" charset="0"/>
              <a:buChar char="o"/>
            </a:pPr>
            <a:endParaRPr lang="en-US" sz="2000" dirty="0">
              <a:cs typeface="Calibri"/>
            </a:endParaRPr>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algn="ctr"/>
            <a:endParaRPr lang="en-US" b="1" dirty="0">
              <a:cs typeface="Calibri"/>
            </a:endParaRPr>
          </a:p>
        </p:txBody>
      </p:sp>
      <p:sp>
        <p:nvSpPr>
          <p:cNvPr id="9" name="Content Placeholder 2">
            <a:extLst>
              <a:ext uri="{FF2B5EF4-FFF2-40B4-BE49-F238E27FC236}">
                <a16:creationId xmlns:a16="http://schemas.microsoft.com/office/drawing/2014/main" id="{AB45F9D7-B0EC-9AA2-715D-8ACFF434A91B}"/>
              </a:ext>
            </a:extLst>
          </p:cNvPr>
          <p:cNvSpPr txBox="1">
            <a:spLocks/>
          </p:cNvSpPr>
          <p:nvPr/>
        </p:nvSpPr>
        <p:spPr>
          <a:xfrm>
            <a:off x="1013702" y="5478425"/>
            <a:ext cx="10451205" cy="155830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600" b="1" dirty="0">
                <a:ea typeface="+mn-lt"/>
                <a:cs typeface="+mn-lt"/>
              </a:rPr>
              <a:t>Nevada Health Response Data Dashboard</a:t>
            </a:r>
            <a:endParaRPr lang="en-US" dirty="0"/>
          </a:p>
          <a:p>
            <a:pPr lvl="1">
              <a:buFont typeface="Courier New" panose="020B0604020202020204" pitchFamily="34" charset="0"/>
              <a:buChar char="o"/>
            </a:pPr>
            <a:r>
              <a:rPr lang="en-US" sz="1600" dirty="0">
                <a:cs typeface="Calibri"/>
              </a:rPr>
              <a:t> Data dashboard with total number of cases throughout the state</a:t>
            </a:r>
          </a:p>
          <a:p>
            <a:pPr lvl="1">
              <a:buFont typeface="Courier New" panose="020B0604020202020204" pitchFamily="34" charset="0"/>
              <a:buChar char="o"/>
            </a:pPr>
            <a:r>
              <a:rPr lang="en-US" sz="1600" dirty="0">
                <a:cs typeface="Calibri"/>
              </a:rPr>
              <a:t> </a:t>
            </a:r>
            <a:r>
              <a:rPr lang="en-US" sz="1600" dirty="0">
                <a:cs typeface="Calibri"/>
                <a:hlinkClick r:id="rId7"/>
              </a:rPr>
              <a:t>https://nvhealthresponse.nv.gov</a:t>
            </a:r>
          </a:p>
          <a:p>
            <a:pPr lvl="1"/>
            <a:endParaRPr lang="en-US" sz="1600" dirty="0">
              <a:cs typeface="Calibri"/>
            </a:endParaRPr>
          </a:p>
          <a:p>
            <a:pPr lvl="1">
              <a:buFont typeface="Courier New" panose="02070309020205020404" pitchFamily="49" charset="0"/>
              <a:buChar char="o"/>
            </a:pPr>
            <a:endParaRPr lang="en-US" dirty="0">
              <a:cs typeface="Calibri"/>
            </a:endParaRPr>
          </a:p>
          <a:p>
            <a:pPr lvl="1">
              <a:buFont typeface="Courier New" panose="02070309020205020404" pitchFamily="49" charset="0"/>
              <a:buChar char="o"/>
            </a:pPr>
            <a:endParaRPr lang="en-US" dirty="0">
              <a:cs typeface="Calibri"/>
            </a:endParaRPr>
          </a:p>
          <a:p>
            <a:pPr algn="ctr"/>
            <a:endParaRPr lang="en-US" b="1" dirty="0">
              <a:cs typeface="Calibri"/>
            </a:endParaRPr>
          </a:p>
        </p:txBody>
      </p:sp>
    </p:spTree>
    <p:extLst>
      <p:ext uri="{BB962C8B-B14F-4D97-AF65-F5344CB8AC3E}">
        <p14:creationId xmlns:p14="http://schemas.microsoft.com/office/powerpoint/2010/main" val="2440165891"/>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009536" y="-64394"/>
            <a:ext cx="10515600" cy="1325563"/>
          </a:xfrm>
        </p:spPr>
        <p:txBody>
          <a:bodyPr>
            <a:normAutofit/>
          </a:bodyPr>
          <a:lstStyle/>
          <a:p>
            <a:r>
              <a:rPr lang="en-US" dirty="0">
                <a:cs typeface="Times New Roman"/>
              </a:rPr>
              <a:t>Resources Continued...</a:t>
            </a:r>
            <a:endParaRPr lang="en-US"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21</a:t>
            </a:fld>
            <a:endParaRPr lang="en-US" dirty="0"/>
          </a:p>
        </p:txBody>
      </p:sp>
      <p:sp>
        <p:nvSpPr>
          <p:cNvPr id="7" name="Content Placeholder 6">
            <a:extLst>
              <a:ext uri="{FF2B5EF4-FFF2-40B4-BE49-F238E27FC236}">
                <a16:creationId xmlns:a16="http://schemas.microsoft.com/office/drawing/2014/main" id="{729DF1A1-325F-428D-796B-AA634AE9E0C5}"/>
              </a:ext>
            </a:extLst>
          </p:cNvPr>
          <p:cNvSpPr>
            <a:spLocks noGrp="1"/>
          </p:cNvSpPr>
          <p:nvPr>
            <p:ph idx="1"/>
          </p:nvPr>
        </p:nvSpPr>
        <p:spPr/>
        <p:txBody>
          <a:bodyPr vert="horz" lIns="91440" tIns="45720" rIns="91440" bIns="45720" rtlCol="0" anchor="t">
            <a:normAutofit/>
          </a:bodyPr>
          <a:lstStyle/>
          <a:p>
            <a:pPr marL="0" indent="0">
              <a:buNone/>
            </a:pPr>
            <a:r>
              <a:rPr lang="en-US" i="1" dirty="0">
                <a:cs typeface="Times New Roman"/>
              </a:rPr>
              <a:t>A variety of resources from different programs within the Nevada Department of Health and Human Services Title V Maternal Child Health Program are available upon request:</a:t>
            </a:r>
            <a:endParaRPr lang="en-US" dirty="0"/>
          </a:p>
          <a:p>
            <a:pPr lvl="1"/>
            <a:endParaRPr lang="en-US" dirty="0"/>
          </a:p>
        </p:txBody>
      </p:sp>
      <p:pic>
        <p:nvPicPr>
          <p:cNvPr id="10" name="Picture 10" descr="A picture of tote bags, pens, water bottles, and brochures for the Nevada PRAMS program">
            <a:extLst>
              <a:ext uri="{FF2B5EF4-FFF2-40B4-BE49-F238E27FC236}">
                <a16:creationId xmlns:a16="http://schemas.microsoft.com/office/drawing/2014/main" id="{BD038272-93BA-4B19-901E-D8C847219E35}"/>
              </a:ext>
            </a:extLst>
          </p:cNvPr>
          <p:cNvPicPr>
            <a:picLocks noChangeAspect="1"/>
          </p:cNvPicPr>
          <p:nvPr/>
        </p:nvPicPr>
        <p:blipFill>
          <a:blip r:embed="rId3"/>
          <a:stretch>
            <a:fillRect/>
          </a:stretch>
        </p:blipFill>
        <p:spPr>
          <a:xfrm>
            <a:off x="7988061" y="2750389"/>
            <a:ext cx="2743200" cy="3657600"/>
          </a:xfrm>
          <a:prstGeom prst="rect">
            <a:avLst/>
          </a:prstGeom>
        </p:spPr>
      </p:pic>
      <p:sp>
        <p:nvSpPr>
          <p:cNvPr id="11" name="TextBox 10">
            <a:extLst>
              <a:ext uri="{FF2B5EF4-FFF2-40B4-BE49-F238E27FC236}">
                <a16:creationId xmlns:a16="http://schemas.microsoft.com/office/drawing/2014/main" id="{AD77BE80-2229-2EED-E410-626F1A21D9B8}"/>
              </a:ext>
            </a:extLst>
          </p:cNvPr>
          <p:cNvSpPr txBox="1"/>
          <p:nvPr/>
        </p:nvSpPr>
        <p:spPr>
          <a:xfrm>
            <a:off x="238664" y="2754702"/>
            <a:ext cx="751648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buChar char="•"/>
            </a:pPr>
            <a:r>
              <a:rPr lang="en-US" dirty="0">
                <a:cs typeface="Calibri"/>
              </a:rPr>
              <a:t> Safe Sleep Brochures </a:t>
            </a:r>
          </a:p>
          <a:p>
            <a:pPr lvl="1">
              <a:buChar char="•"/>
            </a:pPr>
            <a:r>
              <a:rPr lang="en-US" dirty="0">
                <a:cs typeface="Calibri"/>
              </a:rPr>
              <a:t> Nevada Breastfeeds Handouts and Breastfeeding Welcome Here stickers </a:t>
            </a:r>
          </a:p>
          <a:p>
            <a:pPr lvl="1">
              <a:buChar char="•"/>
            </a:pPr>
            <a:r>
              <a:rPr lang="en-US" dirty="0">
                <a:cs typeface="Calibri"/>
              </a:rPr>
              <a:t> Breastfeeding Support Materials </a:t>
            </a:r>
          </a:p>
          <a:p>
            <a:pPr lvl="1">
              <a:buChar char="•"/>
            </a:pPr>
            <a:r>
              <a:rPr lang="en-US" dirty="0">
                <a:cs typeface="Calibri"/>
              </a:rPr>
              <a:t> Does Your Teen Needs Health Coverage? Brochures </a:t>
            </a:r>
          </a:p>
          <a:p>
            <a:pPr lvl="1">
              <a:buChar char="•"/>
            </a:pPr>
            <a:r>
              <a:rPr lang="en-US" dirty="0">
                <a:cs typeface="Calibri"/>
              </a:rPr>
              <a:t> Health Care Transition from Pediatric to Adult Medicine Information Sheets and Timelines </a:t>
            </a:r>
          </a:p>
          <a:p>
            <a:pPr lvl="1">
              <a:buChar char="•"/>
            </a:pPr>
            <a:r>
              <a:rPr lang="en-US" dirty="0">
                <a:cs typeface="Calibri"/>
              </a:rPr>
              <a:t> EHDI resources</a:t>
            </a:r>
          </a:p>
          <a:p>
            <a:pPr lvl="1">
              <a:buChar char="•"/>
            </a:pPr>
            <a:r>
              <a:rPr lang="en-US" dirty="0">
                <a:cs typeface="Calibri"/>
              </a:rPr>
              <a:t> Nevada Home Visiting brochures</a:t>
            </a:r>
          </a:p>
          <a:p>
            <a:pPr lvl="1">
              <a:buChar char="•"/>
            </a:pPr>
            <a:r>
              <a:rPr lang="en-US" dirty="0">
                <a:cs typeface="Calibri"/>
              </a:rPr>
              <a:t> The Tenth Month of Pregnancy </a:t>
            </a:r>
          </a:p>
          <a:p>
            <a:pPr lvl="1">
              <a:buChar char="•"/>
            </a:pPr>
            <a:r>
              <a:rPr lang="en-US" dirty="0">
                <a:cs typeface="Calibri"/>
              </a:rPr>
              <a:t> Medical Home Portal materials </a:t>
            </a:r>
          </a:p>
          <a:p>
            <a:pPr lvl="1">
              <a:buChar char="•"/>
            </a:pPr>
            <a:r>
              <a:rPr lang="en-US" dirty="0">
                <a:cs typeface="Calibri"/>
              </a:rPr>
              <a:t> Pregnancy Risk Assessment Monitoring System Materials </a:t>
            </a:r>
          </a:p>
          <a:p>
            <a:pPr lvl="1">
              <a:buChar char="•"/>
            </a:pPr>
            <a:endParaRPr lang="en-US" b="1" dirty="0">
              <a:cs typeface="Calibri"/>
            </a:endParaRPr>
          </a:p>
          <a:p>
            <a:pPr lvl="1"/>
            <a:r>
              <a:rPr lang="en-US" sz="2000" b="1" dirty="0">
                <a:cs typeface="Calibri"/>
              </a:rPr>
              <a:t>Contact </a:t>
            </a:r>
            <a:r>
              <a:rPr lang="en-US" sz="2000" b="1" dirty="0">
                <a:cs typeface="Calibri"/>
                <a:hlinkClick r:id="rId4"/>
              </a:rPr>
              <a:t>kgriffin@health.nv.gov</a:t>
            </a:r>
            <a:r>
              <a:rPr lang="en-US" sz="2000" b="1" dirty="0">
                <a:cs typeface="Calibri"/>
              </a:rPr>
              <a:t> to request!</a:t>
            </a:r>
            <a:endParaRPr lang="en-US" sz="2000" dirty="0">
              <a:cs typeface="Calibri"/>
            </a:endParaRPr>
          </a:p>
        </p:txBody>
      </p:sp>
    </p:spTree>
    <p:extLst>
      <p:ext uri="{BB962C8B-B14F-4D97-AF65-F5344CB8AC3E}">
        <p14:creationId xmlns:p14="http://schemas.microsoft.com/office/powerpoint/2010/main" val="78301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FD18-3C10-4FD4-8D96-381E1F6A39C0}"/>
              </a:ext>
            </a:extLst>
          </p:cNvPr>
          <p:cNvSpPr>
            <a:spLocks noGrp="1"/>
          </p:cNvSpPr>
          <p:nvPr>
            <p:ph type="title"/>
          </p:nvPr>
        </p:nvSpPr>
        <p:spPr>
          <a:xfrm>
            <a:off x="1272796" y="422442"/>
            <a:ext cx="10515600" cy="1325563"/>
          </a:xfrm>
        </p:spPr>
        <p:txBody>
          <a:bodyPr>
            <a:normAutofit fontScale="90000"/>
          </a:bodyPr>
          <a:lstStyle/>
          <a:p>
            <a:pPr algn="ctr"/>
            <a:r>
              <a:rPr lang="en-US" b="1">
                <a:cs typeface="Times New Roman"/>
              </a:rPr>
              <a:t>Providers are the most trusted source of information!</a:t>
            </a:r>
            <a:endParaRPr lang="en-US" b="1"/>
          </a:p>
        </p:txBody>
      </p:sp>
      <p:sp>
        <p:nvSpPr>
          <p:cNvPr id="3" name="Content Placeholder 2">
            <a:extLst>
              <a:ext uri="{FF2B5EF4-FFF2-40B4-BE49-F238E27FC236}">
                <a16:creationId xmlns:a16="http://schemas.microsoft.com/office/drawing/2014/main" id="{8D2A54E2-E3BD-4761-92FF-6C83532AAD18}"/>
              </a:ext>
            </a:extLst>
          </p:cNvPr>
          <p:cNvSpPr>
            <a:spLocks noGrp="1"/>
          </p:cNvSpPr>
          <p:nvPr>
            <p:ph idx="1"/>
          </p:nvPr>
        </p:nvSpPr>
        <p:spPr>
          <a:xfrm>
            <a:off x="893618" y="2090516"/>
            <a:ext cx="10515600" cy="4485607"/>
          </a:xfrm>
        </p:spPr>
        <p:txBody>
          <a:bodyPr vert="horz" lIns="91440" tIns="45720" rIns="91440" bIns="45720" rtlCol="0" anchor="t">
            <a:normAutofit/>
          </a:bodyPr>
          <a:lstStyle/>
          <a:p>
            <a:pPr marL="0" indent="0" algn="ctr">
              <a:buNone/>
            </a:pPr>
            <a:r>
              <a:rPr lang="en-US" b="1" i="1" dirty="0">
                <a:ea typeface="+mn-lt"/>
                <a:cs typeface="+mn-lt"/>
              </a:rPr>
              <a:t>We know that providers continue to be the most trusted source of information about COVID-19 Vaccines. </a:t>
            </a:r>
            <a:r>
              <a:rPr lang="en-US" dirty="0">
                <a:ea typeface="+mn-lt"/>
                <a:cs typeface="+mn-lt"/>
              </a:rPr>
              <a:t>If your </a:t>
            </a:r>
            <a:r>
              <a:rPr lang="en-US" b="1" dirty="0">
                <a:ea typeface="+mn-lt"/>
                <a:cs typeface="+mn-lt"/>
              </a:rPr>
              <a:t>practice is interested in offering the COVID-19 Vaccine</a:t>
            </a:r>
            <a:r>
              <a:rPr lang="en-US" dirty="0">
                <a:ea typeface="+mn-lt"/>
                <a:cs typeface="+mn-lt"/>
              </a:rPr>
              <a:t>, please send an email of interest to: </a:t>
            </a:r>
            <a:endParaRPr lang="en-US" dirty="0">
              <a:ea typeface="+mn-lt"/>
            </a:endParaRPr>
          </a:p>
          <a:p>
            <a:pPr marL="0" indent="0" algn="ctr">
              <a:buNone/>
            </a:pPr>
            <a:r>
              <a:rPr lang="en-US" dirty="0">
                <a:ea typeface="+mn-lt"/>
                <a:cs typeface="+mn-lt"/>
                <a:hlinkClick r:id="rId3"/>
              </a:rPr>
              <a:t>dpbh-avars@health.nv.gov</a:t>
            </a:r>
            <a:endParaRPr lang="en-US" dirty="0"/>
          </a:p>
          <a:p>
            <a:pPr marL="0" indent="0" algn="ctr">
              <a:buNone/>
            </a:pPr>
            <a:endParaRPr lang="en-US" dirty="0">
              <a:cs typeface="Calibri"/>
            </a:endParaRPr>
          </a:p>
          <a:p>
            <a:pPr marL="0" indent="0" algn="ctr">
              <a:buNone/>
            </a:pPr>
            <a:r>
              <a:rPr lang="en-US" b="1" dirty="0">
                <a:cs typeface="Calibri"/>
              </a:rPr>
              <a:t>Request a COVID-19 flu and vaccine clinic with Immunize NV</a:t>
            </a:r>
          </a:p>
          <a:p>
            <a:pPr marL="0" indent="0" algn="ctr">
              <a:buNone/>
            </a:pPr>
            <a:r>
              <a:rPr lang="en-US" sz="2000" i="1" dirty="0">
                <a:ea typeface="+mn-lt"/>
                <a:cs typeface="+mn-lt"/>
                <a:hlinkClick r:id="rId4"/>
              </a:rPr>
              <a:t>COVID-19 &amp; Flu Vaccine Clinic Request Form (google.com)</a:t>
            </a:r>
            <a:endParaRPr lang="en-US" sz="2000" i="1" dirty="0"/>
          </a:p>
          <a:p>
            <a:pPr marL="0" indent="0" algn="ctr">
              <a:buNone/>
            </a:pPr>
            <a:endParaRPr lang="en-US" dirty="0">
              <a:cs typeface="Calibri"/>
            </a:endParaRPr>
          </a:p>
          <a:p>
            <a:pPr marL="0" indent="0" algn="ctr">
              <a:buNone/>
            </a:pPr>
            <a:r>
              <a:rPr lang="en-US" sz="2000" b="1" i="1" dirty="0">
                <a:cs typeface="Calibri"/>
              </a:rPr>
              <a:t>Additional resources provided in handouts </a:t>
            </a:r>
          </a:p>
          <a:p>
            <a:endParaRPr lang="en-US" dirty="0"/>
          </a:p>
        </p:txBody>
      </p:sp>
      <p:sp>
        <p:nvSpPr>
          <p:cNvPr id="4" name="Slide Number Placeholder 3">
            <a:extLst>
              <a:ext uri="{FF2B5EF4-FFF2-40B4-BE49-F238E27FC236}">
                <a16:creationId xmlns:a16="http://schemas.microsoft.com/office/drawing/2014/main" id="{B001F587-EDB3-4F97-90ED-6E2F6AD8A590}"/>
              </a:ext>
            </a:extLst>
          </p:cNvPr>
          <p:cNvSpPr>
            <a:spLocks noGrp="1"/>
          </p:cNvSpPr>
          <p:nvPr>
            <p:ph type="sldNum" sz="quarter" idx="12"/>
          </p:nvPr>
        </p:nvSpPr>
        <p:spPr/>
        <p:txBody>
          <a:bodyPr/>
          <a:lstStyle/>
          <a:p>
            <a:fld id="{E9C1D828-F931-464A-8E86-F9D742DA373F}" type="slidenum">
              <a:rPr lang="en-US" dirty="0" smtClean="0"/>
              <a:t>22</a:t>
            </a:fld>
            <a:endParaRPr lang="en-US"/>
          </a:p>
        </p:txBody>
      </p:sp>
    </p:spTree>
    <p:extLst>
      <p:ext uri="{BB962C8B-B14F-4D97-AF65-F5344CB8AC3E}">
        <p14:creationId xmlns:p14="http://schemas.microsoft.com/office/powerpoint/2010/main" val="3696724842"/>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D52B5C-222E-4252-9D50-B7AC7FE1578E}"/>
              </a:ext>
            </a:extLst>
          </p:cNvPr>
          <p:cNvSpPr>
            <a:spLocks noGrp="1"/>
          </p:cNvSpPr>
          <p:nvPr>
            <p:ph type="title" idx="4294967295"/>
          </p:nvPr>
        </p:nvSpPr>
        <p:spPr/>
        <p:txBody>
          <a:bodyPr/>
          <a:lstStyle/>
          <a:p>
            <a:r>
              <a:rPr lang="en-US" dirty="0"/>
              <a:t>Contact</a:t>
            </a:r>
            <a:r>
              <a:rPr lang="en-US" baseline="0" dirty="0"/>
              <a:t> Information</a:t>
            </a:r>
            <a:endParaRPr lang="en-US" dirty="0"/>
          </a:p>
        </p:txBody>
      </p:sp>
      <p:sp>
        <p:nvSpPr>
          <p:cNvPr id="3" name="Text Placeholder 2">
            <a:extLst>
              <a:ext uri="{FF2B5EF4-FFF2-40B4-BE49-F238E27FC236}">
                <a16:creationId xmlns:a16="http://schemas.microsoft.com/office/drawing/2014/main" id="{C905B0C4-0877-4B2F-9D41-F38FA834847E}"/>
              </a:ext>
            </a:extLst>
          </p:cNvPr>
          <p:cNvSpPr>
            <a:spLocks noGrp="1"/>
          </p:cNvSpPr>
          <p:nvPr>
            <p:ph type="body" sz="quarter" idx="13"/>
          </p:nvPr>
        </p:nvSpPr>
        <p:spPr>
          <a:xfrm>
            <a:off x="838200" y="1812842"/>
            <a:ext cx="6781800" cy="547687"/>
          </a:xfrm>
        </p:spPr>
        <p:txBody>
          <a:bodyPr/>
          <a:lstStyle/>
          <a:p>
            <a:r>
              <a:rPr lang="en-US" dirty="0">
                <a:cs typeface="Times New Roman"/>
              </a:rPr>
              <a:t>Sarah Jane Smith, MPH, MA</a:t>
            </a:r>
            <a:endParaRPr lang="en-US" dirty="0"/>
          </a:p>
        </p:txBody>
      </p:sp>
      <p:sp>
        <p:nvSpPr>
          <p:cNvPr id="5" name="Text Placeholder 4">
            <a:extLst>
              <a:ext uri="{FF2B5EF4-FFF2-40B4-BE49-F238E27FC236}">
                <a16:creationId xmlns:a16="http://schemas.microsoft.com/office/drawing/2014/main" id="{3951B031-33A5-4920-B33C-3A81577B8881}"/>
              </a:ext>
            </a:extLst>
          </p:cNvPr>
          <p:cNvSpPr>
            <a:spLocks noGrp="1"/>
          </p:cNvSpPr>
          <p:nvPr>
            <p:ph type="body" sz="quarter" idx="15"/>
          </p:nvPr>
        </p:nvSpPr>
        <p:spPr/>
        <p:txBody>
          <a:bodyPr/>
          <a:lstStyle/>
          <a:p>
            <a:r>
              <a:rPr lang="en-US" dirty="0">
                <a:cs typeface="Times New Roman"/>
              </a:rPr>
              <a:t>Health Equity Project Manager</a:t>
            </a:r>
            <a:endParaRPr lang="en-US" dirty="0"/>
          </a:p>
        </p:txBody>
      </p:sp>
      <p:sp>
        <p:nvSpPr>
          <p:cNvPr id="7" name="Text Placeholder 6">
            <a:extLst>
              <a:ext uri="{FF2B5EF4-FFF2-40B4-BE49-F238E27FC236}">
                <a16:creationId xmlns:a16="http://schemas.microsoft.com/office/drawing/2014/main" id="{E14E77AE-D718-42B7-87CD-FCA9693091DF}"/>
              </a:ext>
            </a:extLst>
          </p:cNvPr>
          <p:cNvSpPr>
            <a:spLocks noGrp="1"/>
          </p:cNvSpPr>
          <p:nvPr>
            <p:ph type="body" sz="quarter" idx="17"/>
          </p:nvPr>
        </p:nvSpPr>
        <p:spPr/>
        <p:txBody>
          <a:bodyPr/>
          <a:lstStyle/>
          <a:p>
            <a:r>
              <a:rPr lang="en-US" dirty="0">
                <a:cs typeface="Times New Roman"/>
              </a:rPr>
              <a:t>Sjsmith@health.nv.gov</a:t>
            </a:r>
            <a:endParaRPr lang="en-US" dirty="0"/>
          </a:p>
        </p:txBody>
      </p:sp>
      <p:sp>
        <p:nvSpPr>
          <p:cNvPr id="2" name="Slide Number Placeholder 1">
            <a:extLst>
              <a:ext uri="{FF2B5EF4-FFF2-40B4-BE49-F238E27FC236}">
                <a16:creationId xmlns:a16="http://schemas.microsoft.com/office/drawing/2014/main" id="{AB456ED2-1583-4596-AB2A-9B1BD81790EB}"/>
              </a:ext>
              <a:ext uri="{C183D7F6-B498-43B3-948B-1728B52AA6E4}">
                <adec:decorative xmlns:adec="http://schemas.microsoft.com/office/drawing/2017/decorative" val="1"/>
              </a:ext>
            </a:extLst>
          </p:cNvPr>
          <p:cNvSpPr>
            <a:spLocks noGrp="1"/>
          </p:cNvSpPr>
          <p:nvPr>
            <p:ph type="sldNum" sz="quarter" idx="12"/>
          </p:nvPr>
        </p:nvSpPr>
        <p:spPr/>
        <p:txBody>
          <a:bodyPr/>
          <a:lstStyle/>
          <a:p>
            <a:fld id="{E9C1D828-F931-464A-8E86-F9D742DA373F}" type="slidenum">
              <a:rPr lang="en-US" smtClean="0"/>
              <a:pPr/>
              <a:t>23</a:t>
            </a:fld>
            <a:endParaRPr lang="en-US" dirty="0"/>
          </a:p>
        </p:txBody>
      </p:sp>
    </p:spTree>
    <p:extLst>
      <p:ext uri="{BB962C8B-B14F-4D97-AF65-F5344CB8AC3E}">
        <p14:creationId xmlns:p14="http://schemas.microsoft.com/office/powerpoint/2010/main" val="1877210330"/>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A893-4EAF-4789-B3F8-A71D8FF87EA1}"/>
              </a:ext>
            </a:extLst>
          </p:cNvPr>
          <p:cNvSpPr>
            <a:spLocks noGrp="1"/>
          </p:cNvSpPr>
          <p:nvPr>
            <p:ph type="ctrTitle"/>
          </p:nvPr>
        </p:nvSpPr>
        <p:spPr>
          <a:xfrm>
            <a:off x="205247" y="316524"/>
            <a:ext cx="11874458" cy="3352800"/>
          </a:xfrm>
          <a:noFill/>
        </p:spPr>
        <p:txBody>
          <a:bodyPr/>
          <a:lstStyle/>
          <a:p>
            <a:pPr algn="ctr"/>
            <a:r>
              <a:rPr lang="en-US" sz="7200" dirty="0">
                <a:solidFill>
                  <a:schemeClr val="tx2">
                    <a:lumMod val="90000"/>
                    <a:lumOff val="10000"/>
                  </a:schemeClr>
                </a:solidFill>
                <a:latin typeface="Times New Roman" panose="02020603050405020304" pitchFamily="18" charset="0"/>
                <a:cs typeface="Times New Roman" panose="02020603050405020304" pitchFamily="18" charset="0"/>
              </a:rPr>
              <a:t>Nevada SET-NET Data for NILE Webinar - Providers</a:t>
            </a:r>
            <a:endParaRPr lang="en-US" dirty="0">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34E87CDA-8232-4140-BF8A-6D37B3B0AF1C}"/>
              </a:ext>
            </a:extLst>
          </p:cNvPr>
          <p:cNvSpPr>
            <a:spLocks noGrp="1"/>
          </p:cNvSpPr>
          <p:nvPr>
            <p:ph type="subTitle" idx="1"/>
          </p:nvPr>
        </p:nvSpPr>
        <p:spPr>
          <a:xfrm>
            <a:off x="3518996" y="4682849"/>
            <a:ext cx="9228201" cy="1645920"/>
          </a:xfrm>
        </p:spPr>
        <p:txBody>
          <a:bodyPr>
            <a:normAutofit/>
          </a:bodyPr>
          <a:lstStyle/>
          <a:p>
            <a:r>
              <a:rPr lang="en-US" sz="1800" dirty="0">
                <a:solidFill>
                  <a:schemeClr val="tx2">
                    <a:lumMod val="90000"/>
                    <a:lumOff val="10000"/>
                  </a:schemeClr>
                </a:solidFill>
                <a:latin typeface="Times New Roman" panose="02020603050405020304" pitchFamily="18" charset="0"/>
                <a:cs typeface="Times New Roman" panose="02020603050405020304" pitchFamily="18" charset="0"/>
              </a:rPr>
              <a:t>Jaimee Maranon, MS &amp; Natasha Nyquist-Smith, MPH/CPH</a:t>
            </a:r>
          </a:p>
        </p:txBody>
      </p:sp>
      <p:sp>
        <p:nvSpPr>
          <p:cNvPr id="4" name="Title 1">
            <a:extLst>
              <a:ext uri="{FF2B5EF4-FFF2-40B4-BE49-F238E27FC236}">
                <a16:creationId xmlns:a16="http://schemas.microsoft.com/office/drawing/2014/main" id="{1A312F49-C075-4ADB-B2E4-5C6EB7893055}"/>
              </a:ext>
            </a:extLst>
          </p:cNvPr>
          <p:cNvSpPr txBox="1">
            <a:spLocks/>
          </p:cNvSpPr>
          <p:nvPr/>
        </p:nvSpPr>
        <p:spPr>
          <a:xfrm>
            <a:off x="2051384" y="3669324"/>
            <a:ext cx="8305800" cy="784397"/>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pPr algn="ctr"/>
            <a:r>
              <a:rPr lang="en-US" sz="3200" dirty="0">
                <a:solidFill>
                  <a:schemeClr val="tx2">
                    <a:lumMod val="90000"/>
                    <a:lumOff val="10000"/>
                  </a:schemeClr>
                </a:solidFill>
                <a:latin typeface="Times New Roman" panose="02020603050405020304" pitchFamily="18" charset="0"/>
                <a:cs typeface="Times New Roman" panose="02020603050405020304" pitchFamily="18" charset="0"/>
              </a:rPr>
              <a:t>High Sierra Area Health Education Center (AHEC)</a:t>
            </a:r>
          </a:p>
        </p:txBody>
      </p:sp>
      <p:sp>
        <p:nvSpPr>
          <p:cNvPr id="6" name="TextBox 5">
            <a:extLst>
              <a:ext uri="{FF2B5EF4-FFF2-40B4-BE49-F238E27FC236}">
                <a16:creationId xmlns:a16="http://schemas.microsoft.com/office/drawing/2014/main" id="{DDA7659A-141D-4873-942C-8C937CAB68CC}"/>
              </a:ext>
            </a:extLst>
          </p:cNvPr>
          <p:cNvSpPr txBox="1"/>
          <p:nvPr/>
        </p:nvSpPr>
        <p:spPr>
          <a:xfrm>
            <a:off x="600067" y="5915892"/>
            <a:ext cx="10991866" cy="600164"/>
          </a:xfrm>
          <a:prstGeom prst="rect">
            <a:avLst/>
          </a:prstGeom>
          <a:noFill/>
        </p:spPr>
        <p:txBody>
          <a:bodyPr wrap="square">
            <a:spAutoFit/>
          </a:bodyPr>
          <a:lstStyle/>
          <a:p>
            <a:pPr algn="ctr"/>
            <a:r>
              <a:rPr lang="en-US" sz="1100" b="0" i="0" dirty="0">
                <a:solidFill>
                  <a:schemeClr val="tx2">
                    <a:lumMod val="90000"/>
                    <a:lumOff val="10000"/>
                  </a:schemeClr>
                </a:solidFill>
                <a:effectLst/>
                <a:latin typeface="Arial" panose="020B0604020202020204" pitchFamily="34" charset="0"/>
              </a:rPr>
              <a:t>This publication (journal, article, etc.) was supported by the Nevada State Department of Health and Human Services through Grant Number 5 NU50CK000560-03-00 from The Center for Disease Control and Prevention. Its contents are solely the responsibility of the authors and do not necessarily represent the official views of the Department nor The Center for Disease Control and Prevention.</a:t>
            </a:r>
            <a:endParaRPr lang="en-US" sz="1100" dirty="0">
              <a:solidFill>
                <a:schemeClr val="tx2">
                  <a:lumMod val="90000"/>
                  <a:lumOff val="10000"/>
                </a:schemeClr>
              </a:solidFill>
            </a:endParaRPr>
          </a:p>
        </p:txBody>
      </p:sp>
      <p:sp>
        <p:nvSpPr>
          <p:cNvPr id="7" name="Slide Number Placeholder 2">
            <a:extLst>
              <a:ext uri="{FF2B5EF4-FFF2-40B4-BE49-F238E27FC236}">
                <a16:creationId xmlns:a16="http://schemas.microsoft.com/office/drawing/2014/main" id="{CF362DC3-0ABA-4BD0-A08F-16DED77191A7}"/>
              </a:ext>
            </a:extLst>
          </p:cNvPr>
          <p:cNvSpPr>
            <a:spLocks noGrp="1"/>
          </p:cNvSpPr>
          <p:nvPr>
            <p:ph type="sldNum" sz="quarter" idx="12"/>
          </p:nvPr>
        </p:nvSpPr>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24</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183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54B16C-064F-4418-8E7A-A3D08450DDE9}"/>
              </a:ext>
            </a:extLst>
          </p:cNvPr>
          <p:cNvSpPr>
            <a:spLocks noGrp="1"/>
          </p:cNvSpPr>
          <p:nvPr>
            <p:ph type="title"/>
          </p:nvPr>
        </p:nvSpPr>
        <p:spPr>
          <a:xfrm>
            <a:off x="709612" y="268185"/>
            <a:ext cx="10772775" cy="1278513"/>
          </a:xfrm>
        </p:spPr>
        <p:txBody>
          <a:bodyPr/>
          <a:lstStyle/>
          <a:p>
            <a:r>
              <a:rPr lang="en-US" dirty="0">
                <a:latin typeface="Times New Roman" panose="02020603050405020304" pitchFamily="18" charset="0"/>
                <a:cs typeface="Times New Roman" panose="02020603050405020304" pitchFamily="18" charset="0"/>
              </a:rPr>
              <a:t>Overview</a:t>
            </a:r>
          </a:p>
        </p:txBody>
      </p:sp>
      <p:sp>
        <p:nvSpPr>
          <p:cNvPr id="2" name="Content Placeholder 1">
            <a:extLst>
              <a:ext uri="{FF2B5EF4-FFF2-40B4-BE49-F238E27FC236}">
                <a16:creationId xmlns:a16="http://schemas.microsoft.com/office/drawing/2014/main" id="{94CFEC11-6E05-4F41-8473-9FE735F79E60}"/>
              </a:ext>
            </a:extLst>
          </p:cNvPr>
          <p:cNvSpPr>
            <a:spLocks noGrp="1"/>
          </p:cNvSpPr>
          <p:nvPr>
            <p:ph idx="1"/>
          </p:nvPr>
        </p:nvSpPr>
        <p:spPr>
          <a:xfrm>
            <a:off x="1550041" y="1670838"/>
            <a:ext cx="8473197" cy="4545136"/>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Who we are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SET-NET Project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COVID-19 and Pregnancy</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Nevada Birthing Trends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Sampled Population Vaccination Status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Questions and Concerns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Contact Information</a:t>
            </a:r>
          </a:p>
          <a:p>
            <a:pPr>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735C8BA3-480D-45F5-B4EB-4F6BA2573381}"/>
              </a:ext>
            </a:extLst>
          </p:cNvPr>
          <p:cNvSpPr>
            <a:spLocks noGrp="1"/>
          </p:cNvSpPr>
          <p:nvPr>
            <p:ph type="sldNum" sz="quarter" idx="12"/>
          </p:nvPr>
        </p:nvSpPr>
        <p:spPr>
          <a:xfrm>
            <a:off x="11717989" y="6215974"/>
            <a:ext cx="474011"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25</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42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F99E-1403-43E3-9E4F-EF9DC7154EFD}"/>
              </a:ext>
            </a:extLst>
          </p:cNvPr>
          <p:cNvSpPr>
            <a:spLocks noGrp="1"/>
          </p:cNvSpPr>
          <p:nvPr>
            <p:ph type="title"/>
          </p:nvPr>
        </p:nvSpPr>
        <p:spPr>
          <a:xfrm>
            <a:off x="618313" y="227158"/>
            <a:ext cx="10772775" cy="1358451"/>
          </a:xfrm>
        </p:spPr>
        <p:txBody>
          <a:bodyPr/>
          <a:lstStyle/>
          <a:p>
            <a:r>
              <a:rPr lang="en-US" dirty="0">
                <a:latin typeface="Times New Roman" panose="02020603050405020304" pitchFamily="18" charset="0"/>
                <a:cs typeface="Times New Roman" panose="02020603050405020304" pitchFamily="18" charset="0"/>
              </a:rPr>
              <a:t>Introduction</a:t>
            </a:r>
            <a:endParaRPr lang="en-US" dirty="0"/>
          </a:p>
        </p:txBody>
      </p:sp>
      <p:sp>
        <p:nvSpPr>
          <p:cNvPr id="3" name="Content Placeholder 2">
            <a:extLst>
              <a:ext uri="{FF2B5EF4-FFF2-40B4-BE49-F238E27FC236}">
                <a16:creationId xmlns:a16="http://schemas.microsoft.com/office/drawing/2014/main" id="{3C125513-64F8-4411-8B4A-E4CAD08F626D}"/>
              </a:ext>
            </a:extLst>
          </p:cNvPr>
          <p:cNvSpPr>
            <a:spLocks noGrp="1"/>
          </p:cNvSpPr>
          <p:nvPr>
            <p:ph idx="1"/>
          </p:nvPr>
        </p:nvSpPr>
        <p:spPr>
          <a:xfrm>
            <a:off x="618313" y="1585610"/>
            <a:ext cx="10916462" cy="4931922"/>
          </a:xfrm>
        </p:spPr>
        <p:txBody>
          <a:bodyPr>
            <a:normAutofit fontScale="70000" lnSpcReduction="20000"/>
          </a:bodyPr>
          <a:lstStyle/>
          <a:p>
            <a:pPr marL="0" indent="0" algn="ctr">
              <a:buNone/>
            </a:pPr>
            <a:endParaRPr lang="en-US" sz="2800" dirty="0">
              <a:solidFill>
                <a:srgbClr val="47647D"/>
              </a:solidFill>
              <a:latin typeface="Times New Roman" panose="02020603050405020304" pitchFamily="18" charset="0"/>
              <a:cs typeface="Times New Roman" panose="02020603050405020304" pitchFamily="18" charset="0"/>
            </a:endParaRPr>
          </a:p>
          <a:p>
            <a:pPr marL="0" indent="0" algn="ctr">
              <a:buNone/>
            </a:pPr>
            <a:r>
              <a:rPr lang="en-US" sz="2800" dirty="0">
                <a:solidFill>
                  <a:srgbClr val="47647D"/>
                </a:solidFill>
                <a:latin typeface="Times New Roman" panose="02020603050405020304" pitchFamily="18" charset="0"/>
                <a:cs typeface="Times New Roman" panose="02020603050405020304" pitchFamily="18" charset="0"/>
              </a:rPr>
              <a:t>In collaboration with the Center for Disease Control and Prevention (CDC) and Nevada Office of Public Health Investigations &amp; Epidemiology (OPHIE), High Sierra</a:t>
            </a:r>
            <a:r>
              <a:rPr lang="en-US" sz="2800" dirty="0">
                <a:solidFill>
                  <a:srgbClr val="47647D"/>
                </a:solidFill>
                <a:latin typeface="Times New Roman" panose="02020603050405020304" pitchFamily="18" charset="0"/>
              </a:rPr>
              <a:t> </a:t>
            </a:r>
            <a:r>
              <a:rPr lang="en-US" sz="2800" dirty="0">
                <a:solidFill>
                  <a:srgbClr val="47647D"/>
                </a:solidFill>
                <a:latin typeface="Times New Roman" panose="02020603050405020304" pitchFamily="18" charset="0"/>
                <a:cs typeface="Times New Roman" panose="02020603050405020304" pitchFamily="18" charset="0"/>
              </a:rPr>
              <a:t>Area Health Education Center (AHEC) collects, analyzes, and submits maternal health data as it relates to pregnant individuals and their neonates who test positive for COVID-19. Through our efforts in representing our jurisdiction, our goal is to act</a:t>
            </a:r>
            <a:r>
              <a:rPr lang="en-US" sz="2800" dirty="0">
                <a:solidFill>
                  <a:srgbClr val="47647D"/>
                </a:solidFill>
                <a:latin typeface="Times New Roman" panose="02020603050405020304" pitchFamily="18" charset="0"/>
              </a:rPr>
              <a:t> </a:t>
            </a:r>
            <a:r>
              <a:rPr lang="en-US" sz="2800" dirty="0">
                <a:solidFill>
                  <a:srgbClr val="47647D"/>
                </a:solidFill>
                <a:latin typeface="Times New Roman" panose="02020603050405020304" pitchFamily="18" charset="0"/>
                <a:cs typeface="Times New Roman" panose="02020603050405020304" pitchFamily="18" charset="0"/>
              </a:rPr>
              <a:t>as a resource to develop, share, and maintain educational materials for the</a:t>
            </a:r>
            <a:r>
              <a:rPr lang="en-US" sz="2800" dirty="0">
                <a:solidFill>
                  <a:srgbClr val="47647D"/>
                </a:solidFill>
                <a:latin typeface="Times New Roman" panose="02020603050405020304" pitchFamily="18" charset="0"/>
              </a:rPr>
              <a:t> </a:t>
            </a:r>
            <a:r>
              <a:rPr lang="en-US" sz="2800" dirty="0">
                <a:solidFill>
                  <a:srgbClr val="47647D"/>
                </a:solidFill>
                <a:latin typeface="Times New Roman" panose="02020603050405020304" pitchFamily="18" charset="0"/>
                <a:cs typeface="Times New Roman" panose="02020603050405020304" pitchFamily="18" charset="0"/>
              </a:rPr>
              <a:t>State’s OB/GYN Providers and Patients.</a:t>
            </a:r>
          </a:p>
          <a:p>
            <a:pPr marL="0" indent="0" algn="ctr">
              <a:buNone/>
            </a:pPr>
            <a:endParaRPr lang="en-US" sz="2800" dirty="0">
              <a:solidFill>
                <a:srgbClr val="47647D"/>
              </a:solidFill>
              <a:latin typeface="Times New Roman" panose="02020603050405020304" pitchFamily="18" charset="0"/>
              <a:cs typeface="Times New Roman" panose="02020603050405020304" pitchFamily="18" charset="0"/>
            </a:endParaRPr>
          </a:p>
          <a:p>
            <a:pPr marL="0" indent="0">
              <a:buNone/>
            </a:pPr>
            <a:endParaRPr lang="en-US" sz="2800" dirty="0">
              <a:solidFill>
                <a:srgbClr val="000000"/>
              </a:solidFill>
              <a:latin typeface="Times New Roman" panose="02020603050405020304" pitchFamily="18" charset="0"/>
            </a:endParaRPr>
          </a:p>
          <a:p>
            <a:pPr marL="0" indent="0">
              <a:buNone/>
            </a:pPr>
            <a:endParaRPr lang="en-US" sz="28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800" dirty="0">
              <a:solidFill>
                <a:srgbClr val="000000"/>
              </a:solidFill>
              <a:latin typeface="Times New Roman" panose="02020603050405020304" pitchFamily="18" charset="0"/>
            </a:endParaRPr>
          </a:p>
          <a:p>
            <a:pPr marL="0" indent="0">
              <a:buNone/>
            </a:pPr>
            <a:endParaRPr lang="en-US" sz="28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8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5100" dirty="0">
              <a:solidFill>
                <a:srgbClr val="000000"/>
              </a:solidFill>
              <a:latin typeface="Times New Roman" panose="02020603050405020304" pitchFamily="18" charset="0"/>
            </a:endParaRPr>
          </a:p>
          <a:p>
            <a:pPr marL="0" indent="0">
              <a:buNone/>
            </a:pPr>
            <a:r>
              <a:rPr lang="en-US" sz="1500" i="1" dirty="0">
                <a:solidFill>
                  <a:srgbClr val="000000"/>
                </a:solidFill>
              </a:rPr>
              <a:t>This presentation was supported by the Nevada State Department of Health and Human Services through Grant Number 5 NU50CK000560-30-00 from the Center for Disease Control and Prevention. Its contents are solely the responsibility of the authors and do not necessarily represent the official views of the Department nor The Center for Disease Control and Prevention. </a:t>
            </a:r>
            <a:endParaRPr lang="en-US" sz="1500" dirty="0"/>
          </a:p>
          <a:p>
            <a:endParaRPr lang="en-US" dirty="0"/>
          </a:p>
        </p:txBody>
      </p:sp>
      <p:pic>
        <p:nvPicPr>
          <p:cNvPr id="5" name="Picture 4" descr="High Sierra Area Health Education Center Logo">
            <a:extLst>
              <a:ext uri="{FF2B5EF4-FFF2-40B4-BE49-F238E27FC236}">
                <a16:creationId xmlns:a16="http://schemas.microsoft.com/office/drawing/2014/main" id="{8DE40C3F-AE75-4773-9374-C2916B0EC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768" y="4201510"/>
            <a:ext cx="3831233" cy="1195993"/>
          </a:xfrm>
          <a:prstGeom prst="rect">
            <a:avLst/>
          </a:prstGeom>
        </p:spPr>
      </p:pic>
      <p:pic>
        <p:nvPicPr>
          <p:cNvPr id="6" name="Picture 5" descr="Nevada Department of Health and Human Services Logo">
            <a:extLst>
              <a:ext uri="{FF2B5EF4-FFF2-40B4-BE49-F238E27FC236}">
                <a16:creationId xmlns:a16="http://schemas.microsoft.com/office/drawing/2014/main" id="{87355714-CB8A-4D06-801B-E924C946B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442" y="4201510"/>
            <a:ext cx="3757909" cy="1498941"/>
          </a:xfrm>
          <a:prstGeom prst="rect">
            <a:avLst/>
          </a:prstGeom>
        </p:spPr>
      </p:pic>
      <p:sp>
        <p:nvSpPr>
          <p:cNvPr id="7" name="Slide Number Placeholder 2">
            <a:extLst>
              <a:ext uri="{FF2B5EF4-FFF2-40B4-BE49-F238E27FC236}">
                <a16:creationId xmlns:a16="http://schemas.microsoft.com/office/drawing/2014/main" id="{39F0F31E-9E6A-43B7-842C-CF32C442905C}"/>
              </a:ext>
            </a:extLst>
          </p:cNvPr>
          <p:cNvSpPr>
            <a:spLocks noGrp="1"/>
          </p:cNvSpPr>
          <p:nvPr>
            <p:ph type="sldNum" sz="quarter" idx="12"/>
          </p:nvPr>
        </p:nvSpPr>
        <p:spPr>
          <a:xfrm>
            <a:off x="11717989" y="6215974"/>
            <a:ext cx="474011"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26</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323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AAEB-7EC5-4692-911B-78F039BC166D}"/>
              </a:ext>
            </a:extLst>
          </p:cNvPr>
          <p:cNvSpPr>
            <a:spLocks noGrp="1"/>
          </p:cNvSpPr>
          <p:nvPr>
            <p:ph type="title"/>
          </p:nvPr>
        </p:nvSpPr>
        <p:spPr>
          <a:xfrm>
            <a:off x="708903" y="353618"/>
            <a:ext cx="10772775" cy="1195993"/>
          </a:xfrm>
        </p:spPr>
        <p:txBody>
          <a:bodyPr/>
          <a:lstStyle/>
          <a:p>
            <a:r>
              <a:rPr lang="en-US" dirty="0">
                <a:latin typeface="Times New Roman" panose="02020603050405020304" pitchFamily="18" charset="0"/>
                <a:cs typeface="Times New Roman" panose="02020603050405020304" pitchFamily="18" charset="0"/>
              </a:rPr>
              <a:t>Who we are</a:t>
            </a:r>
          </a:p>
        </p:txBody>
      </p:sp>
      <p:sp>
        <p:nvSpPr>
          <p:cNvPr id="3" name="Content Placeholder 2">
            <a:extLst>
              <a:ext uri="{FF2B5EF4-FFF2-40B4-BE49-F238E27FC236}">
                <a16:creationId xmlns:a16="http://schemas.microsoft.com/office/drawing/2014/main" id="{272254AB-F5AB-44B4-9D01-59579C07DF26}"/>
              </a:ext>
            </a:extLst>
          </p:cNvPr>
          <p:cNvSpPr>
            <a:spLocks noGrp="1"/>
          </p:cNvSpPr>
          <p:nvPr>
            <p:ph sz="half" idx="1"/>
          </p:nvPr>
        </p:nvSpPr>
        <p:spPr>
          <a:xfrm>
            <a:off x="708903" y="1866900"/>
            <a:ext cx="5329945" cy="4242070"/>
          </a:xfrm>
        </p:spPr>
        <p:txBody>
          <a:bodyPr>
            <a:normAutofit fontScale="92500" lnSpcReduction="20000"/>
          </a:bodyPr>
          <a:lstStyle/>
          <a:p>
            <a:pPr marL="0" indent="0">
              <a:buNone/>
            </a:pPr>
            <a:r>
              <a:rPr lang="en-US" sz="2600" dirty="0">
                <a:solidFill>
                  <a:schemeClr val="tx1"/>
                </a:solidFill>
                <a:latin typeface="Times New Roman" panose="02020603050405020304" pitchFamily="18" charset="0"/>
              </a:rPr>
              <a:t>High Sierra Area Health Education Center is a federally and state-funded 501(c)(3) public health nonprofit committed to serving an under-served and rural population of Northwestern Nevada in collaboration with the University of Nevada, Reno School of Medicine, and the Office of Statewide Initiatives. Our purpose is to meet the needs of the communities we serve through robust community-academic partnerships, with a focus on recruiting, developing, and cultivating our health care workforce pipeline. Through various valuable partnerships, we develop future leaders in health care.</a:t>
            </a:r>
          </a:p>
          <a:p>
            <a:endParaRPr lang="en-US" dirty="0"/>
          </a:p>
        </p:txBody>
      </p:sp>
      <p:pic>
        <p:nvPicPr>
          <p:cNvPr id="6" name="Content Placeholder 7" descr="The team at High Sierra Area Health Education Center">
            <a:extLst>
              <a:ext uri="{FF2B5EF4-FFF2-40B4-BE49-F238E27FC236}">
                <a16:creationId xmlns:a16="http://schemas.microsoft.com/office/drawing/2014/main" id="{EAA20C92-492E-45FF-A13A-FA031564F0D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62827" y="2855717"/>
            <a:ext cx="3635182" cy="2445857"/>
          </a:xfrm>
          <a:prstGeom prst="rect">
            <a:avLst/>
          </a:prstGeom>
        </p:spPr>
      </p:pic>
      <p:pic>
        <p:nvPicPr>
          <p:cNvPr id="7" name="Picture 6" descr="High Sierra Area Health Education Center Logo">
            <a:extLst>
              <a:ext uri="{FF2B5EF4-FFF2-40B4-BE49-F238E27FC236}">
                <a16:creationId xmlns:a16="http://schemas.microsoft.com/office/drawing/2014/main" id="{6D09EB01-3298-4CB9-8950-D91F4E312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776" y="1110259"/>
            <a:ext cx="3831233" cy="1195993"/>
          </a:xfrm>
          <a:prstGeom prst="rect">
            <a:avLst/>
          </a:prstGeom>
        </p:spPr>
      </p:pic>
      <p:sp>
        <p:nvSpPr>
          <p:cNvPr id="8" name="Slide Number Placeholder 2">
            <a:extLst>
              <a:ext uri="{FF2B5EF4-FFF2-40B4-BE49-F238E27FC236}">
                <a16:creationId xmlns:a16="http://schemas.microsoft.com/office/drawing/2014/main" id="{54E7814E-8492-4D62-834B-3957A77693A8}"/>
              </a:ext>
            </a:extLst>
          </p:cNvPr>
          <p:cNvSpPr>
            <a:spLocks noGrp="1"/>
          </p:cNvSpPr>
          <p:nvPr>
            <p:ph type="sldNum" sz="quarter" idx="12"/>
          </p:nvPr>
        </p:nvSpPr>
        <p:spPr>
          <a:xfrm>
            <a:off x="11717989" y="6215974"/>
            <a:ext cx="474011"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27</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026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F8B30-2544-46DC-8458-C35C7C989C4F}"/>
              </a:ext>
            </a:extLst>
          </p:cNvPr>
          <p:cNvSpPr>
            <a:spLocks noGrp="1"/>
          </p:cNvSpPr>
          <p:nvPr>
            <p:ph type="title"/>
          </p:nvPr>
        </p:nvSpPr>
        <p:spPr>
          <a:xfrm>
            <a:off x="676656" y="238491"/>
            <a:ext cx="10772775" cy="1336971"/>
          </a:xfrm>
        </p:spPr>
        <p:txBody>
          <a:bodyPr>
            <a:noAutofit/>
          </a:bodyPr>
          <a:lstStyle/>
          <a:p>
            <a:r>
              <a:rPr lang="en-US" sz="3600" dirty="0">
                <a:latin typeface="Times New Roman" panose="02020603050405020304" pitchFamily="18" charset="0"/>
                <a:cs typeface="Times New Roman" panose="02020603050405020304" pitchFamily="18" charset="0"/>
              </a:rPr>
              <a:t>Surveillance of Emerging Threats to Mothers and Babies Network (SET-NET)</a:t>
            </a:r>
          </a:p>
        </p:txBody>
      </p:sp>
      <p:sp>
        <p:nvSpPr>
          <p:cNvPr id="5" name="Content Placeholder 4">
            <a:extLst>
              <a:ext uri="{FF2B5EF4-FFF2-40B4-BE49-F238E27FC236}">
                <a16:creationId xmlns:a16="http://schemas.microsoft.com/office/drawing/2014/main" id="{FB78427A-5511-4ABF-A005-438467050F07}"/>
              </a:ext>
            </a:extLst>
          </p:cNvPr>
          <p:cNvSpPr>
            <a:spLocks noGrp="1"/>
          </p:cNvSpPr>
          <p:nvPr>
            <p:ph sz="half" idx="1"/>
          </p:nvPr>
        </p:nvSpPr>
        <p:spPr>
          <a:xfrm>
            <a:off x="676656" y="1998134"/>
            <a:ext cx="4066451" cy="3767328"/>
          </a:xfrm>
        </p:spPr>
        <p:txBody>
          <a:bodyPr/>
          <a:lstStyle/>
          <a:p>
            <a:pPr marL="0" indent="0">
              <a:buNone/>
            </a:pPr>
            <a:r>
              <a:rPr lang="en-US" dirty="0">
                <a:latin typeface="Times New Roman" panose="02020603050405020304" pitchFamily="18" charset="0"/>
                <a:cs typeface="Times New Roman" panose="02020603050405020304" pitchFamily="18" charset="0"/>
              </a:rPr>
              <a:t>A CDC surveillance project for current and emerging threats for pregnant persons and their infants</a:t>
            </a:r>
          </a:p>
          <a:p>
            <a:r>
              <a:rPr lang="en-US" dirty="0">
                <a:latin typeface="Times New Roman" panose="02020603050405020304" pitchFamily="18" charset="0"/>
                <a:cs typeface="Times New Roman" panose="02020603050405020304" pitchFamily="18" charset="0"/>
              </a:rPr>
              <a:t>Surveillance for:</a:t>
            </a:r>
          </a:p>
          <a:p>
            <a:pPr lvl="1"/>
            <a:r>
              <a:rPr lang="en-US" dirty="0">
                <a:latin typeface="Times New Roman" panose="02020603050405020304" pitchFamily="18" charset="0"/>
                <a:cs typeface="Times New Roman" panose="02020603050405020304" pitchFamily="18" charset="0"/>
              </a:rPr>
              <a:t>Zika, </a:t>
            </a:r>
          </a:p>
          <a:p>
            <a:pPr lvl="1"/>
            <a:r>
              <a:rPr lang="en-US" dirty="0">
                <a:latin typeface="Times New Roman" panose="02020603050405020304" pitchFamily="18" charset="0"/>
                <a:cs typeface="Times New Roman" panose="02020603050405020304" pitchFamily="18" charset="0"/>
              </a:rPr>
              <a:t>Hepatitis C </a:t>
            </a:r>
          </a:p>
          <a:p>
            <a:pPr lvl="1"/>
            <a:r>
              <a:rPr lang="en-US" dirty="0">
                <a:latin typeface="Times New Roman" panose="02020603050405020304" pitchFamily="18" charset="0"/>
                <a:cs typeface="Times New Roman" panose="02020603050405020304" pitchFamily="18" charset="0"/>
              </a:rPr>
              <a:t>Syphilis </a:t>
            </a:r>
          </a:p>
          <a:p>
            <a:pPr lvl="1"/>
            <a:r>
              <a:rPr lang="en-US" dirty="0">
                <a:latin typeface="Times New Roman" panose="02020603050405020304" pitchFamily="18" charset="0"/>
                <a:cs typeface="Times New Roman" panose="02020603050405020304" pitchFamily="18" charset="0"/>
              </a:rPr>
              <a:t>COVID-19</a:t>
            </a:r>
          </a:p>
        </p:txBody>
      </p:sp>
      <p:pic>
        <p:nvPicPr>
          <p:cNvPr id="6" name="Content Placeholder 5" descr="Map of US showing the states that participate in SET-NET. Participation for 2020 is green and 2021 is blue.">
            <a:extLst>
              <a:ext uri="{FF2B5EF4-FFF2-40B4-BE49-F238E27FC236}">
                <a16:creationId xmlns:a16="http://schemas.microsoft.com/office/drawing/2014/main" id="{68788A2E-687B-483E-AEA5-039901C9816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743107" y="1575462"/>
            <a:ext cx="7448893" cy="419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568B8A4B-EA79-4E10-B77D-7958E98EFB43}"/>
              </a:ext>
            </a:extLst>
          </p:cNvPr>
          <p:cNvSpPr>
            <a:spLocks noGrp="1"/>
          </p:cNvSpPr>
          <p:nvPr>
            <p:ph type="sldNum" sz="quarter" idx="12"/>
          </p:nvPr>
        </p:nvSpPr>
        <p:spPr>
          <a:xfrm>
            <a:off x="11717989" y="6215974"/>
            <a:ext cx="474011"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28</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34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F8B30-2544-46DC-8458-C35C7C989C4F}"/>
              </a:ext>
            </a:extLst>
          </p:cNvPr>
          <p:cNvSpPr>
            <a:spLocks noGrp="1"/>
          </p:cNvSpPr>
          <p:nvPr>
            <p:ph type="title"/>
          </p:nvPr>
        </p:nvSpPr>
        <p:spPr>
          <a:xfrm>
            <a:off x="749031" y="183706"/>
            <a:ext cx="10778246" cy="1324082"/>
          </a:xfrm>
        </p:spPr>
        <p:txBody>
          <a:bodyPr>
            <a:noAutofit/>
          </a:bodyPr>
          <a:lstStyle/>
          <a:p>
            <a:r>
              <a:rPr lang="en-US" dirty="0">
                <a:latin typeface="Times New Roman" panose="02020603050405020304" pitchFamily="18" charset="0"/>
                <a:cs typeface="Times New Roman" panose="02020603050405020304" pitchFamily="18" charset="0"/>
              </a:rPr>
              <a:t>COVID-19 and Pregnancy</a:t>
            </a:r>
          </a:p>
        </p:txBody>
      </p:sp>
      <p:sp>
        <p:nvSpPr>
          <p:cNvPr id="5" name="Content Placeholder 4">
            <a:extLst>
              <a:ext uri="{FF2B5EF4-FFF2-40B4-BE49-F238E27FC236}">
                <a16:creationId xmlns:a16="http://schemas.microsoft.com/office/drawing/2014/main" id="{FB78427A-5511-4ABF-A005-438467050F07}"/>
              </a:ext>
            </a:extLst>
          </p:cNvPr>
          <p:cNvSpPr>
            <a:spLocks noGrp="1"/>
          </p:cNvSpPr>
          <p:nvPr>
            <p:ph sz="half" idx="1"/>
          </p:nvPr>
        </p:nvSpPr>
        <p:spPr>
          <a:xfrm>
            <a:off x="749032" y="1837592"/>
            <a:ext cx="5289818" cy="427137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Physiological changes during pregnancy can put individuals at higher risk for severe illness and may have adverse birthing outcomes such a preterm deliveries</a:t>
            </a:r>
          </a:p>
          <a:p>
            <a:r>
              <a:rPr lang="en-US" dirty="0">
                <a:latin typeface="Times New Roman" panose="02020603050405020304" pitchFamily="18" charset="0"/>
                <a:cs typeface="Times New Roman" panose="02020603050405020304" pitchFamily="18" charset="0"/>
              </a:rPr>
              <a:t>Symptomatic COVID-19 pregnant persons may require </a:t>
            </a:r>
          </a:p>
          <a:p>
            <a:pPr lvl="1"/>
            <a:r>
              <a:rPr lang="en-US" dirty="0">
                <a:latin typeface="Times New Roman" panose="02020603050405020304" pitchFamily="18" charset="0"/>
                <a:cs typeface="Times New Roman" panose="02020603050405020304" pitchFamily="18" charset="0"/>
              </a:rPr>
              <a:t>Intensive Care unit (ICU) admission </a:t>
            </a:r>
          </a:p>
          <a:p>
            <a:pPr lvl="1"/>
            <a:r>
              <a:rPr lang="en-US" dirty="0">
                <a:latin typeface="Times New Roman" panose="02020603050405020304" pitchFamily="18" charset="0"/>
                <a:cs typeface="Times New Roman" panose="02020603050405020304" pitchFamily="18" charset="0"/>
              </a:rPr>
              <a:t>Mechanical ventilation (MV intubation)</a:t>
            </a:r>
          </a:p>
          <a:p>
            <a:pPr lvl="1"/>
            <a:r>
              <a:rPr lang="en-US" dirty="0">
                <a:latin typeface="Times New Roman" panose="02020603050405020304" pitchFamily="18" charset="0"/>
                <a:cs typeface="Times New Roman" panose="02020603050405020304" pitchFamily="18" charset="0"/>
              </a:rPr>
              <a:t>Specialized heart-lung bypass treatment (ECMO)</a:t>
            </a:r>
          </a:p>
        </p:txBody>
      </p:sp>
      <p:pic>
        <p:nvPicPr>
          <p:cNvPr id="6" name="Content Placeholder 5" descr="This is a pregnant individual and displaying the effects of COVID-19 on this population. ">
            <a:extLst>
              <a:ext uri="{FF2B5EF4-FFF2-40B4-BE49-F238E27FC236}">
                <a16:creationId xmlns:a16="http://schemas.microsoft.com/office/drawing/2014/main" id="{0B16EEB5-20EA-4682-A784-FBDD560CD21E}"/>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bwMode="auto">
          <a:xfrm>
            <a:off x="6980377" y="2178996"/>
            <a:ext cx="4277311" cy="250000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B2477417-2E9A-4FB6-8263-E56C777C329D}"/>
              </a:ext>
            </a:extLst>
          </p:cNvPr>
          <p:cNvSpPr>
            <a:spLocks noGrp="1"/>
          </p:cNvSpPr>
          <p:nvPr>
            <p:ph type="sldNum" sz="quarter" idx="12"/>
          </p:nvPr>
        </p:nvSpPr>
        <p:spPr>
          <a:xfrm>
            <a:off x="11717989" y="6215974"/>
            <a:ext cx="474011"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29</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98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2234249" y="4492242"/>
            <a:ext cx="7723500" cy="481200"/>
          </a:xfrm>
          <a:prstGeom prst="rect">
            <a:avLst/>
          </a:prstGeom>
        </p:spPr>
        <p:txBody>
          <a:bodyPr spcFirstLastPara="1" wrap="square" lIns="91425" tIns="91425" rIns="91425" bIns="91425" anchor="ctr" anchorCtr="0">
            <a:noAutofit/>
          </a:bodyPr>
          <a:lstStyle/>
          <a:p>
            <a:r>
              <a:rPr lang="en-US" sz="3100" b="1" spc="-75" dirty="0">
                <a:latin typeface="Century Gothic" panose="020B0502020202020204" pitchFamily="34" charset="0"/>
              </a:rPr>
              <a:t>DISCLAMER</a:t>
            </a:r>
            <a:endParaRPr sz="3100" b="1" spc="-75" dirty="0">
              <a:latin typeface="Century Gothic" panose="020B0502020202020204" pitchFamily="34" charset="0"/>
            </a:endParaRPr>
          </a:p>
          <a:p>
            <a:endParaRPr sz="1700" dirty="0"/>
          </a:p>
          <a:p>
            <a:r>
              <a:rPr lang="en-US" sz="1500" dirty="0">
                <a:latin typeface="Century Gothic" panose="020B0502020202020204" pitchFamily="34" charset="0"/>
                <a:ea typeface="Questrial"/>
                <a:cs typeface="Questrial"/>
                <a:sym typeface="Questrial"/>
              </a:rPr>
              <a:t>Immunize Nevada’s NILE webinars are made possible by the generosity of speakers who donate their time and expertise to benefit the coalition. The expectation and goal is for community partners to gain knowledge on immunization/infectious disease-related topics through a non-branded, unbiased presentation.</a:t>
            </a:r>
            <a:br>
              <a:rPr lang="en-US" sz="1500" dirty="0">
                <a:latin typeface="Century Gothic" panose="020B0502020202020204" pitchFamily="34" charset="0"/>
                <a:ea typeface="Questrial"/>
                <a:cs typeface="Questrial"/>
                <a:sym typeface="Questrial"/>
              </a:rPr>
            </a:br>
            <a:br>
              <a:rPr lang="en-US" sz="1500" dirty="0">
                <a:latin typeface="Century Gothic" panose="020B0502020202020204" pitchFamily="34" charset="0"/>
                <a:ea typeface="Questrial"/>
                <a:cs typeface="Questrial"/>
                <a:sym typeface="Questrial"/>
              </a:rPr>
            </a:br>
            <a:r>
              <a:rPr lang="en-US" sz="1500" dirty="0">
                <a:latin typeface="Century Gothic" panose="020B0502020202020204" pitchFamily="34" charset="0"/>
                <a:ea typeface="Questrial"/>
                <a:cs typeface="Questrial"/>
                <a:sym typeface="Questrial"/>
              </a:rPr>
              <a:t>The opinions expressed are those of today’s presenter and do not necessarily reflect those shared by Immunize Nevada or its partners.</a:t>
            </a:r>
            <a:endParaRPr sz="3100" dirty="0"/>
          </a:p>
          <a:p>
            <a:endParaRPr sz="3100" dirty="0"/>
          </a:p>
        </p:txBody>
      </p:sp>
      <p:pic>
        <p:nvPicPr>
          <p:cNvPr id="150" name="Google Shape;150;p28"/>
          <p:cNvPicPr preferRelativeResize="0"/>
          <p:nvPr/>
        </p:nvPicPr>
        <p:blipFill>
          <a:blip r:embed="rId3">
            <a:alphaModFix/>
          </a:blip>
          <a:stretch>
            <a:fillRect/>
          </a:stretch>
        </p:blipFill>
        <p:spPr>
          <a:xfrm>
            <a:off x="4885061" y="410981"/>
            <a:ext cx="2421879" cy="2464566"/>
          </a:xfrm>
          <a:prstGeom prst="rect">
            <a:avLst/>
          </a:prstGeom>
          <a:noFill/>
          <a:ln>
            <a:noFill/>
          </a:ln>
        </p:spPr>
      </p:pic>
      <p:pic>
        <p:nvPicPr>
          <p:cNvPr id="2" name="Google Shape;151;p28">
            <a:extLst>
              <a:ext uri="{FF2B5EF4-FFF2-40B4-BE49-F238E27FC236}">
                <a16:creationId xmlns:a16="http://schemas.microsoft.com/office/drawing/2014/main" id="{31C5C820-BBBD-DE0D-AA1C-F0908FCDC4D2}"/>
              </a:ext>
            </a:extLst>
          </p:cNvPr>
          <p:cNvPicPr preferRelativeResize="0"/>
          <p:nvPr/>
        </p:nvPicPr>
        <p:blipFill>
          <a:blip r:embed="rId4">
            <a:alphaModFix/>
          </a:blip>
          <a:stretch>
            <a:fillRect/>
          </a:stretch>
        </p:blipFill>
        <p:spPr>
          <a:xfrm>
            <a:off x="10531931" y="5597670"/>
            <a:ext cx="1174725" cy="1010275"/>
          </a:xfrm>
          <a:prstGeom prst="rect">
            <a:avLst/>
          </a:prstGeom>
          <a:noFill/>
          <a:ln>
            <a:noFill/>
          </a:ln>
        </p:spPr>
      </p:pic>
    </p:spTree>
    <p:extLst>
      <p:ext uri="{BB962C8B-B14F-4D97-AF65-F5344CB8AC3E}">
        <p14:creationId xmlns:p14="http://schemas.microsoft.com/office/powerpoint/2010/main" val="555091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8380-87B0-4676-9E7F-30AE1E20505C}"/>
              </a:ext>
            </a:extLst>
          </p:cNvPr>
          <p:cNvSpPr>
            <a:spLocks noGrp="1"/>
          </p:cNvSpPr>
          <p:nvPr>
            <p:ph type="title"/>
          </p:nvPr>
        </p:nvSpPr>
        <p:spPr>
          <a:xfrm>
            <a:off x="652462" y="334163"/>
            <a:ext cx="10772775" cy="1143667"/>
          </a:xfrm>
        </p:spPr>
        <p:txBody>
          <a:bodyPr>
            <a:noAutofit/>
          </a:bodyPr>
          <a:lstStyle/>
          <a:p>
            <a:r>
              <a:rPr lang="en-US" dirty="0">
                <a:latin typeface="Times New Roman" panose="02020603050405020304" pitchFamily="18" charset="0"/>
                <a:cs typeface="Times New Roman" panose="02020603050405020304" pitchFamily="18" charset="0"/>
              </a:rPr>
              <a:t>COVID-19 and Infants</a:t>
            </a:r>
          </a:p>
        </p:txBody>
      </p:sp>
      <p:sp>
        <p:nvSpPr>
          <p:cNvPr id="3" name="Content Placeholder 2">
            <a:extLst>
              <a:ext uri="{FF2B5EF4-FFF2-40B4-BE49-F238E27FC236}">
                <a16:creationId xmlns:a16="http://schemas.microsoft.com/office/drawing/2014/main" id="{79757C76-AAE9-4A7D-B0D5-90CCB326F530}"/>
              </a:ext>
            </a:extLst>
          </p:cNvPr>
          <p:cNvSpPr>
            <a:spLocks noGrp="1"/>
          </p:cNvSpPr>
          <p:nvPr>
            <p:ph sz="half" idx="1"/>
          </p:nvPr>
        </p:nvSpPr>
        <p:spPr>
          <a:xfrm>
            <a:off x="652461" y="1681016"/>
            <a:ext cx="5386389" cy="4359862"/>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COVID-19 has put infants/neonates at an Increased risk for preterm birth, stillbirth or neonatal ICU admission</a:t>
            </a:r>
          </a:p>
          <a:p>
            <a:pPr marL="0" indent="0">
              <a:buNone/>
            </a:pPr>
            <a:r>
              <a:rPr lang="en-US" dirty="0">
                <a:latin typeface="Times New Roman" panose="02020603050405020304" pitchFamily="18" charset="0"/>
                <a:cs typeface="Times New Roman" panose="02020603050405020304" pitchFamily="18" charset="0"/>
              </a:rPr>
              <a:t>Neonates/Infants have immature immune systems which increases their risk for getting COVID-19</a:t>
            </a:r>
          </a:p>
          <a:p>
            <a:r>
              <a:rPr lang="en-US" dirty="0">
                <a:latin typeface="Times New Roman" panose="02020603050405020304" pitchFamily="18" charset="0"/>
                <a:cs typeface="Times New Roman" panose="02020603050405020304" pitchFamily="18" charset="0"/>
              </a:rPr>
              <a:t>COVID-19 Symptoms in neonates include </a:t>
            </a:r>
          </a:p>
          <a:p>
            <a:pPr lvl="1"/>
            <a:r>
              <a:rPr lang="en-US" dirty="0">
                <a:latin typeface="Times New Roman" panose="02020603050405020304" pitchFamily="18" charset="0"/>
                <a:cs typeface="Times New Roman" panose="02020603050405020304" pitchFamily="18" charset="0"/>
              </a:rPr>
              <a:t>feeling weak </a:t>
            </a:r>
          </a:p>
          <a:p>
            <a:pPr lvl="1"/>
            <a:r>
              <a:rPr lang="en-US" dirty="0">
                <a:latin typeface="Times New Roman" panose="02020603050405020304" pitchFamily="18" charset="0"/>
                <a:cs typeface="Times New Roman" panose="02020603050405020304" pitchFamily="18" charset="0"/>
              </a:rPr>
              <a:t>runny nose </a:t>
            </a:r>
          </a:p>
          <a:p>
            <a:pPr lvl="1"/>
            <a:r>
              <a:rPr lang="en-US" dirty="0">
                <a:latin typeface="Times New Roman" panose="02020603050405020304" pitchFamily="18" charset="0"/>
                <a:cs typeface="Times New Roman" panose="02020603050405020304" pitchFamily="18" charset="0"/>
              </a:rPr>
              <a:t>cough </a:t>
            </a:r>
          </a:p>
          <a:p>
            <a:pPr lvl="1"/>
            <a:r>
              <a:rPr lang="en-US" dirty="0">
                <a:latin typeface="Times New Roman" panose="02020603050405020304" pitchFamily="18" charset="0"/>
                <a:cs typeface="Times New Roman" panose="02020603050405020304" pitchFamily="18" charset="0"/>
              </a:rPr>
              <a:t>rapid breathing </a:t>
            </a:r>
          </a:p>
          <a:p>
            <a:pPr lvl="1"/>
            <a:r>
              <a:rPr lang="en-US" dirty="0">
                <a:latin typeface="Times New Roman" panose="02020603050405020304" pitchFamily="18" charset="0"/>
                <a:cs typeface="Times New Roman" panose="02020603050405020304" pitchFamily="18" charset="0"/>
              </a:rPr>
              <a:t>vomiting</a:t>
            </a:r>
          </a:p>
          <a:p>
            <a:pPr lvl="1"/>
            <a:r>
              <a:rPr lang="en-US" dirty="0">
                <a:latin typeface="Times New Roman" panose="02020603050405020304" pitchFamily="18" charset="0"/>
                <a:cs typeface="Times New Roman" panose="02020603050405020304" pitchFamily="18" charset="0"/>
              </a:rPr>
              <a:t>diarrhea</a:t>
            </a:r>
          </a:p>
          <a:p>
            <a:pPr lvl="1"/>
            <a:r>
              <a:rPr lang="en-US" dirty="0">
                <a:latin typeface="Times New Roman" panose="02020603050405020304" pitchFamily="18" charset="0"/>
                <a:cs typeface="Times New Roman" panose="02020603050405020304" pitchFamily="18" charset="0"/>
              </a:rPr>
              <a:t>decreased intake consumption</a:t>
            </a:r>
          </a:p>
          <a:p>
            <a:endParaRPr lang="en-US" dirty="0"/>
          </a:p>
        </p:txBody>
      </p:sp>
      <p:pic>
        <p:nvPicPr>
          <p:cNvPr id="6" name="Content Placeholder 5" descr="This is an image of an infant's feet to show how COVID-19 effects this population. ">
            <a:extLst>
              <a:ext uri="{FF2B5EF4-FFF2-40B4-BE49-F238E27FC236}">
                <a16:creationId xmlns:a16="http://schemas.microsoft.com/office/drawing/2014/main" id="{13AABE82-27C9-41E5-AEA1-8DF09E765C84}"/>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bwMode="auto">
          <a:xfrm>
            <a:off x="6974730" y="2273425"/>
            <a:ext cx="4564809" cy="304351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F137CF8A-0A6E-4FF6-A2C8-C138D21FB2D5}"/>
              </a:ext>
            </a:extLst>
          </p:cNvPr>
          <p:cNvSpPr>
            <a:spLocks noGrp="1"/>
          </p:cNvSpPr>
          <p:nvPr>
            <p:ph type="sldNum" sz="quarter" idx="12"/>
          </p:nvPr>
        </p:nvSpPr>
        <p:spPr>
          <a:xfrm>
            <a:off x="11717989" y="6215974"/>
            <a:ext cx="474011"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30</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72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F8B30-2544-46DC-8458-C35C7C989C4F}"/>
              </a:ext>
            </a:extLst>
          </p:cNvPr>
          <p:cNvSpPr>
            <a:spLocks noGrp="1"/>
          </p:cNvSpPr>
          <p:nvPr>
            <p:ph type="title"/>
          </p:nvPr>
        </p:nvSpPr>
        <p:spPr>
          <a:xfrm>
            <a:off x="671209" y="255183"/>
            <a:ext cx="10856068" cy="1325563"/>
          </a:xfrm>
        </p:spPr>
        <p:txBody>
          <a:bodyPr>
            <a:normAutofit/>
          </a:bodyPr>
          <a:lstStyle/>
          <a:p>
            <a:r>
              <a:rPr lang="en-US" dirty="0">
                <a:latin typeface="Times New Roman" panose="02020603050405020304" pitchFamily="18" charset="0"/>
                <a:cs typeface="Times New Roman" panose="02020603050405020304" pitchFamily="18" charset="0"/>
              </a:rPr>
              <a:t>National Data</a:t>
            </a:r>
          </a:p>
        </p:txBody>
      </p:sp>
      <p:sp>
        <p:nvSpPr>
          <p:cNvPr id="5" name="Content Placeholder 4">
            <a:extLst>
              <a:ext uri="{FF2B5EF4-FFF2-40B4-BE49-F238E27FC236}">
                <a16:creationId xmlns:a16="http://schemas.microsoft.com/office/drawing/2014/main" id="{FB78427A-5511-4ABF-A005-438467050F07}"/>
              </a:ext>
            </a:extLst>
          </p:cNvPr>
          <p:cNvSpPr>
            <a:spLocks noGrp="1"/>
          </p:cNvSpPr>
          <p:nvPr>
            <p:ph sz="half" idx="1"/>
          </p:nvPr>
        </p:nvSpPr>
        <p:spPr>
          <a:xfrm>
            <a:off x="671209" y="2094979"/>
            <a:ext cx="4959427" cy="3982803"/>
          </a:xfrm>
        </p:spPr>
        <p:txBody>
          <a:bodyPr>
            <a:normAutofit/>
          </a:bodyPr>
          <a:lstStyle/>
          <a:p>
            <a:r>
              <a:rPr lang="en-US" sz="2000" dirty="0">
                <a:latin typeface="Times New Roman" panose="02020603050405020304" pitchFamily="18" charset="0"/>
                <a:cs typeface="Times New Roman" panose="02020603050405020304" pitchFamily="18" charset="0"/>
              </a:rPr>
              <a:t>September 29, 2021, The CDC released Health Advisory on the importance of vaccination among Pregnant Individuals</a:t>
            </a:r>
          </a:p>
          <a:p>
            <a:r>
              <a:rPr lang="en-US" sz="1800" dirty="0">
                <a:latin typeface="Times New Roman" panose="02020603050405020304" pitchFamily="18" charset="0"/>
                <a:cs typeface="Times New Roman" panose="02020603050405020304" pitchFamily="18" charset="0"/>
              </a:rPr>
              <a:t>Nationally, 31% of pregnant population is vaccinated against COVID-19</a:t>
            </a:r>
          </a:p>
          <a:p>
            <a:r>
              <a:rPr lang="en-US" sz="2000" dirty="0">
                <a:solidFill>
                  <a:srgbClr val="000000"/>
                </a:solidFill>
                <a:latin typeface="Times New Roman" panose="02020603050405020304" pitchFamily="18" charset="0"/>
                <a:cs typeface="Times New Roman" panose="02020603050405020304" pitchFamily="18" charset="0"/>
              </a:rPr>
              <a:t>COVID-19 Vaccination Clinical &amp; Professional Resources </a:t>
            </a:r>
            <a:r>
              <a:rPr lang="en-US" sz="1600" dirty="0">
                <a:latin typeface="Times New Roman" panose="02020603050405020304" pitchFamily="18" charset="0"/>
                <a:cs typeface="Times New Roman" panose="02020603050405020304" pitchFamily="18" charset="0"/>
                <a:hlinkClick r:id="rId2"/>
              </a:rPr>
              <a:t>https://www.cdc.gov/vaccines/covid-19/index.html</a:t>
            </a:r>
            <a:r>
              <a:rPr lang="en-US" sz="1600" dirty="0">
                <a:latin typeface="Times New Roman" panose="02020603050405020304" pitchFamily="18" charset="0"/>
                <a:cs typeface="Times New Roman" panose="02020603050405020304" pitchFamily="18" charset="0"/>
              </a:rPr>
              <a:t> </a:t>
            </a:r>
          </a:p>
          <a:p>
            <a:endParaRPr lang="en-US" dirty="0"/>
          </a:p>
          <a:p>
            <a:endParaRPr lang="en-US" dirty="0"/>
          </a:p>
          <a:p>
            <a:endParaRPr lang="en-US" dirty="0"/>
          </a:p>
        </p:txBody>
      </p:sp>
      <p:pic>
        <p:nvPicPr>
          <p:cNvPr id="6" name="Content Placeholder 5" descr="Image of the CDC Health Advisory Network that was released in  September 2021 showcasing the importance of getting the pregnant population vaccinated">
            <a:extLst>
              <a:ext uri="{FF2B5EF4-FFF2-40B4-BE49-F238E27FC236}">
                <a16:creationId xmlns:a16="http://schemas.microsoft.com/office/drawing/2014/main" id="{34672D13-1ACD-4468-A561-2E358F88993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320570" y="1641713"/>
            <a:ext cx="5359734" cy="467699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B8C7CB94-8911-46B6-A98D-AB0586FE82C0}"/>
              </a:ext>
            </a:extLst>
          </p:cNvPr>
          <p:cNvSpPr>
            <a:spLocks noGrp="1"/>
          </p:cNvSpPr>
          <p:nvPr>
            <p:ph type="sldNum" sz="quarter" idx="12"/>
          </p:nvPr>
        </p:nvSpPr>
        <p:spPr>
          <a:xfrm>
            <a:off x="11680304" y="6215974"/>
            <a:ext cx="474011"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31</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662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F8B30-2544-46DC-8458-C35C7C989C4F}"/>
              </a:ext>
            </a:extLst>
          </p:cNvPr>
          <p:cNvSpPr>
            <a:spLocks noGrp="1"/>
          </p:cNvSpPr>
          <p:nvPr>
            <p:ph type="title"/>
          </p:nvPr>
        </p:nvSpPr>
        <p:spPr>
          <a:xfrm>
            <a:off x="661481" y="255183"/>
            <a:ext cx="10875523" cy="1325563"/>
          </a:xfrm>
        </p:spPr>
        <p:txBody>
          <a:bodyPr>
            <a:normAutofit/>
          </a:bodyPr>
          <a:lstStyle/>
          <a:p>
            <a:r>
              <a:rPr lang="en-US" dirty="0">
                <a:latin typeface="Times New Roman" panose="02020603050405020304" pitchFamily="18" charset="0"/>
                <a:cs typeface="Times New Roman" panose="02020603050405020304" pitchFamily="18" charset="0"/>
              </a:rPr>
              <a:t>Nevada Birthing Trends</a:t>
            </a:r>
          </a:p>
        </p:txBody>
      </p:sp>
      <p:sp>
        <p:nvSpPr>
          <p:cNvPr id="5" name="Content Placeholder 4">
            <a:extLst>
              <a:ext uri="{FF2B5EF4-FFF2-40B4-BE49-F238E27FC236}">
                <a16:creationId xmlns:a16="http://schemas.microsoft.com/office/drawing/2014/main" id="{FB78427A-5511-4ABF-A005-438467050F07}"/>
              </a:ext>
            </a:extLst>
          </p:cNvPr>
          <p:cNvSpPr>
            <a:spLocks noGrp="1"/>
          </p:cNvSpPr>
          <p:nvPr>
            <p:ph sz="half" idx="1"/>
          </p:nvPr>
        </p:nvSpPr>
        <p:spPr>
          <a:xfrm>
            <a:off x="661481" y="2149813"/>
            <a:ext cx="4820565" cy="3284337"/>
          </a:xfrm>
        </p:spPr>
        <p:txBody>
          <a:bodyPr>
            <a:normAutofit/>
          </a:bodyPr>
          <a:lstStyle/>
          <a:p>
            <a:r>
              <a:rPr lang="en-US" dirty="0">
                <a:latin typeface="Times New Roman" panose="02020603050405020304" pitchFamily="18" charset="0"/>
                <a:cs typeface="Times New Roman" panose="02020603050405020304" pitchFamily="18" charset="0"/>
              </a:rPr>
              <a:t>The Nevada Department of Health and Human Services Office of Analytics reported</a:t>
            </a:r>
          </a:p>
          <a:p>
            <a:pPr lvl="1"/>
            <a:r>
              <a:rPr lang="en-US" sz="1800" dirty="0">
                <a:latin typeface="Times New Roman" panose="02020603050405020304" pitchFamily="18" charset="0"/>
                <a:cs typeface="Times New Roman" panose="02020603050405020304" pitchFamily="18" charset="0"/>
              </a:rPr>
              <a:t>During 2020 there were 33,590 births </a:t>
            </a:r>
          </a:p>
          <a:p>
            <a:r>
              <a:rPr lang="en-US" dirty="0">
                <a:latin typeface="Times New Roman" panose="02020603050405020304" pitchFamily="18" charset="0"/>
                <a:cs typeface="Times New Roman" panose="02020603050405020304" pitchFamily="18" charset="0"/>
              </a:rPr>
              <a:t>921 births were to a pregnant person that had a lab confirmed COVID-19 infection</a:t>
            </a:r>
          </a:p>
          <a:p>
            <a:pPr lvl="1"/>
            <a:r>
              <a:rPr lang="en-US" sz="1800" dirty="0">
                <a:latin typeface="Times New Roman" panose="02020603050405020304" pitchFamily="18" charset="0"/>
                <a:cs typeface="Times New Roman" panose="02020603050405020304" pitchFamily="18" charset="0"/>
              </a:rPr>
              <a:t>12 Pregnant Individuals were admitted to the ICU due to COVID-19 complications</a:t>
            </a:r>
          </a:p>
          <a:p>
            <a:endParaRPr lang="en-US" dirty="0"/>
          </a:p>
        </p:txBody>
      </p:sp>
      <p:pic>
        <p:nvPicPr>
          <p:cNvPr id="16" name="Content Placeholder 15" descr="Picture of Nevada Sunset">
            <a:extLst>
              <a:ext uri="{FF2B5EF4-FFF2-40B4-BE49-F238E27FC236}">
                <a16:creationId xmlns:a16="http://schemas.microsoft.com/office/drawing/2014/main" id="{7E3FD33A-21A7-43DD-A32C-23DC1198620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43793" y="1557104"/>
            <a:ext cx="5586726" cy="4373434"/>
          </a:xfrm>
        </p:spPr>
      </p:pic>
      <p:sp>
        <p:nvSpPr>
          <p:cNvPr id="6" name="Slide Number Placeholder 2">
            <a:extLst>
              <a:ext uri="{FF2B5EF4-FFF2-40B4-BE49-F238E27FC236}">
                <a16:creationId xmlns:a16="http://schemas.microsoft.com/office/drawing/2014/main" id="{BC97F799-24BC-4ADF-BCE4-62DBED44AF32}"/>
              </a:ext>
            </a:extLst>
          </p:cNvPr>
          <p:cNvSpPr>
            <a:spLocks noGrp="1"/>
          </p:cNvSpPr>
          <p:nvPr>
            <p:ph type="sldNum" sz="quarter" idx="12"/>
          </p:nvPr>
        </p:nvSpPr>
        <p:spPr>
          <a:xfrm>
            <a:off x="11717989" y="6215974"/>
            <a:ext cx="474011"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32</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4936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CCE7-131C-4A61-86DC-BD6A3A4AB3D6}"/>
              </a:ext>
            </a:extLst>
          </p:cNvPr>
          <p:cNvSpPr>
            <a:spLocks noGrp="1"/>
          </p:cNvSpPr>
          <p:nvPr>
            <p:ph type="title"/>
          </p:nvPr>
        </p:nvSpPr>
        <p:spPr>
          <a:xfrm>
            <a:off x="637769" y="227159"/>
            <a:ext cx="10772775" cy="1397039"/>
          </a:xfrm>
        </p:spPr>
        <p:txBody>
          <a:bodyPr>
            <a:noAutofit/>
          </a:bodyPr>
          <a:lstStyle/>
          <a:p>
            <a:r>
              <a:rPr lang="en-US" dirty="0">
                <a:latin typeface="Times New Roman" panose="02020603050405020304" pitchFamily="18" charset="0"/>
                <a:cs typeface="Times New Roman" panose="02020603050405020304" pitchFamily="18" charset="0"/>
              </a:rPr>
              <a:t>Birthing Trends</a:t>
            </a:r>
          </a:p>
        </p:txBody>
      </p:sp>
      <p:sp>
        <p:nvSpPr>
          <p:cNvPr id="4" name="Content Placeholder 3">
            <a:extLst>
              <a:ext uri="{FF2B5EF4-FFF2-40B4-BE49-F238E27FC236}">
                <a16:creationId xmlns:a16="http://schemas.microsoft.com/office/drawing/2014/main" id="{4D24D449-751F-4F47-A677-CB4F9FFDC4A1}"/>
              </a:ext>
            </a:extLst>
          </p:cNvPr>
          <p:cNvSpPr>
            <a:spLocks noGrp="1"/>
          </p:cNvSpPr>
          <p:nvPr>
            <p:ph sz="half" idx="1"/>
          </p:nvPr>
        </p:nvSpPr>
        <p:spPr>
          <a:xfrm>
            <a:off x="637769" y="1756039"/>
            <a:ext cx="4239031" cy="4397182"/>
          </a:xfrm>
        </p:spPr>
        <p:txBody>
          <a:bodyPr>
            <a:normAutofit fontScale="25000" lnSpcReduction="20000"/>
          </a:bodyPr>
          <a:lstStyle/>
          <a:p>
            <a:pPr>
              <a:lnSpc>
                <a:spcPct val="120000"/>
              </a:lnSpc>
            </a:pPr>
            <a:r>
              <a:rPr lang="en-US" sz="7600" dirty="0">
                <a:solidFill>
                  <a:srgbClr val="000000"/>
                </a:solidFill>
                <a:latin typeface="Times New Roman" panose="02020603050405020304" pitchFamily="18" charset="0"/>
              </a:rPr>
              <a:t>139 Maternal COVID-19 positive cases with Vaginal deliveries</a:t>
            </a:r>
          </a:p>
          <a:p>
            <a:pPr lvl="1">
              <a:lnSpc>
                <a:spcPct val="120000"/>
              </a:lnSpc>
            </a:pPr>
            <a:r>
              <a:rPr lang="en-US" sz="6800" dirty="0">
                <a:latin typeface="Times New Roman" panose="02020603050405020304" pitchFamily="18" charset="0"/>
              </a:rPr>
              <a:t>11 Premature </a:t>
            </a:r>
            <a:r>
              <a:rPr lang="en-US" sz="4800" dirty="0">
                <a:latin typeface="Times New Roman" panose="02020603050405020304" pitchFamily="18" charset="0"/>
              </a:rPr>
              <a:t>(&lt;37 Weeks)</a:t>
            </a:r>
          </a:p>
          <a:p>
            <a:pPr lvl="1">
              <a:lnSpc>
                <a:spcPct val="120000"/>
              </a:lnSpc>
            </a:pPr>
            <a:r>
              <a:rPr lang="en-US" sz="7200" dirty="0">
                <a:latin typeface="Times New Roman" panose="02020603050405020304" pitchFamily="18" charset="0"/>
              </a:rPr>
              <a:t>128 Term </a:t>
            </a:r>
            <a:r>
              <a:rPr lang="en-US" sz="4800" dirty="0">
                <a:latin typeface="Times New Roman" panose="02020603050405020304" pitchFamily="18" charset="0"/>
              </a:rPr>
              <a:t>(37 weeks or more)</a:t>
            </a:r>
          </a:p>
          <a:p>
            <a:pPr>
              <a:lnSpc>
                <a:spcPct val="120000"/>
              </a:lnSpc>
            </a:pPr>
            <a:r>
              <a:rPr lang="en-US" sz="7600" dirty="0">
                <a:solidFill>
                  <a:srgbClr val="000000"/>
                </a:solidFill>
                <a:latin typeface="Times New Roman" panose="02020603050405020304" pitchFamily="18" charset="0"/>
              </a:rPr>
              <a:t>82 Maternal COVID-19 positive cases with C-section deliveries</a:t>
            </a:r>
          </a:p>
          <a:p>
            <a:pPr lvl="1">
              <a:lnSpc>
                <a:spcPct val="120000"/>
              </a:lnSpc>
            </a:pPr>
            <a:r>
              <a:rPr lang="en-US" sz="6800" dirty="0">
                <a:latin typeface="Times New Roman" panose="02020603050405020304" pitchFamily="18" charset="0"/>
              </a:rPr>
              <a:t>24 Premature </a:t>
            </a:r>
            <a:r>
              <a:rPr lang="en-US" sz="4400" dirty="0">
                <a:latin typeface="Times New Roman" panose="02020603050405020304" pitchFamily="18" charset="0"/>
              </a:rPr>
              <a:t>(&lt;37 Weeks)</a:t>
            </a:r>
            <a:endParaRPr lang="en-US" sz="6800" dirty="0">
              <a:latin typeface="Times New Roman" panose="02020603050405020304" pitchFamily="18" charset="0"/>
            </a:endParaRPr>
          </a:p>
          <a:p>
            <a:pPr lvl="1">
              <a:lnSpc>
                <a:spcPct val="120000"/>
              </a:lnSpc>
            </a:pPr>
            <a:r>
              <a:rPr lang="en-US" sz="7200" dirty="0">
                <a:latin typeface="Times New Roman" panose="02020603050405020304" pitchFamily="18" charset="0"/>
              </a:rPr>
              <a:t>58 Term </a:t>
            </a:r>
            <a:r>
              <a:rPr lang="en-US" sz="4400" dirty="0">
                <a:latin typeface="Times New Roman" panose="02020603050405020304" pitchFamily="18" charset="0"/>
              </a:rPr>
              <a:t>(37 weeks or more)</a:t>
            </a:r>
          </a:p>
          <a:p>
            <a:pPr>
              <a:lnSpc>
                <a:spcPct val="120000"/>
              </a:lnSpc>
            </a:pPr>
            <a:r>
              <a:rPr lang="en-US" sz="7600" dirty="0">
                <a:solidFill>
                  <a:srgbClr val="000000"/>
                </a:solidFill>
                <a:latin typeface="Times New Roman" panose="02020603050405020304" pitchFamily="18" charset="0"/>
              </a:rPr>
              <a:t>4 Pregnancy losses</a:t>
            </a:r>
          </a:p>
          <a:p>
            <a:pPr lvl="1">
              <a:lnSpc>
                <a:spcPct val="120000"/>
              </a:lnSpc>
            </a:pPr>
            <a:r>
              <a:rPr lang="en-US" sz="7200" dirty="0">
                <a:solidFill>
                  <a:srgbClr val="000000"/>
                </a:solidFill>
                <a:latin typeface="Times New Roman" panose="02020603050405020304" pitchFamily="18" charset="0"/>
              </a:rPr>
              <a:t>2 Stillbirths</a:t>
            </a:r>
          </a:p>
          <a:p>
            <a:pPr lvl="1">
              <a:lnSpc>
                <a:spcPct val="120000"/>
              </a:lnSpc>
            </a:pPr>
            <a:r>
              <a:rPr lang="en-US" sz="7200" dirty="0">
                <a:solidFill>
                  <a:srgbClr val="000000"/>
                </a:solidFill>
                <a:latin typeface="Times New Roman" panose="02020603050405020304" pitchFamily="18" charset="0"/>
              </a:rPr>
              <a:t>2 Miscarriages</a:t>
            </a:r>
          </a:p>
          <a:p>
            <a:endParaRPr lang="en-US" dirty="0"/>
          </a:p>
        </p:txBody>
      </p:sp>
      <p:pic>
        <p:nvPicPr>
          <p:cNvPr id="30" name="Picture 29" descr="Horizontal stacked bar graph separating preterm and term vaginal births, C-sections and pregnancy losses.  ">
            <a:extLst>
              <a:ext uri="{FF2B5EF4-FFF2-40B4-BE49-F238E27FC236}">
                <a16:creationId xmlns:a16="http://schemas.microsoft.com/office/drawing/2014/main" id="{D8DB5386-5338-4673-9E9E-9143F4859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205" y="1624198"/>
            <a:ext cx="6163026" cy="4493935"/>
          </a:xfrm>
          <a:prstGeom prst="rect">
            <a:avLst/>
          </a:prstGeom>
        </p:spPr>
      </p:pic>
      <p:sp>
        <p:nvSpPr>
          <p:cNvPr id="6" name="Slide Number Placeholder 2">
            <a:extLst>
              <a:ext uri="{FF2B5EF4-FFF2-40B4-BE49-F238E27FC236}">
                <a16:creationId xmlns:a16="http://schemas.microsoft.com/office/drawing/2014/main" id="{A2D8A921-204B-43FF-A16D-C9AD94107B73}"/>
              </a:ext>
            </a:extLst>
          </p:cNvPr>
          <p:cNvSpPr>
            <a:spLocks noGrp="1"/>
          </p:cNvSpPr>
          <p:nvPr>
            <p:ph type="sldNum" sz="quarter" idx="12"/>
          </p:nvPr>
        </p:nvSpPr>
        <p:spPr>
          <a:xfrm>
            <a:off x="11450071" y="6215974"/>
            <a:ext cx="741929"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33</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649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8F4D-4BA4-4F89-A1D8-C3644E14C260}"/>
              </a:ext>
            </a:extLst>
          </p:cNvPr>
          <p:cNvSpPr>
            <a:spLocks noGrp="1"/>
          </p:cNvSpPr>
          <p:nvPr>
            <p:ph type="title"/>
          </p:nvPr>
        </p:nvSpPr>
        <p:spPr>
          <a:xfrm>
            <a:off x="709612" y="173147"/>
            <a:ext cx="10772775" cy="1397039"/>
          </a:xfrm>
        </p:spPr>
        <p:txBody>
          <a:bodyPr>
            <a:normAutofit/>
          </a:bodyPr>
          <a:lstStyle/>
          <a:p>
            <a:r>
              <a:rPr lang="en-US" dirty="0">
                <a:latin typeface="Times New Roman" panose="02020603050405020304" pitchFamily="18" charset="0"/>
                <a:cs typeface="Times New Roman" panose="02020603050405020304" pitchFamily="18" charset="0"/>
              </a:rPr>
              <a:t>At Birth COVID-19 Diagnoses'</a:t>
            </a:r>
          </a:p>
        </p:txBody>
      </p:sp>
      <p:sp>
        <p:nvSpPr>
          <p:cNvPr id="3" name="Content Placeholder 2">
            <a:extLst>
              <a:ext uri="{FF2B5EF4-FFF2-40B4-BE49-F238E27FC236}">
                <a16:creationId xmlns:a16="http://schemas.microsoft.com/office/drawing/2014/main" id="{D63A9747-226F-4A79-AA42-E93E7E6B0292}"/>
              </a:ext>
            </a:extLst>
          </p:cNvPr>
          <p:cNvSpPr>
            <a:spLocks noGrp="1"/>
          </p:cNvSpPr>
          <p:nvPr>
            <p:ph sz="half" idx="1"/>
          </p:nvPr>
        </p:nvSpPr>
        <p:spPr>
          <a:xfrm>
            <a:off x="1111227" y="1714036"/>
            <a:ext cx="4383596" cy="4258559"/>
          </a:xfrm>
        </p:spPr>
        <p:txBody>
          <a:bodyPr>
            <a:normAutofit fontScale="25000" lnSpcReduction="20000"/>
          </a:bodyPr>
          <a:lstStyle/>
          <a:p>
            <a:pPr marL="0" indent="0">
              <a:lnSpc>
                <a:spcPct val="120000"/>
              </a:lnSpc>
              <a:buNone/>
            </a:pPr>
            <a:r>
              <a:rPr lang="en-US" sz="7200" dirty="0">
                <a:latin typeface="Times New Roman" panose="02020603050405020304" pitchFamily="18" charset="0"/>
                <a:cs typeface="Times New Roman" panose="02020603050405020304" pitchFamily="18" charset="0"/>
              </a:rPr>
              <a:t>At birth diagnosis </a:t>
            </a:r>
          </a:p>
          <a:p>
            <a:pPr lvl="3">
              <a:lnSpc>
                <a:spcPct val="120000"/>
              </a:lnSpc>
            </a:pPr>
            <a:r>
              <a:rPr lang="en-US" sz="6400" dirty="0">
                <a:latin typeface="Times New Roman" panose="02020603050405020304" pitchFamily="18" charset="0"/>
                <a:cs typeface="Times New Roman" panose="02020603050405020304" pitchFamily="18" charset="0"/>
              </a:rPr>
              <a:t>	(Individuals who were diagnosis of COVID-19 two weeks prior to the birth)</a:t>
            </a:r>
          </a:p>
          <a:p>
            <a:pPr marL="0" indent="0">
              <a:lnSpc>
                <a:spcPct val="120000"/>
              </a:lnSpc>
              <a:buNone/>
            </a:pPr>
            <a:r>
              <a:rPr lang="en-US" sz="7200" dirty="0">
                <a:solidFill>
                  <a:srgbClr val="000000"/>
                </a:solidFill>
                <a:latin typeface="Times New Roman" panose="02020603050405020304" pitchFamily="18" charset="0"/>
                <a:cs typeface="Times New Roman" panose="02020603050405020304" pitchFamily="18" charset="0"/>
              </a:rPr>
              <a:t>57 cases with a diagnosis at birth</a:t>
            </a:r>
          </a:p>
          <a:p>
            <a:pPr lvl="1">
              <a:lnSpc>
                <a:spcPct val="120000"/>
              </a:lnSpc>
              <a:buFont typeface="Arial" panose="020B0604020202020204" pitchFamily="34" charset="0"/>
              <a:buChar char="•"/>
            </a:pPr>
            <a:r>
              <a:rPr lang="en-US" sz="6400" dirty="0">
                <a:solidFill>
                  <a:srgbClr val="000000"/>
                </a:solidFill>
                <a:latin typeface="Times New Roman" panose="02020603050405020304" pitchFamily="18" charset="0"/>
                <a:cs typeface="Times New Roman" panose="02020603050405020304" pitchFamily="18" charset="0"/>
              </a:rPr>
              <a:t>33 Detected due to COVID-19 testing at the Birthing Hospital</a:t>
            </a:r>
          </a:p>
          <a:p>
            <a:pPr lvl="1">
              <a:lnSpc>
                <a:spcPct val="120000"/>
              </a:lnSpc>
              <a:buFont typeface="Arial" panose="020B0604020202020204" pitchFamily="34" charset="0"/>
              <a:buChar char="•"/>
            </a:pPr>
            <a:r>
              <a:rPr lang="en-US" sz="6800" dirty="0">
                <a:solidFill>
                  <a:srgbClr val="000000"/>
                </a:solidFill>
                <a:latin typeface="Times New Roman" panose="02020603050405020304" pitchFamily="18" charset="0"/>
                <a:cs typeface="Times New Roman" panose="02020603050405020304" pitchFamily="18" charset="0"/>
              </a:rPr>
              <a:t>5 Pregnant Individuals were admitted to the ICU</a:t>
            </a:r>
          </a:p>
          <a:p>
            <a:pPr lvl="1">
              <a:lnSpc>
                <a:spcPct val="120000"/>
              </a:lnSpc>
              <a:buFont typeface="Arial" panose="020B0604020202020204" pitchFamily="34" charset="0"/>
              <a:buChar char="•"/>
            </a:pPr>
            <a:r>
              <a:rPr lang="en-US" sz="7200" dirty="0">
                <a:solidFill>
                  <a:srgbClr val="000000"/>
                </a:solidFill>
                <a:latin typeface="Times New Roman" panose="02020603050405020304" pitchFamily="18" charset="0"/>
                <a:cs typeface="Times New Roman" panose="02020603050405020304" pitchFamily="18" charset="0"/>
              </a:rPr>
              <a:t>1 pregnant individual with a 2nd Trimester at Birth Diagnosis led to Pre-term delivery </a:t>
            </a:r>
            <a:r>
              <a:rPr lang="en-US" sz="5600" dirty="0">
                <a:solidFill>
                  <a:srgbClr val="000000"/>
                </a:solidFill>
                <a:latin typeface="Times New Roman" panose="02020603050405020304" pitchFamily="18" charset="0"/>
                <a:cs typeface="Times New Roman" panose="02020603050405020304" pitchFamily="18" charset="0"/>
              </a:rPr>
              <a:t>(&lt; 36 weeks)</a:t>
            </a:r>
          </a:p>
          <a:p>
            <a:pPr lvl="1">
              <a:lnSpc>
                <a:spcPct val="120000"/>
              </a:lnSpc>
              <a:buFont typeface="Arial" panose="020B0604020202020204" pitchFamily="34" charset="0"/>
              <a:buChar char="•"/>
            </a:pPr>
            <a:r>
              <a:rPr lang="en-US" sz="7200" dirty="0">
                <a:solidFill>
                  <a:srgbClr val="000000"/>
                </a:solidFill>
                <a:latin typeface="Times New Roman" panose="02020603050405020304" pitchFamily="18" charset="0"/>
                <a:cs typeface="Times New Roman" panose="02020603050405020304" pitchFamily="18" charset="0"/>
              </a:rPr>
              <a:t>2 COVID-19 Positive Neonates</a:t>
            </a:r>
          </a:p>
          <a:p>
            <a:pPr lvl="1">
              <a:lnSpc>
                <a:spcPct val="120000"/>
              </a:lnSpc>
              <a:buFont typeface="Arial" panose="020B0604020202020204" pitchFamily="34" charset="0"/>
              <a:buChar char="•"/>
            </a:pPr>
            <a:r>
              <a:rPr lang="en-US" sz="7200" dirty="0">
                <a:solidFill>
                  <a:srgbClr val="000000"/>
                </a:solidFill>
                <a:latin typeface="Times New Roman" panose="02020603050405020304" pitchFamily="18" charset="0"/>
                <a:cs typeface="Times New Roman" panose="02020603050405020304" pitchFamily="18" charset="0"/>
              </a:rPr>
              <a:t>1 Stillbirth </a:t>
            </a:r>
          </a:p>
          <a:p>
            <a:pPr marL="0" indent="0">
              <a:buNone/>
            </a:pPr>
            <a:endParaRPr lang="en-US" dirty="0"/>
          </a:p>
        </p:txBody>
      </p:sp>
      <p:pic>
        <p:nvPicPr>
          <p:cNvPr id="11" name="Content Placeholder 10" descr="Graph shoing the 57 positive pregnant cases that received a at-birth COVID-19 diagnosis. 33 were at birthing outcome, 18 were within one week of birthing outcome and 6 were within two weeks of birthing outcome. ">
            <a:extLst>
              <a:ext uri="{FF2B5EF4-FFF2-40B4-BE49-F238E27FC236}">
                <a16:creationId xmlns:a16="http://schemas.microsoft.com/office/drawing/2014/main" id="{D4F25CE5-FA39-40DA-9627-6E08A6591E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803" y="1714036"/>
            <a:ext cx="5408008" cy="4501938"/>
          </a:xfrm>
        </p:spPr>
      </p:pic>
      <p:sp>
        <p:nvSpPr>
          <p:cNvPr id="6" name="Slide Number Placeholder 2">
            <a:extLst>
              <a:ext uri="{FF2B5EF4-FFF2-40B4-BE49-F238E27FC236}">
                <a16:creationId xmlns:a16="http://schemas.microsoft.com/office/drawing/2014/main" id="{98E635E4-A1B8-4A65-83C4-F446EE5E98F1}"/>
              </a:ext>
            </a:extLst>
          </p:cNvPr>
          <p:cNvSpPr>
            <a:spLocks noGrp="1"/>
          </p:cNvSpPr>
          <p:nvPr>
            <p:ph type="sldNum" sz="quarter" idx="12"/>
          </p:nvPr>
        </p:nvSpPr>
        <p:spPr>
          <a:xfrm>
            <a:off x="11450071" y="6215974"/>
            <a:ext cx="741929"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34</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38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8F4D-4BA4-4F89-A1D8-C3644E14C260}"/>
              </a:ext>
            </a:extLst>
          </p:cNvPr>
          <p:cNvSpPr>
            <a:spLocks noGrp="1"/>
          </p:cNvSpPr>
          <p:nvPr>
            <p:ph type="title"/>
          </p:nvPr>
        </p:nvSpPr>
        <p:spPr>
          <a:xfrm>
            <a:off x="620648" y="162684"/>
            <a:ext cx="10772775" cy="1397039"/>
          </a:xfrm>
        </p:spPr>
        <p:txBody>
          <a:bodyPr>
            <a:normAutofit/>
          </a:bodyPr>
          <a:lstStyle/>
          <a:p>
            <a:r>
              <a:rPr lang="en-US" dirty="0">
                <a:latin typeface="Times New Roman" panose="02020603050405020304" pitchFamily="18" charset="0"/>
                <a:cs typeface="Times New Roman" panose="02020603050405020304" pitchFamily="18" charset="0"/>
              </a:rPr>
              <a:t>SET-NET Data on Vaccines for 2020</a:t>
            </a:r>
          </a:p>
        </p:txBody>
      </p:sp>
      <p:sp>
        <p:nvSpPr>
          <p:cNvPr id="3" name="Content Placeholder 2">
            <a:extLst>
              <a:ext uri="{FF2B5EF4-FFF2-40B4-BE49-F238E27FC236}">
                <a16:creationId xmlns:a16="http://schemas.microsoft.com/office/drawing/2014/main" id="{D63A9747-226F-4A79-AA42-E93E7E6B0292}"/>
              </a:ext>
            </a:extLst>
          </p:cNvPr>
          <p:cNvSpPr>
            <a:spLocks noGrp="1"/>
          </p:cNvSpPr>
          <p:nvPr>
            <p:ph sz="half" idx="1"/>
          </p:nvPr>
        </p:nvSpPr>
        <p:spPr>
          <a:xfrm>
            <a:off x="620648" y="1789611"/>
            <a:ext cx="4490848" cy="4208853"/>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Sampled 369 Pregnant Individuals who tested positive for COVID-19 during 2020 </a:t>
            </a:r>
          </a:p>
          <a:p>
            <a:pPr lvl="1"/>
            <a:r>
              <a:rPr lang="en-US" sz="1400" dirty="0">
                <a:latin typeface="Times New Roman" panose="02020603050405020304" pitchFamily="18" charset="0"/>
                <a:cs typeface="Times New Roman" panose="02020603050405020304" pitchFamily="18" charset="0"/>
              </a:rPr>
              <a:t>(40% of Nevada’s total number of positive pregnant population)</a:t>
            </a:r>
          </a:p>
          <a:p>
            <a:r>
              <a:rPr lang="en-US" dirty="0">
                <a:latin typeface="Times New Roman" panose="02020603050405020304" pitchFamily="18" charset="0"/>
                <a:cs typeface="Times New Roman" panose="02020603050405020304" pitchFamily="18" charset="0"/>
              </a:rPr>
              <a:t>In the 2020 sample</a:t>
            </a:r>
          </a:p>
          <a:p>
            <a:pPr lvl="1"/>
            <a:r>
              <a:rPr lang="en-US" dirty="0">
                <a:latin typeface="Times New Roman" panose="02020603050405020304" pitchFamily="18" charset="0"/>
                <a:cs typeface="Times New Roman" panose="02020603050405020304" pitchFamily="18" charset="0"/>
              </a:rPr>
              <a:t>5 pregnant individuals who received the COVID-19 vaccine during pregnancy </a:t>
            </a:r>
          </a:p>
          <a:p>
            <a:r>
              <a:rPr lang="en-US" sz="2000" dirty="0">
                <a:latin typeface="Times New Roman" panose="02020603050405020304" pitchFamily="18" charset="0"/>
                <a:cs typeface="Times New Roman" panose="02020603050405020304" pitchFamily="18" charset="0"/>
              </a:rPr>
              <a:t>Many were vaccinated when it became available for the general public in their postpartum timeframe</a:t>
            </a:r>
          </a:p>
        </p:txBody>
      </p:sp>
      <p:graphicFrame>
        <p:nvGraphicFramePr>
          <p:cNvPr id="6" name="Content Placeholder 5" descr="Graph showing the vaccine status of the 2020 sampled COVID-19 positive pregnant cases compared to the total number of COVID-19 positive pregnatn cases in Nevada. Medium blue represents the total positive pregnant cases and the light blue represents the sampled positive pregnant cases. The data is grouped by fully vaccinated, partially vaccinated, and not vaccinated. ">
            <a:extLst>
              <a:ext uri="{FF2B5EF4-FFF2-40B4-BE49-F238E27FC236}">
                <a16:creationId xmlns:a16="http://schemas.microsoft.com/office/drawing/2014/main" id="{CFC39B1A-AA77-46AB-80E9-0F61D1B5E497}"/>
              </a:ext>
            </a:extLst>
          </p:cNvPr>
          <p:cNvGraphicFramePr>
            <a:graphicFrameLocks noGrp="1"/>
          </p:cNvGraphicFramePr>
          <p:nvPr>
            <p:ph sz="half" idx="2"/>
            <p:extLst>
              <p:ext uri="{D42A27DB-BD31-4B8C-83A1-F6EECF244321}">
                <p14:modId xmlns:p14="http://schemas.microsoft.com/office/powerpoint/2010/main" val="3671097794"/>
              </p:ext>
            </p:extLst>
          </p:nvPr>
        </p:nvGraphicFramePr>
        <p:xfrm>
          <a:off x="4990215" y="1166244"/>
          <a:ext cx="6459856" cy="5529072"/>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2">
            <a:extLst>
              <a:ext uri="{FF2B5EF4-FFF2-40B4-BE49-F238E27FC236}">
                <a16:creationId xmlns:a16="http://schemas.microsoft.com/office/drawing/2014/main" id="{86012BB1-B87C-48DE-9F94-83B7D9066EEA}"/>
              </a:ext>
            </a:extLst>
          </p:cNvPr>
          <p:cNvSpPr>
            <a:spLocks noGrp="1"/>
          </p:cNvSpPr>
          <p:nvPr>
            <p:ph type="sldNum" sz="quarter" idx="12"/>
          </p:nvPr>
        </p:nvSpPr>
        <p:spPr>
          <a:xfrm>
            <a:off x="11450071" y="6215974"/>
            <a:ext cx="741929"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35</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09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DA69-9547-4152-94F2-293BC37B472B}"/>
              </a:ext>
            </a:extLst>
          </p:cNvPr>
          <p:cNvSpPr>
            <a:spLocks noGrp="1"/>
          </p:cNvSpPr>
          <p:nvPr>
            <p:ph type="title"/>
          </p:nvPr>
        </p:nvSpPr>
        <p:spPr>
          <a:xfrm>
            <a:off x="640081" y="234357"/>
            <a:ext cx="10899458" cy="1327743"/>
          </a:xfrm>
        </p:spPr>
        <p:txBody>
          <a:bodyPr>
            <a:normAutofit/>
          </a:bodyPr>
          <a:lstStyle/>
          <a:p>
            <a:r>
              <a:rPr lang="en-US" dirty="0">
                <a:latin typeface="Times New Roman" panose="02020603050405020304" pitchFamily="18" charset="0"/>
                <a:cs typeface="Times New Roman" panose="02020603050405020304" pitchFamily="18" charset="0"/>
              </a:rPr>
              <a:t>SET-NET Data on Vaccines for 2021</a:t>
            </a:r>
          </a:p>
        </p:txBody>
      </p:sp>
      <p:sp>
        <p:nvSpPr>
          <p:cNvPr id="3" name="Content Placeholder 2">
            <a:extLst>
              <a:ext uri="{FF2B5EF4-FFF2-40B4-BE49-F238E27FC236}">
                <a16:creationId xmlns:a16="http://schemas.microsoft.com/office/drawing/2014/main" id="{678364B3-60C7-420E-9FA4-3A822F21136E}"/>
              </a:ext>
            </a:extLst>
          </p:cNvPr>
          <p:cNvSpPr>
            <a:spLocks noGrp="1"/>
          </p:cNvSpPr>
          <p:nvPr>
            <p:ph sz="half" idx="1"/>
          </p:nvPr>
        </p:nvSpPr>
        <p:spPr>
          <a:xfrm>
            <a:off x="640082" y="1739085"/>
            <a:ext cx="4471414" cy="4369107"/>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Sampled 204 Pregnant Individuals who tested positive for COVID-19 during 2021 </a:t>
            </a:r>
          </a:p>
          <a:p>
            <a:pPr lvl="1"/>
            <a:r>
              <a:rPr lang="en-US" sz="1200" dirty="0">
                <a:latin typeface="Times New Roman" panose="02020603050405020304" pitchFamily="18" charset="0"/>
                <a:cs typeface="Times New Roman" panose="02020603050405020304" pitchFamily="18" charset="0"/>
              </a:rPr>
              <a:t>(15% of Nevada’s total positive pregnant cases population)</a:t>
            </a:r>
          </a:p>
          <a:p>
            <a:r>
              <a:rPr lang="en-US" dirty="0">
                <a:latin typeface="Times New Roman" panose="02020603050405020304" pitchFamily="18" charset="0"/>
                <a:cs typeface="Times New Roman" panose="02020603050405020304" pitchFamily="18" charset="0"/>
              </a:rPr>
              <a:t>In the 2021 sample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6 pregnant individuals who received the COVID-19 vaccine during pregnancy</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7 pregnant positive persons in the population were a breakthrough case </a:t>
            </a:r>
            <a:r>
              <a:rPr lang="en-US" sz="1400" dirty="0">
                <a:latin typeface="Times New Roman" panose="02020603050405020304" pitchFamily="18" charset="0"/>
                <a:cs typeface="Times New Roman" panose="02020603050405020304" pitchFamily="18" charset="0"/>
              </a:rPr>
              <a:t>(defined as diagnosis of COVID-19 after being fully-vaccinated)</a:t>
            </a:r>
          </a:p>
          <a:p>
            <a:endParaRPr lang="en-US" dirty="0"/>
          </a:p>
        </p:txBody>
      </p:sp>
      <p:graphicFrame>
        <p:nvGraphicFramePr>
          <p:cNvPr id="7" name="Chart 6" descr="Graph showing the vaccine status of the 2021 sampled COVID-19 positive pregnant cases compared to the total number of COVID-19 positive pregnant cases in Nevada. Dark blue represents the total positive pregnant cases and the light blue represents the sampled positive pregnant cases. The data is grouped by fully vaccinated, partially vaccinated, and not vaccinated. ">
            <a:extLst>
              <a:ext uri="{FF2B5EF4-FFF2-40B4-BE49-F238E27FC236}">
                <a16:creationId xmlns:a16="http://schemas.microsoft.com/office/drawing/2014/main" id="{D2985995-DBFB-416E-B0BF-2CA4FDB9F75C}"/>
              </a:ext>
            </a:extLst>
          </p:cNvPr>
          <p:cNvGraphicFramePr>
            <a:graphicFrameLocks/>
          </p:cNvGraphicFramePr>
          <p:nvPr>
            <p:extLst>
              <p:ext uri="{D42A27DB-BD31-4B8C-83A1-F6EECF244321}">
                <p14:modId xmlns:p14="http://schemas.microsoft.com/office/powerpoint/2010/main" val="2587093153"/>
              </p:ext>
            </p:extLst>
          </p:nvPr>
        </p:nvGraphicFramePr>
        <p:xfrm>
          <a:off x="5242560" y="1089549"/>
          <a:ext cx="6296979" cy="5668177"/>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2">
            <a:extLst>
              <a:ext uri="{FF2B5EF4-FFF2-40B4-BE49-F238E27FC236}">
                <a16:creationId xmlns:a16="http://schemas.microsoft.com/office/drawing/2014/main" id="{145C6D73-15F9-470E-B9AC-A817FD696775}"/>
              </a:ext>
            </a:extLst>
          </p:cNvPr>
          <p:cNvSpPr>
            <a:spLocks noGrp="1"/>
          </p:cNvSpPr>
          <p:nvPr>
            <p:ph type="sldNum" sz="quarter" idx="12"/>
          </p:nvPr>
        </p:nvSpPr>
        <p:spPr>
          <a:xfrm>
            <a:off x="11410544" y="6215974"/>
            <a:ext cx="741929"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36</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236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8356-19FF-4F0F-83B0-9912014F9912}"/>
              </a:ext>
            </a:extLst>
          </p:cNvPr>
          <p:cNvSpPr>
            <a:spLocks noGrp="1"/>
          </p:cNvSpPr>
          <p:nvPr>
            <p:ph type="title"/>
          </p:nvPr>
        </p:nvSpPr>
        <p:spPr>
          <a:xfrm>
            <a:off x="649224" y="206925"/>
            <a:ext cx="10899647" cy="1658198"/>
          </a:xfrm>
        </p:spPr>
        <p:txBody>
          <a:bodyPr/>
          <a:lstStyle/>
          <a:p>
            <a:r>
              <a:rPr lang="en-US" dirty="0">
                <a:latin typeface="Times New Roman" panose="02020603050405020304" pitchFamily="18" charset="0"/>
                <a:cs typeface="Times New Roman" panose="02020603050405020304" pitchFamily="18" charset="0"/>
              </a:rPr>
              <a:t>Conclusion</a:t>
            </a:r>
          </a:p>
        </p:txBody>
      </p:sp>
      <p:sp>
        <p:nvSpPr>
          <p:cNvPr id="6" name="Content Placeholder 5">
            <a:extLst>
              <a:ext uri="{FF2B5EF4-FFF2-40B4-BE49-F238E27FC236}">
                <a16:creationId xmlns:a16="http://schemas.microsoft.com/office/drawing/2014/main" id="{2BCB1C98-F393-4EF4-B5DA-71CF5BFE027F}"/>
              </a:ext>
            </a:extLst>
          </p:cNvPr>
          <p:cNvSpPr>
            <a:spLocks noGrp="1"/>
          </p:cNvSpPr>
          <p:nvPr>
            <p:ph idx="1"/>
          </p:nvPr>
        </p:nvSpPr>
        <p:spPr>
          <a:xfrm>
            <a:off x="1578864" y="1956816"/>
            <a:ext cx="9034271" cy="4175628"/>
          </a:xfrm>
        </p:spPr>
        <p:txBody>
          <a:bodyPr/>
          <a:lstStyle/>
          <a:p>
            <a:r>
              <a:rPr lang="en-US" dirty="0">
                <a:latin typeface="Times New Roman" panose="02020603050405020304" pitchFamily="18" charset="0"/>
                <a:cs typeface="Times New Roman" panose="02020603050405020304" pitchFamily="18" charset="0"/>
              </a:rPr>
              <a:t>SET-NET Data helps us understand the adverse birth defects on pregnant individuals and their neonates</a:t>
            </a:r>
          </a:p>
          <a:p>
            <a:r>
              <a:rPr lang="en-US" dirty="0">
                <a:latin typeface="Times New Roman" panose="02020603050405020304" pitchFamily="18" charset="0"/>
                <a:cs typeface="Times New Roman" panose="02020603050405020304" pitchFamily="18" charset="0"/>
              </a:rPr>
              <a:t>We were able to look at the birthing trends, at birth-diagnosis trends, vaccination for COVID-19 among this population</a:t>
            </a:r>
          </a:p>
          <a:p>
            <a:r>
              <a:rPr lang="en-US" dirty="0">
                <a:latin typeface="Times New Roman" panose="02020603050405020304" pitchFamily="18" charset="0"/>
                <a:cs typeface="Times New Roman" panose="02020603050405020304" pitchFamily="18" charset="0"/>
              </a:rPr>
              <a:t>Our data is important for developing education to providers and patients to inform about how this disease impacts two people</a:t>
            </a:r>
          </a:p>
          <a:p>
            <a:endParaRPr lang="en-US" dirty="0"/>
          </a:p>
        </p:txBody>
      </p:sp>
      <p:sp>
        <p:nvSpPr>
          <p:cNvPr id="7" name="Slide Number Placeholder 2">
            <a:extLst>
              <a:ext uri="{FF2B5EF4-FFF2-40B4-BE49-F238E27FC236}">
                <a16:creationId xmlns:a16="http://schemas.microsoft.com/office/drawing/2014/main" id="{02B03ED5-8A3D-4BF5-9727-6435DC7A2A97}"/>
              </a:ext>
            </a:extLst>
          </p:cNvPr>
          <p:cNvSpPr>
            <a:spLocks noGrp="1"/>
          </p:cNvSpPr>
          <p:nvPr>
            <p:ph type="sldNum" sz="quarter" idx="12"/>
          </p:nvPr>
        </p:nvSpPr>
        <p:spPr>
          <a:xfrm>
            <a:off x="11410544" y="6215974"/>
            <a:ext cx="741929"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37</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992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826A9B-5F16-498B-B5E7-EA8FAF306ECF}"/>
              </a:ext>
            </a:extLst>
          </p:cNvPr>
          <p:cNvSpPr>
            <a:spLocks noGrp="1"/>
          </p:cNvSpPr>
          <p:nvPr>
            <p:ph type="title"/>
          </p:nvPr>
        </p:nvSpPr>
        <p:spPr>
          <a:xfrm>
            <a:off x="649224" y="230300"/>
            <a:ext cx="10927079" cy="1318084"/>
          </a:xfrm>
        </p:spPr>
        <p:txBody>
          <a:bodyPr/>
          <a:lstStyle/>
          <a:p>
            <a:r>
              <a:rPr lang="en-US" dirty="0">
                <a:latin typeface="Times New Roman" panose="02020603050405020304" pitchFamily="18" charset="0"/>
                <a:cs typeface="Times New Roman" panose="02020603050405020304" pitchFamily="18" charset="0"/>
              </a:rPr>
              <a:t>Contact Information</a:t>
            </a:r>
          </a:p>
        </p:txBody>
      </p:sp>
      <p:sp>
        <p:nvSpPr>
          <p:cNvPr id="17" name="Text Placeholder 2">
            <a:extLst>
              <a:ext uri="{FF2B5EF4-FFF2-40B4-BE49-F238E27FC236}">
                <a16:creationId xmlns:a16="http://schemas.microsoft.com/office/drawing/2014/main" id="{F5ED4D18-66AF-4E63-87D4-78646D89DF65}"/>
              </a:ext>
            </a:extLst>
          </p:cNvPr>
          <p:cNvSpPr txBox="1">
            <a:spLocks/>
          </p:cNvSpPr>
          <p:nvPr/>
        </p:nvSpPr>
        <p:spPr>
          <a:xfrm>
            <a:off x="649225" y="1728215"/>
            <a:ext cx="5715642" cy="499326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4000" kern="1200" dirty="0" smtClean="0">
                <a:solidFill>
                  <a:srgbClr val="2D4E6B"/>
                </a:solidFill>
                <a:latin typeface="+mn-lt"/>
                <a:ea typeface="+mj-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dirty="0">
                <a:solidFill>
                  <a:srgbClr val="47647D"/>
                </a:solidFill>
                <a:latin typeface="Times New Roman" panose="02020603050405020304" pitchFamily="18" charset="0"/>
              </a:rPr>
              <a:t>Ashlyn Torrez, CCM</a:t>
            </a:r>
          </a:p>
          <a:p>
            <a:pPr>
              <a:defRPr/>
            </a:pPr>
            <a:r>
              <a:rPr lang="en-US" sz="1600" i="0" dirty="0">
                <a:solidFill>
                  <a:srgbClr val="47647D"/>
                </a:solidFill>
                <a:effectLst/>
                <a:latin typeface="Times New Roman" panose="02020603050405020304" pitchFamily="18" charset="0"/>
              </a:rPr>
              <a:t>HPS I CDCF Contractor</a:t>
            </a:r>
          </a:p>
          <a:p>
            <a:pPr>
              <a:defRPr/>
            </a:pPr>
            <a:r>
              <a:rPr lang="en-US" sz="1600" dirty="0">
                <a:solidFill>
                  <a:srgbClr val="47647D"/>
                </a:solidFill>
                <a:latin typeface="Times New Roman" panose="02020603050405020304" pitchFamily="18" charset="0"/>
                <a:hlinkClick r:id="rId2">
                  <a:extLst>
                    <a:ext uri="{A12FA001-AC4F-418D-AE19-62706E023703}">
                      <ahyp:hlinkClr xmlns:ahyp="http://schemas.microsoft.com/office/drawing/2018/hyperlinkcolor" val="tx"/>
                    </a:ext>
                  </a:extLst>
                </a:hlinkClick>
              </a:rPr>
              <a:t>atorrez@health.nv.gov</a:t>
            </a:r>
            <a:endParaRPr lang="en-US" sz="1600" dirty="0">
              <a:solidFill>
                <a:srgbClr val="47647D"/>
              </a:solidFill>
              <a:latin typeface="Times New Roman" panose="02020603050405020304" pitchFamily="18" charset="0"/>
            </a:endParaRPr>
          </a:p>
          <a:p>
            <a:pPr>
              <a:defRPr/>
            </a:pPr>
            <a:endParaRPr lang="en-US" sz="1600" dirty="0">
              <a:solidFill>
                <a:srgbClr val="47647D"/>
              </a:solidFill>
              <a:latin typeface="Times New Roman" panose="02020603050405020304" pitchFamily="18" charset="0"/>
            </a:endParaRPr>
          </a:p>
          <a:p>
            <a:pPr>
              <a:defRPr/>
            </a:pPr>
            <a:r>
              <a:rPr lang="en-US" sz="1600" dirty="0">
                <a:solidFill>
                  <a:srgbClr val="47647D"/>
                </a:solidFill>
                <a:latin typeface="Times New Roman" panose="02020603050405020304" pitchFamily="18" charset="0"/>
              </a:rPr>
              <a:t>Jaimee Maranon, MS</a:t>
            </a:r>
          </a:p>
          <a:p>
            <a:pPr>
              <a:defRPr/>
            </a:pPr>
            <a:r>
              <a:rPr lang="en-US" sz="1600" dirty="0">
                <a:solidFill>
                  <a:srgbClr val="47647D"/>
                </a:solidFill>
                <a:latin typeface="Times New Roman" panose="02020603050405020304" pitchFamily="18" charset="0"/>
              </a:rPr>
              <a:t>Disease Control Specialist</a:t>
            </a:r>
          </a:p>
          <a:p>
            <a:pPr>
              <a:defRPr/>
            </a:pPr>
            <a:r>
              <a:rPr lang="en-US" sz="1600" dirty="0">
                <a:solidFill>
                  <a:srgbClr val="47647D"/>
                </a:solidFill>
                <a:latin typeface="Times New Roman" panose="02020603050405020304" pitchFamily="18" charset="0"/>
                <a:hlinkClick r:id="rId3">
                  <a:extLst>
                    <a:ext uri="{A12FA001-AC4F-418D-AE19-62706E023703}">
                      <ahyp:hlinkClr xmlns:ahyp="http://schemas.microsoft.com/office/drawing/2018/hyperlinkcolor" val="tx"/>
                    </a:ext>
                  </a:extLst>
                </a:hlinkClick>
              </a:rPr>
              <a:t>jaimee@highsierraahec.org</a:t>
            </a:r>
            <a:endParaRPr lang="en-US" sz="1600" dirty="0">
              <a:solidFill>
                <a:srgbClr val="47647D"/>
              </a:solidFill>
              <a:latin typeface="Times New Roman" panose="02020603050405020304" pitchFamily="18" charset="0"/>
            </a:endParaRPr>
          </a:p>
          <a:p>
            <a:pPr>
              <a:defRPr/>
            </a:pPr>
            <a:endParaRPr lang="en-US" sz="1600" dirty="0">
              <a:solidFill>
                <a:srgbClr val="47647D"/>
              </a:solidFill>
              <a:latin typeface="Times New Roman" panose="02020603050405020304" pitchFamily="18" charset="0"/>
            </a:endParaRPr>
          </a:p>
          <a:p>
            <a:pPr>
              <a:defRPr/>
            </a:pPr>
            <a:r>
              <a:rPr lang="en-US" sz="1600" dirty="0">
                <a:solidFill>
                  <a:srgbClr val="47647D"/>
                </a:solidFill>
                <a:latin typeface="Times New Roman" panose="02020603050405020304" pitchFamily="18" charset="0"/>
              </a:rPr>
              <a:t>Natasha Nyquist-Smith, MPH, CPH, CCHW</a:t>
            </a:r>
          </a:p>
          <a:p>
            <a:pPr>
              <a:defRPr/>
            </a:pPr>
            <a:r>
              <a:rPr lang="en-US" sz="1600" dirty="0">
                <a:solidFill>
                  <a:srgbClr val="47647D"/>
                </a:solidFill>
                <a:latin typeface="Times New Roman" panose="02020603050405020304" pitchFamily="18" charset="0"/>
              </a:rPr>
              <a:t>Disease Control Specialist</a:t>
            </a:r>
          </a:p>
          <a:p>
            <a:pPr>
              <a:defRPr/>
            </a:pPr>
            <a:r>
              <a:rPr lang="en-US" sz="1600" dirty="0">
                <a:solidFill>
                  <a:srgbClr val="47647D"/>
                </a:solidFill>
                <a:latin typeface="Times New Roman" panose="02020603050405020304" pitchFamily="18" charset="0"/>
                <a:hlinkClick r:id="rId4">
                  <a:extLst>
                    <a:ext uri="{A12FA001-AC4F-418D-AE19-62706E023703}">
                      <ahyp:hlinkClr xmlns:ahyp="http://schemas.microsoft.com/office/drawing/2018/hyperlinkcolor" val="tx"/>
                    </a:ext>
                  </a:extLst>
                </a:hlinkClick>
              </a:rPr>
              <a:t>natasha@highsierraahec.org</a:t>
            </a:r>
            <a:endParaRPr lang="en-US" sz="1600" dirty="0">
              <a:solidFill>
                <a:srgbClr val="47647D"/>
              </a:solidFill>
              <a:latin typeface="Times New Roman" panose="02020603050405020304" pitchFamily="18" charset="0"/>
            </a:endParaRPr>
          </a:p>
          <a:p>
            <a:pPr>
              <a:defRPr/>
            </a:pPr>
            <a:endParaRPr lang="en-US" sz="1600" dirty="0">
              <a:solidFill>
                <a:srgbClr val="47647D"/>
              </a:solidFill>
              <a:latin typeface="Times New Roman" panose="02020603050405020304" pitchFamily="18" charset="0"/>
            </a:endParaRPr>
          </a:p>
          <a:p>
            <a:pPr>
              <a:defRPr/>
            </a:pPr>
            <a:r>
              <a:rPr lang="en-US" sz="1600" dirty="0">
                <a:solidFill>
                  <a:srgbClr val="47647D"/>
                </a:solidFill>
                <a:latin typeface="Times New Roman" panose="02020603050405020304" pitchFamily="18" charset="0"/>
              </a:rPr>
              <a:t>setnetproject@highsierraahec.org</a:t>
            </a:r>
          </a:p>
          <a:p>
            <a:pPr>
              <a:defRPr/>
            </a:pPr>
            <a:r>
              <a:rPr lang="en-US" sz="1600" dirty="0">
                <a:solidFill>
                  <a:srgbClr val="47647D"/>
                </a:solidFill>
                <a:latin typeface="Times New Roman" panose="02020603050405020304" pitchFamily="18" charset="0"/>
              </a:rPr>
              <a:t>775-507-4022 </a:t>
            </a:r>
          </a:p>
        </p:txBody>
      </p:sp>
      <p:pic>
        <p:nvPicPr>
          <p:cNvPr id="18" name="Picture 17" descr="High Sierra Area Health Education Center Logo">
            <a:extLst>
              <a:ext uri="{FF2B5EF4-FFF2-40B4-BE49-F238E27FC236}">
                <a16:creationId xmlns:a16="http://schemas.microsoft.com/office/drawing/2014/main" id="{97D46375-7A70-4DFD-B483-F1A0E4B54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136" y="2895803"/>
            <a:ext cx="4222338" cy="1318084"/>
          </a:xfrm>
          <a:prstGeom prst="rect">
            <a:avLst/>
          </a:prstGeom>
        </p:spPr>
      </p:pic>
      <p:sp>
        <p:nvSpPr>
          <p:cNvPr id="6" name="Slide Number Placeholder 2">
            <a:extLst>
              <a:ext uri="{FF2B5EF4-FFF2-40B4-BE49-F238E27FC236}">
                <a16:creationId xmlns:a16="http://schemas.microsoft.com/office/drawing/2014/main" id="{524586F0-26B9-4C26-BB8F-7B10B2E1A7AB}"/>
              </a:ext>
            </a:extLst>
          </p:cNvPr>
          <p:cNvSpPr>
            <a:spLocks noGrp="1"/>
          </p:cNvSpPr>
          <p:nvPr>
            <p:ph type="sldNum" sz="quarter" idx="12"/>
          </p:nvPr>
        </p:nvSpPr>
        <p:spPr>
          <a:xfrm>
            <a:off x="11410544" y="6215974"/>
            <a:ext cx="741929" cy="642026"/>
          </a:xfrm>
        </p:spPr>
        <p:txBody>
          <a:bodyPr/>
          <a:lstStyle/>
          <a:p>
            <a:fld id="{A0EC8638-D38E-4C5B-8C11-DA859CF37C29}" type="slidenum">
              <a:rPr lang="en-US" sz="4000" smtClean="0">
                <a:latin typeface="Times New Roman" panose="02020603050405020304" pitchFamily="18" charset="0"/>
                <a:cs typeface="Times New Roman" panose="02020603050405020304" pitchFamily="18" charset="0"/>
              </a:rPr>
              <a:t>38</a:t>
            </a:fld>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963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5776880" y="1477665"/>
            <a:ext cx="5918764" cy="3903514"/>
          </a:xfrm>
          <a:prstGeom prst="rect">
            <a:avLst/>
          </a:prstGeom>
        </p:spPr>
        <p:txBody>
          <a:bodyPr spcFirstLastPara="1" wrap="square" lIns="91425" tIns="91425" rIns="91425" bIns="91425" anchor="ctr" anchorCtr="0">
            <a:noAutofit/>
          </a:bodyPr>
          <a:lstStyle/>
          <a:p>
            <a:r>
              <a:rPr lang="en-US" sz="3100" b="1" spc="-75" dirty="0">
                <a:solidFill>
                  <a:schemeClr val="accent2">
                    <a:lumMod val="50000"/>
                  </a:schemeClr>
                </a:solidFill>
                <a:latin typeface="Century Gothic"/>
              </a:rPr>
              <a:t>Question &amp; Answer</a:t>
            </a:r>
            <a:br>
              <a:rPr lang="en-US" sz="3100" b="1" spc="-75" dirty="0">
                <a:solidFill>
                  <a:schemeClr val="accent2">
                    <a:lumMod val="50000"/>
                  </a:schemeClr>
                </a:solidFill>
                <a:latin typeface="Century Gothic"/>
              </a:rPr>
            </a:br>
            <a:r>
              <a:rPr lang="en-US" sz="3100" b="1" spc="-75" dirty="0">
                <a:solidFill>
                  <a:schemeClr val="accent2">
                    <a:lumMod val="50000"/>
                  </a:schemeClr>
                </a:solidFill>
                <a:latin typeface="Century Gothic"/>
              </a:rPr>
              <a:t>with Dr. David N. Jackson, MD</a:t>
            </a:r>
          </a:p>
          <a:p>
            <a:endParaRPr sz="1700" dirty="0"/>
          </a:p>
          <a:p>
            <a:r>
              <a:rPr lang="en-US" sz="1400" dirty="0">
                <a:latin typeface="Century Gothic"/>
                <a:ea typeface="Questrial"/>
                <a:cs typeface="Questrial"/>
                <a:sym typeface="Questrial"/>
              </a:rPr>
              <a:t>Vice Chair, Nevada ACOG</a:t>
            </a:r>
            <a:endParaRPr lang="en-US" sz="1400" dirty="0">
              <a:latin typeface="Century Gothic"/>
              <a:ea typeface="Questrial"/>
              <a:cs typeface="Questrial"/>
            </a:endParaRPr>
          </a:p>
          <a:p>
            <a:r>
              <a:rPr lang="en-US" sz="1400" dirty="0">
                <a:latin typeface="Century Gothic"/>
                <a:ea typeface="Questrial"/>
                <a:cs typeface="Questrial"/>
                <a:sym typeface="Questrial"/>
              </a:rPr>
              <a:t>Division Director, Maternal-Fetal Medicine, Mountain View Hospital, Las Vegas</a:t>
            </a:r>
            <a:endParaRPr lang="en-US" sz="1400">
              <a:latin typeface="Century Gothic"/>
            </a:endParaRPr>
          </a:p>
          <a:p>
            <a:r>
              <a:rPr lang="en-US" sz="1400" dirty="0">
                <a:latin typeface="Century Gothic"/>
                <a:ea typeface="Questrial"/>
                <a:cs typeface="Questrial"/>
                <a:sym typeface="Questrial"/>
              </a:rPr>
              <a:t>Clinical Professor, MFM, University of Nevada Las Vegas and Reno</a:t>
            </a:r>
            <a:endParaRPr lang="en-US" sz="1400">
              <a:latin typeface="Century Gothic"/>
            </a:endParaRPr>
          </a:p>
          <a:p>
            <a:r>
              <a:rPr lang="en-US" sz="1400" dirty="0">
                <a:latin typeface="Century Gothic"/>
                <a:ea typeface="Questrial"/>
                <a:cs typeface="Questrial"/>
                <a:sym typeface="Questrial"/>
              </a:rPr>
              <a:t>Clinical consultant, High Risk Pregnancy Center, Las Vegas. </a:t>
            </a:r>
            <a:endParaRPr lang="en-US" sz="1400">
              <a:latin typeface="Century Gothic"/>
            </a:endParaRPr>
          </a:p>
          <a:p>
            <a:endParaRPr lang="en-US" sz="1500" dirty="0">
              <a:latin typeface="Century Gothic"/>
              <a:ea typeface="Questrial"/>
              <a:cs typeface="Questrial"/>
            </a:endParaRPr>
          </a:p>
        </p:txBody>
      </p:sp>
      <p:pic>
        <p:nvPicPr>
          <p:cNvPr id="151" name="Google Shape;151;p28"/>
          <p:cNvPicPr preferRelativeResize="0"/>
          <p:nvPr/>
        </p:nvPicPr>
        <p:blipFill>
          <a:blip r:embed="rId3">
            <a:alphaModFix/>
          </a:blip>
          <a:stretch>
            <a:fillRect/>
          </a:stretch>
        </p:blipFill>
        <p:spPr>
          <a:xfrm>
            <a:off x="10531931" y="5597670"/>
            <a:ext cx="1174725" cy="1010275"/>
          </a:xfrm>
          <a:prstGeom prst="rect">
            <a:avLst/>
          </a:prstGeom>
          <a:noFill/>
          <a:ln>
            <a:noFill/>
          </a:ln>
        </p:spPr>
      </p:pic>
      <p:pic>
        <p:nvPicPr>
          <p:cNvPr id="2" name="Picture 2">
            <a:extLst>
              <a:ext uri="{FF2B5EF4-FFF2-40B4-BE49-F238E27FC236}">
                <a16:creationId xmlns:a16="http://schemas.microsoft.com/office/drawing/2014/main" id="{5661CD24-5E68-440F-501C-83B38751B369}"/>
              </a:ext>
            </a:extLst>
          </p:cNvPr>
          <p:cNvPicPr>
            <a:picLocks noChangeAspect="1"/>
          </p:cNvPicPr>
          <p:nvPr/>
        </p:nvPicPr>
        <p:blipFill>
          <a:blip r:embed="rId4"/>
          <a:stretch>
            <a:fillRect/>
          </a:stretch>
        </p:blipFill>
        <p:spPr>
          <a:xfrm>
            <a:off x="513347" y="1712495"/>
            <a:ext cx="4842042" cy="3232484"/>
          </a:xfrm>
          <a:prstGeom prst="rect">
            <a:avLst/>
          </a:prstGeom>
        </p:spPr>
      </p:pic>
    </p:spTree>
    <p:extLst>
      <p:ext uri="{BB962C8B-B14F-4D97-AF65-F5344CB8AC3E}">
        <p14:creationId xmlns:p14="http://schemas.microsoft.com/office/powerpoint/2010/main" val="88237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9A2FF6-E70D-4F04-829F-0308ECD45051}"/>
              </a:ext>
            </a:extLst>
          </p:cNvPr>
          <p:cNvSpPr>
            <a:spLocks noGrp="1"/>
          </p:cNvSpPr>
          <p:nvPr>
            <p:ph type="subTitle" idx="1"/>
          </p:nvPr>
        </p:nvSpPr>
        <p:spPr>
          <a:xfrm>
            <a:off x="1524000" y="5678289"/>
            <a:ext cx="9144000" cy="469665"/>
          </a:xfrm>
        </p:spPr>
        <p:txBody>
          <a:bodyPr>
            <a:normAutofit fontScale="70000" lnSpcReduction="20000"/>
          </a:bodyPr>
          <a:lstStyle/>
          <a:p>
            <a:r>
              <a:rPr lang="en-US" dirty="0"/>
              <a:t>Presented by Sarah Jane Smith, MPH, MA</a:t>
            </a:r>
          </a:p>
          <a:p>
            <a:r>
              <a:rPr lang="en-US" dirty="0"/>
              <a:t>Maternal, Child &amp; Adolescent Health and Immunization Sections</a:t>
            </a:r>
          </a:p>
        </p:txBody>
      </p:sp>
      <p:sp>
        <p:nvSpPr>
          <p:cNvPr id="4" name="Date Placeholder 3">
            <a:extLst>
              <a:ext uri="{FF2B5EF4-FFF2-40B4-BE49-F238E27FC236}">
                <a16:creationId xmlns:a16="http://schemas.microsoft.com/office/drawing/2014/main" id="{3041DD88-6121-4AAA-9E9A-DC1261A81646}"/>
              </a:ext>
            </a:extLst>
          </p:cNvPr>
          <p:cNvSpPr>
            <a:spLocks noGrp="1"/>
          </p:cNvSpPr>
          <p:nvPr>
            <p:ph type="dt" sz="half" idx="10"/>
          </p:nvPr>
        </p:nvSpPr>
        <p:spPr/>
        <p:txBody>
          <a:bodyPr/>
          <a:lstStyle/>
          <a:p>
            <a:r>
              <a:rPr lang="en-US" dirty="0"/>
              <a:t>4/1/2022</a:t>
            </a:r>
          </a:p>
        </p:txBody>
      </p:sp>
      <p:sp>
        <p:nvSpPr>
          <p:cNvPr id="5" name="Text Placeholder 4">
            <a:extLst>
              <a:ext uri="{FF2B5EF4-FFF2-40B4-BE49-F238E27FC236}">
                <a16:creationId xmlns:a16="http://schemas.microsoft.com/office/drawing/2014/main" id="{54883497-CDC1-4006-A8FB-7226BAABE4E2}"/>
              </a:ext>
            </a:extLst>
          </p:cNvPr>
          <p:cNvSpPr>
            <a:spLocks noGrp="1"/>
          </p:cNvSpPr>
          <p:nvPr>
            <p:ph type="body" sz="quarter" idx="13"/>
          </p:nvPr>
        </p:nvSpPr>
        <p:spPr>
          <a:xfrm>
            <a:off x="1524000" y="4151186"/>
            <a:ext cx="9144000" cy="657225"/>
          </a:xfrm>
        </p:spPr>
        <p:txBody>
          <a:bodyPr>
            <a:normAutofit fontScale="77500" lnSpcReduction="20000"/>
          </a:bodyPr>
          <a:lstStyle/>
          <a:p>
            <a:r>
              <a:rPr lang="en-US" dirty="0"/>
              <a:t>COVID-19: Vaccines, Myths &amp; Implications for Pregnancy, Breast and Chest Feeding</a:t>
            </a:r>
          </a:p>
        </p:txBody>
      </p:sp>
      <p:sp>
        <p:nvSpPr>
          <p:cNvPr id="7" name="Title 6">
            <a:extLst>
              <a:ext uri="{FF2B5EF4-FFF2-40B4-BE49-F238E27FC236}">
                <a16:creationId xmlns:a16="http://schemas.microsoft.com/office/drawing/2014/main" id="{6A636B1C-2D69-40EB-9237-2D538DCDB0CF}"/>
              </a:ext>
            </a:extLst>
          </p:cNvPr>
          <p:cNvSpPr>
            <a:spLocks noGrp="1"/>
          </p:cNvSpPr>
          <p:nvPr>
            <p:ph type="ctrTitle"/>
          </p:nvPr>
        </p:nvSpPr>
        <p:spPr/>
        <p:txBody>
          <a:bodyPr/>
          <a:lstStyle/>
          <a:p>
            <a:r>
              <a:rPr lang="en-US" dirty="0"/>
              <a:t>Division of Public and Behavioral Health</a:t>
            </a:r>
          </a:p>
        </p:txBody>
      </p:sp>
    </p:spTree>
    <p:extLst>
      <p:ext uri="{BB962C8B-B14F-4D97-AF65-F5344CB8AC3E}">
        <p14:creationId xmlns:p14="http://schemas.microsoft.com/office/powerpoint/2010/main" val="3820935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2234250" y="1576337"/>
            <a:ext cx="7723500" cy="481200"/>
          </a:xfrm>
          <a:prstGeom prst="rect">
            <a:avLst/>
          </a:prstGeom>
        </p:spPr>
        <p:txBody>
          <a:bodyPr spcFirstLastPara="1" wrap="square" lIns="91425" tIns="91425" rIns="91425" bIns="91425" anchor="ctr" anchorCtr="0">
            <a:noAutofit/>
          </a:bodyPr>
          <a:lstStyle/>
          <a:p>
            <a:r>
              <a:rPr lang="en" sz="3100" b="1" dirty="0">
                <a:latin typeface="Century Gothic" panose="020B0502020202020204" pitchFamily="34" charset="0"/>
              </a:rPr>
              <a:t>LAST MINUTE QUESTIONS &amp; HOUSEKEEPING ITEM REVIEW</a:t>
            </a:r>
            <a:endParaRPr sz="3100" b="1" dirty="0">
              <a:latin typeface="Century Gothic" panose="020B0502020202020204" pitchFamily="34" charset="0"/>
            </a:endParaRPr>
          </a:p>
        </p:txBody>
      </p:sp>
      <p:grpSp>
        <p:nvGrpSpPr>
          <p:cNvPr id="168" name="Google Shape;168;p29"/>
          <p:cNvGrpSpPr/>
          <p:nvPr/>
        </p:nvGrpSpPr>
        <p:grpSpPr>
          <a:xfrm>
            <a:off x="2800687" y="2617348"/>
            <a:ext cx="6590600" cy="717093"/>
            <a:chOff x="1276687" y="2451484"/>
            <a:chExt cx="6590600" cy="717093"/>
          </a:xfrm>
        </p:grpSpPr>
        <p:grpSp>
          <p:nvGrpSpPr>
            <p:cNvPr id="169" name="Google Shape;169;p29"/>
            <p:cNvGrpSpPr/>
            <p:nvPr/>
          </p:nvGrpSpPr>
          <p:grpSpPr>
            <a:xfrm>
              <a:off x="1276687" y="2451484"/>
              <a:ext cx="6590600" cy="717093"/>
              <a:chOff x="1276687" y="2451484"/>
              <a:chExt cx="6590600" cy="717093"/>
            </a:xfrm>
          </p:grpSpPr>
          <p:sp>
            <p:nvSpPr>
              <p:cNvPr id="170" name="Google Shape;170;p29"/>
              <p:cNvSpPr/>
              <p:nvPr/>
            </p:nvSpPr>
            <p:spPr>
              <a:xfrm>
                <a:off x="1276687" y="2457252"/>
                <a:ext cx="1409700" cy="709200"/>
              </a:xfrm>
              <a:prstGeom prst="rect">
                <a:avLst/>
              </a:pr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71" name="Google Shape;171;p29"/>
              <p:cNvSpPr/>
              <p:nvPr/>
            </p:nvSpPr>
            <p:spPr>
              <a:xfrm>
                <a:off x="2784227" y="2451484"/>
                <a:ext cx="3575700" cy="708900"/>
              </a:xfrm>
              <a:prstGeom prst="rect">
                <a:avLst/>
              </a:pr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72" name="Google Shape;172;p29"/>
              <p:cNvSpPr/>
              <p:nvPr/>
            </p:nvSpPr>
            <p:spPr>
              <a:xfrm>
                <a:off x="6457587" y="2459377"/>
                <a:ext cx="1409700" cy="709200"/>
              </a:xfrm>
              <a:prstGeom prst="rect">
                <a:avLst/>
              </a:pr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73" name="Google Shape;173;p29"/>
            <p:cNvGrpSpPr/>
            <p:nvPr/>
          </p:nvGrpSpPr>
          <p:grpSpPr>
            <a:xfrm>
              <a:off x="1469126" y="2540783"/>
              <a:ext cx="4710482" cy="530400"/>
              <a:chOff x="1469126" y="2540783"/>
              <a:chExt cx="4710482" cy="530400"/>
            </a:xfrm>
          </p:grpSpPr>
          <p:sp>
            <p:nvSpPr>
              <p:cNvPr id="174" name="Google Shape;174;p29"/>
              <p:cNvSpPr txBox="1"/>
              <p:nvPr/>
            </p:nvSpPr>
            <p:spPr>
              <a:xfrm>
                <a:off x="1469126" y="2630789"/>
                <a:ext cx="1024800" cy="361500"/>
              </a:xfrm>
              <a:prstGeom prst="rect">
                <a:avLst/>
              </a:prstGeom>
              <a:noFill/>
              <a:ln>
                <a:noFill/>
              </a:ln>
            </p:spPr>
            <p:txBody>
              <a:bodyPr spcFirstLastPara="1" wrap="square" lIns="91425" tIns="91425" rIns="91425" bIns="91425" anchor="ctr" anchorCtr="0">
                <a:noAutofit/>
              </a:bodyPr>
              <a:lstStyle/>
              <a:p>
                <a:pPr defTabSz="914378">
                  <a:defRPr/>
                </a:pPr>
                <a:r>
                  <a:rPr lang="en" sz="1200" dirty="0">
                    <a:solidFill>
                      <a:srgbClr val="FFFFFF"/>
                    </a:solidFill>
                    <a:latin typeface="Century Gothic" panose="020B0502020202020204" pitchFamily="34" charset="0"/>
                    <a:ea typeface="Fjalla One"/>
                    <a:cs typeface="Fjalla One"/>
                    <a:sym typeface="Fjalla One"/>
                  </a:rPr>
                  <a:t>Have a Question?</a:t>
                </a:r>
                <a:endParaRPr sz="1200" dirty="0">
                  <a:solidFill>
                    <a:srgbClr val="FFFFFF"/>
                  </a:solidFill>
                  <a:latin typeface="Century Gothic" panose="020B0502020202020204" pitchFamily="34" charset="0"/>
                  <a:ea typeface="Fjalla One"/>
                  <a:cs typeface="Fjalla One"/>
                  <a:sym typeface="Fjalla One"/>
                </a:endParaRPr>
              </a:p>
            </p:txBody>
          </p:sp>
          <p:sp>
            <p:nvSpPr>
              <p:cNvPr id="175" name="Google Shape;175;p29"/>
              <p:cNvSpPr txBox="1"/>
              <p:nvPr/>
            </p:nvSpPr>
            <p:spPr>
              <a:xfrm>
                <a:off x="2964508" y="2540783"/>
                <a:ext cx="3215100" cy="530400"/>
              </a:xfrm>
              <a:prstGeom prst="rect">
                <a:avLst/>
              </a:prstGeom>
              <a:noFill/>
              <a:ln>
                <a:noFill/>
              </a:ln>
            </p:spPr>
            <p:txBody>
              <a:bodyPr spcFirstLastPara="1" wrap="square" lIns="91425" tIns="91425" rIns="91425" bIns="91425" anchor="ctr" anchorCtr="0">
                <a:noAutofit/>
              </a:bodyPr>
              <a:lstStyle/>
              <a:p>
                <a:pPr defTabSz="914378">
                  <a:defRPr/>
                </a:pPr>
                <a:r>
                  <a:rPr lang="en" sz="1200" dirty="0">
                    <a:solidFill>
                      <a:srgbClr val="FFFFFF"/>
                    </a:solidFill>
                    <a:latin typeface="Century Gothic" panose="020B0502020202020204" pitchFamily="34" charset="0"/>
                    <a:ea typeface="Questrial"/>
                    <a:cs typeface="Questrial"/>
                    <a:sym typeface="Questrial"/>
                  </a:rPr>
                  <a:t>Locate the </a:t>
                </a:r>
                <a:r>
                  <a:rPr lang="en" sz="1200" b="1" u="sng" dirty="0">
                    <a:solidFill>
                      <a:srgbClr val="FFFFFF"/>
                    </a:solidFill>
                    <a:latin typeface="Century Gothic" panose="020B0502020202020204" pitchFamily="34" charset="0"/>
                    <a:ea typeface="Questrial"/>
                    <a:cs typeface="Questrial"/>
                    <a:sym typeface="Questrial"/>
                  </a:rPr>
                  <a:t>Q &amp; A box </a:t>
                </a:r>
                <a:r>
                  <a:rPr lang="en" sz="1200" dirty="0">
                    <a:solidFill>
                      <a:srgbClr val="FFFFFF"/>
                    </a:solidFill>
                    <a:latin typeface="Century Gothic" panose="020B0502020202020204" pitchFamily="34" charset="0"/>
                    <a:ea typeface="Questrial"/>
                    <a:cs typeface="Questrial"/>
                    <a:sym typeface="Questrial"/>
                  </a:rPr>
                  <a:t>and type them there. We will address as many questions as we can today.</a:t>
                </a:r>
                <a:endParaRPr sz="1200" dirty="0">
                  <a:solidFill>
                    <a:srgbClr val="FFFFFF"/>
                  </a:solidFill>
                  <a:latin typeface="Century Gothic" panose="020B0502020202020204" pitchFamily="34" charset="0"/>
                  <a:ea typeface="Questrial"/>
                  <a:cs typeface="Questrial"/>
                  <a:sym typeface="Questrial"/>
                </a:endParaRPr>
              </a:p>
            </p:txBody>
          </p:sp>
        </p:grpSp>
        <p:sp>
          <p:nvSpPr>
            <p:cNvPr id="176" name="Google Shape;176;p29"/>
            <p:cNvSpPr/>
            <p:nvPr/>
          </p:nvSpPr>
          <p:spPr>
            <a:xfrm>
              <a:off x="6897236" y="2548799"/>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88" name="Google Shape;188;p29"/>
          <p:cNvGrpSpPr/>
          <p:nvPr/>
        </p:nvGrpSpPr>
        <p:grpSpPr>
          <a:xfrm>
            <a:off x="2800700" y="3465073"/>
            <a:ext cx="6590600" cy="711325"/>
            <a:chOff x="1276687" y="4024596"/>
            <a:chExt cx="6590600" cy="711325"/>
          </a:xfrm>
        </p:grpSpPr>
        <p:grpSp>
          <p:nvGrpSpPr>
            <p:cNvPr id="189" name="Google Shape;189;p29"/>
            <p:cNvGrpSpPr/>
            <p:nvPr/>
          </p:nvGrpSpPr>
          <p:grpSpPr>
            <a:xfrm>
              <a:off x="1276687" y="4024596"/>
              <a:ext cx="6590600" cy="711325"/>
              <a:chOff x="1276687" y="4024596"/>
              <a:chExt cx="6590600" cy="711325"/>
            </a:xfrm>
          </p:grpSpPr>
          <p:sp>
            <p:nvSpPr>
              <p:cNvPr id="190" name="Google Shape;190;p29"/>
              <p:cNvSpPr/>
              <p:nvPr/>
            </p:nvSpPr>
            <p:spPr>
              <a:xfrm>
                <a:off x="1276687" y="4024596"/>
                <a:ext cx="1409700" cy="709200"/>
              </a:xfrm>
              <a:prstGeom prst="rect">
                <a:avLst/>
              </a:pr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1" name="Google Shape;191;p29"/>
              <p:cNvSpPr/>
              <p:nvPr/>
            </p:nvSpPr>
            <p:spPr>
              <a:xfrm>
                <a:off x="2784227" y="4024876"/>
                <a:ext cx="3575700" cy="708900"/>
              </a:xfrm>
              <a:prstGeom prst="rect">
                <a:avLst/>
              </a:pr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2" name="Google Shape;192;p29"/>
              <p:cNvSpPr/>
              <p:nvPr/>
            </p:nvSpPr>
            <p:spPr>
              <a:xfrm>
                <a:off x="6457587" y="4026721"/>
                <a:ext cx="1409700" cy="709200"/>
              </a:xfrm>
              <a:prstGeom prst="rect">
                <a:avLst/>
              </a:pr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93" name="Google Shape;193;p29"/>
            <p:cNvGrpSpPr/>
            <p:nvPr/>
          </p:nvGrpSpPr>
          <p:grpSpPr>
            <a:xfrm>
              <a:off x="1469201" y="4114176"/>
              <a:ext cx="4710393" cy="530400"/>
              <a:chOff x="1469201" y="4114176"/>
              <a:chExt cx="4710393" cy="530400"/>
            </a:xfrm>
          </p:grpSpPr>
          <p:sp>
            <p:nvSpPr>
              <p:cNvPr id="194" name="Google Shape;194;p29"/>
              <p:cNvSpPr txBox="1"/>
              <p:nvPr/>
            </p:nvSpPr>
            <p:spPr>
              <a:xfrm>
                <a:off x="1469201" y="4191064"/>
                <a:ext cx="1024800" cy="361500"/>
              </a:xfrm>
              <a:prstGeom prst="rect">
                <a:avLst/>
              </a:prstGeom>
              <a:noFill/>
              <a:ln>
                <a:noFill/>
              </a:ln>
            </p:spPr>
            <p:txBody>
              <a:bodyPr spcFirstLastPara="1" wrap="square" lIns="91425" tIns="91425" rIns="91425" bIns="91425" anchor="ctr" anchorCtr="0">
                <a:noAutofit/>
              </a:bodyPr>
              <a:lstStyle/>
              <a:p>
                <a:pPr defTabSz="914378">
                  <a:defRPr/>
                </a:pPr>
                <a:r>
                  <a:rPr lang="en" sz="1200" dirty="0">
                    <a:solidFill>
                      <a:srgbClr val="FFFFFF"/>
                    </a:solidFill>
                    <a:latin typeface="Century Gothic" panose="020B0502020202020204" pitchFamily="34" charset="0"/>
                    <a:ea typeface="Fjalla One"/>
                    <a:cs typeface="Fjalla One"/>
                    <a:sym typeface="Fjalla One"/>
                  </a:rPr>
                  <a:t>Recording &amp; Slides</a:t>
                </a:r>
                <a:endParaRPr sz="1200" dirty="0">
                  <a:solidFill>
                    <a:srgbClr val="FFFFFF"/>
                  </a:solidFill>
                  <a:latin typeface="Century Gothic" panose="020B0502020202020204" pitchFamily="34" charset="0"/>
                  <a:ea typeface="Fjalla One"/>
                  <a:cs typeface="Fjalla One"/>
                  <a:sym typeface="Fjalla One"/>
                </a:endParaRPr>
              </a:p>
            </p:txBody>
          </p:sp>
          <p:sp>
            <p:nvSpPr>
              <p:cNvPr id="195" name="Google Shape;195;p29"/>
              <p:cNvSpPr txBox="1"/>
              <p:nvPr/>
            </p:nvSpPr>
            <p:spPr>
              <a:xfrm flipH="1">
                <a:off x="2964493" y="4114176"/>
                <a:ext cx="3215100" cy="530400"/>
              </a:xfrm>
              <a:prstGeom prst="rect">
                <a:avLst/>
              </a:prstGeom>
              <a:noFill/>
              <a:ln>
                <a:noFill/>
              </a:ln>
            </p:spPr>
            <p:txBody>
              <a:bodyPr spcFirstLastPara="1" wrap="square" lIns="91425" tIns="91425" rIns="91425" bIns="91425" anchor="ctr" anchorCtr="0">
                <a:noAutofit/>
              </a:bodyPr>
              <a:lstStyle/>
              <a:p>
                <a:pPr defTabSz="914378">
                  <a:defRPr/>
                </a:pPr>
                <a:r>
                  <a:rPr lang="en" sz="1050" dirty="0">
                    <a:solidFill>
                      <a:srgbClr val="FFFFFF"/>
                    </a:solidFill>
                    <a:latin typeface="Century Gothic" panose="020B0502020202020204" pitchFamily="34" charset="0"/>
                    <a:ea typeface="Questrial"/>
                    <a:cs typeface="Questrial"/>
                    <a:sym typeface="Questrial"/>
                  </a:rPr>
                  <a:t>The recorded webinar and slides will be posted to ImmunizeNevada.</a:t>
                </a:r>
                <a:r>
                  <a:rPr lang="en" sz="1050">
                    <a:solidFill>
                      <a:srgbClr val="FFFFFF"/>
                    </a:solidFill>
                    <a:latin typeface="Century Gothic" panose="020B0502020202020204" pitchFamily="34" charset="0"/>
                    <a:ea typeface="Questrial"/>
                    <a:cs typeface="Questrial"/>
                    <a:sym typeface="Questrial"/>
                  </a:rPr>
                  <a:t>org/nile-webinars</a:t>
                </a:r>
                <a:r>
                  <a:rPr lang="en" sz="1050" dirty="0">
                    <a:solidFill>
                      <a:srgbClr val="FFFFFF"/>
                    </a:solidFill>
                    <a:latin typeface="Century Gothic" panose="020B0502020202020204" pitchFamily="34" charset="0"/>
                    <a:ea typeface="Questrial"/>
                    <a:cs typeface="Questrial"/>
                    <a:sym typeface="Questrial"/>
                  </a:rPr>
                  <a:t>.</a:t>
                </a:r>
                <a:endParaRPr sz="1050" dirty="0">
                  <a:solidFill>
                    <a:srgbClr val="FFFFFF"/>
                  </a:solidFill>
                  <a:latin typeface="Century Gothic" panose="020B0502020202020204" pitchFamily="34" charset="0"/>
                  <a:ea typeface="Questrial"/>
                  <a:cs typeface="Questrial"/>
                  <a:sym typeface="Questrial"/>
                </a:endParaRPr>
              </a:p>
            </p:txBody>
          </p:sp>
        </p:grpSp>
        <p:sp>
          <p:nvSpPr>
            <p:cNvPr id="196" name="Google Shape;196;p29"/>
            <p:cNvSpPr/>
            <p:nvPr/>
          </p:nvSpPr>
          <p:spPr>
            <a:xfrm>
              <a:off x="6897236" y="4116124"/>
              <a:ext cx="530366" cy="530366"/>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defTabSz="914378">
                <a:defRPr/>
              </a:pPr>
              <a:endParaRPr>
                <a:ea typeface="+mn-ea"/>
              </a:endParaRPr>
            </a:p>
          </p:txBody>
        </p:sp>
      </p:grpSp>
      <p:sp>
        <p:nvSpPr>
          <p:cNvPr id="197" name="Google Shape;197;p29"/>
          <p:cNvSpPr/>
          <p:nvPr/>
        </p:nvSpPr>
        <p:spPr>
          <a:xfrm>
            <a:off x="8533585" y="2867843"/>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accent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8" name="Google Shape;198;p29"/>
          <p:cNvSpPr/>
          <p:nvPr/>
        </p:nvSpPr>
        <p:spPr>
          <a:xfrm>
            <a:off x="8534627" y="3700293"/>
            <a:ext cx="305669" cy="223995"/>
          </a:xfrm>
          <a:custGeom>
            <a:avLst/>
            <a:gdLst/>
            <a:ahLst/>
            <a:cxnLst/>
            <a:rect l="l" t="t" r="r" b="b"/>
            <a:pathLst>
              <a:path w="7439" h="5452" extrusionOk="0">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rgbClr val="741B47"/>
          </a:solidFill>
          <a:ln>
            <a:noFill/>
          </a:ln>
        </p:spPr>
        <p:txBody>
          <a:bodyPr spcFirstLastPara="1" wrap="square" lIns="91425" tIns="91425" rIns="91425" bIns="91425" anchor="ctr" anchorCtr="0">
            <a:noAutofit/>
          </a:bodyPr>
          <a:lstStyle/>
          <a:p>
            <a:pPr defTabSz="914378">
              <a:defRPr/>
            </a:pPr>
            <a:endParaRPr>
              <a:ea typeface="+mn-ea"/>
            </a:endParaRPr>
          </a:p>
        </p:txBody>
      </p:sp>
      <p:pic>
        <p:nvPicPr>
          <p:cNvPr id="2" name="Google Shape;151;p28">
            <a:extLst>
              <a:ext uri="{FF2B5EF4-FFF2-40B4-BE49-F238E27FC236}">
                <a16:creationId xmlns:a16="http://schemas.microsoft.com/office/drawing/2014/main" id="{A0CB88AD-9336-AC88-3042-D623B4F6FBD3}"/>
              </a:ext>
            </a:extLst>
          </p:cNvPr>
          <p:cNvPicPr preferRelativeResize="0"/>
          <p:nvPr/>
        </p:nvPicPr>
        <p:blipFill>
          <a:blip r:embed="rId3">
            <a:alphaModFix/>
          </a:blip>
          <a:stretch>
            <a:fillRect/>
          </a:stretch>
        </p:blipFill>
        <p:spPr>
          <a:xfrm>
            <a:off x="10531931" y="5597670"/>
            <a:ext cx="1174725" cy="1010275"/>
          </a:xfrm>
          <a:prstGeom prst="rect">
            <a:avLst/>
          </a:prstGeom>
          <a:noFill/>
          <a:ln>
            <a:noFill/>
          </a:ln>
        </p:spPr>
      </p:pic>
    </p:spTree>
    <p:extLst>
      <p:ext uri="{BB962C8B-B14F-4D97-AF65-F5344CB8AC3E}">
        <p14:creationId xmlns:p14="http://schemas.microsoft.com/office/powerpoint/2010/main" val="228206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2E1303-1C4D-4F5A-B7AC-421FC4BAE8E5}"/>
              </a:ext>
            </a:extLst>
          </p:cNvPr>
          <p:cNvSpPr>
            <a:spLocks noGrp="1"/>
          </p:cNvSpPr>
          <p:nvPr>
            <p:ph type="title" idx="4294967295"/>
          </p:nvPr>
        </p:nvSpPr>
        <p:spPr/>
        <p:txBody>
          <a:bodyPr/>
          <a:lstStyle/>
          <a:p>
            <a:r>
              <a:rPr lang="en-US" dirty="0"/>
              <a:t>Agenda</a:t>
            </a:r>
          </a:p>
        </p:txBody>
      </p:sp>
      <p:sp>
        <p:nvSpPr>
          <p:cNvPr id="2" name="Content Placeholder 1">
            <a:extLst>
              <a:ext uri="{FF2B5EF4-FFF2-40B4-BE49-F238E27FC236}">
                <a16:creationId xmlns:a16="http://schemas.microsoft.com/office/drawing/2014/main" id="{DB46C74C-1D88-4FE8-A0E7-7EC97037509F}"/>
              </a:ext>
            </a:extLst>
          </p:cNvPr>
          <p:cNvSpPr>
            <a:spLocks noGrp="1"/>
          </p:cNvSpPr>
          <p:nvPr>
            <p:ph idx="1"/>
          </p:nvPr>
        </p:nvSpPr>
        <p:spPr>
          <a:xfrm>
            <a:off x="707104" y="1919728"/>
            <a:ext cx="10515600" cy="5260977"/>
          </a:xfrm>
        </p:spPr>
        <p:txBody>
          <a:bodyPr vert="horz" lIns="91440" tIns="45720" rIns="91440" bIns="45720" rtlCol="0" anchor="t">
            <a:normAutofit/>
          </a:bodyPr>
          <a:lstStyle/>
          <a:p>
            <a:r>
              <a:rPr lang="en-US" dirty="0">
                <a:cs typeface="Times New Roman"/>
              </a:rPr>
              <a:t>General Overview and Recommendations: Pregnancy and COVID-19</a:t>
            </a:r>
          </a:p>
          <a:p>
            <a:r>
              <a:rPr lang="en-US" dirty="0">
                <a:cs typeface="Times New Roman"/>
              </a:rPr>
              <a:t>The Impact of COVID-19 on Pregnancy Outcomes</a:t>
            </a:r>
          </a:p>
          <a:p>
            <a:r>
              <a:rPr lang="en-US" dirty="0">
                <a:cs typeface="Times New Roman"/>
              </a:rPr>
              <a:t>The Burden of COVID-19 and Health Disparities</a:t>
            </a:r>
          </a:p>
          <a:p>
            <a:r>
              <a:rPr lang="en-US" dirty="0">
                <a:cs typeface="Times New Roman"/>
              </a:rPr>
              <a:t>Science and the COVID-19 Vaccine: Pregnancy, Breast or Chest Feeding</a:t>
            </a:r>
          </a:p>
          <a:p>
            <a:r>
              <a:rPr lang="en-US" dirty="0">
                <a:cs typeface="Times New Roman"/>
              </a:rPr>
              <a:t>Pregnancy-related COVID-19 Vaccine Frequently Asked Questions and Resources</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8041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p:txBody>
          <a:bodyPr>
            <a:normAutofit fontScale="90000"/>
          </a:bodyPr>
          <a:lstStyle/>
          <a:p>
            <a:r>
              <a:rPr lang="en-US" dirty="0"/>
              <a:t>General Overview: Pregnancy and COVID-19</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510639" y="1597025"/>
            <a:ext cx="10712533" cy="5260975"/>
          </a:xfrm>
        </p:spPr>
        <p:txBody>
          <a:bodyPr>
            <a:normAutofit/>
          </a:bodyPr>
          <a:lstStyle/>
          <a:p>
            <a:r>
              <a:rPr lang="en-US" sz="2000" dirty="0"/>
              <a:t>If </a:t>
            </a:r>
            <a:r>
              <a:rPr lang="en-US" sz="2000" b="1" dirty="0"/>
              <a:t>you are pregnant, or recently pregnant</a:t>
            </a:r>
            <a:r>
              <a:rPr lang="en-US" sz="2000" dirty="0"/>
              <a:t>, you are </a:t>
            </a:r>
            <a:r>
              <a:rPr lang="en-US" sz="2000" b="1" dirty="0"/>
              <a:t>more likely to get “severely ill” </a:t>
            </a:r>
            <a:r>
              <a:rPr lang="en-US" sz="2000" dirty="0"/>
              <a:t>from COVID-19, compared to people who are not pregnant. Severe illness means that a person with COVID-19 may need: </a:t>
            </a:r>
          </a:p>
          <a:p>
            <a:pPr lvl="1"/>
            <a:r>
              <a:rPr lang="en-US" sz="1600" dirty="0"/>
              <a:t>Hospitalization</a:t>
            </a:r>
          </a:p>
          <a:p>
            <a:pPr lvl="1"/>
            <a:r>
              <a:rPr lang="en-US" sz="1600" dirty="0"/>
              <a:t>Admission to the Intensive Care Unit (ICU)</a:t>
            </a:r>
          </a:p>
          <a:p>
            <a:pPr lvl="1"/>
            <a:r>
              <a:rPr lang="en-US" sz="1600" dirty="0"/>
              <a:t>A ventilator or special equipment to help them breathe</a:t>
            </a:r>
          </a:p>
          <a:p>
            <a:pPr lvl="1"/>
            <a:r>
              <a:rPr lang="en-US" sz="1600" dirty="0"/>
              <a:t>People with COVID-19 who become severely ill can die</a:t>
            </a:r>
          </a:p>
          <a:p>
            <a:pPr marL="0" indent="0">
              <a:buNone/>
            </a:pPr>
            <a:endParaRPr lang="en-US" sz="2000" dirty="0"/>
          </a:p>
          <a:p>
            <a:r>
              <a:rPr lang="en-US" sz="2000" dirty="0"/>
              <a:t>If you </a:t>
            </a:r>
            <a:r>
              <a:rPr lang="en-US" sz="2000" b="1" dirty="0"/>
              <a:t>have COVID-19 during pregnancy, you are at increased risk of complications </a:t>
            </a:r>
            <a:r>
              <a:rPr lang="en-US" sz="2000" dirty="0"/>
              <a:t>that can </a:t>
            </a:r>
            <a:r>
              <a:rPr lang="en-US" sz="2000" b="1" dirty="0"/>
              <a:t>affect your pregnancy and developing baby</a:t>
            </a:r>
          </a:p>
          <a:p>
            <a:pPr marL="0" indent="0">
              <a:buNone/>
            </a:pPr>
            <a:endParaRPr lang="en-US" sz="2000" dirty="0"/>
          </a:p>
          <a:p>
            <a:r>
              <a:rPr lang="en-US" sz="2000" dirty="0"/>
              <a:t>Having </a:t>
            </a:r>
            <a:r>
              <a:rPr lang="en-US" sz="2000" b="1" dirty="0"/>
              <a:t>underlying medical conditions, and other factors – including age</a:t>
            </a:r>
            <a:r>
              <a:rPr lang="en-US" sz="2000" dirty="0"/>
              <a:t> – can further </a:t>
            </a:r>
            <a:r>
              <a:rPr lang="en-US" sz="2000" b="1" dirty="0"/>
              <a:t>increase risk for getting severely ill </a:t>
            </a:r>
            <a:r>
              <a:rPr lang="en-US" sz="2000" dirty="0"/>
              <a:t>from COVID-19 </a:t>
            </a:r>
            <a:r>
              <a:rPr lang="en-US" sz="2000" b="1" dirty="0"/>
              <a:t>during or recently after pregnancy </a:t>
            </a:r>
            <a:r>
              <a:rPr lang="en-US" sz="2000" dirty="0"/>
              <a:t>(for at least 42 days following end of pregnancy)</a:t>
            </a:r>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6</a:t>
            </a:fld>
            <a:endParaRPr lang="en-US" dirty="0"/>
          </a:p>
        </p:txBody>
      </p:sp>
      <p:sp>
        <p:nvSpPr>
          <p:cNvPr id="5" name="TextBox 4">
            <a:extLst>
              <a:ext uri="{FF2B5EF4-FFF2-40B4-BE49-F238E27FC236}">
                <a16:creationId xmlns:a16="http://schemas.microsoft.com/office/drawing/2014/main" id="{3A8D768C-C84E-4E0D-A3D6-A5F7B97FEDA0}"/>
              </a:ext>
            </a:extLst>
          </p:cNvPr>
          <p:cNvSpPr txBox="1"/>
          <p:nvPr/>
        </p:nvSpPr>
        <p:spPr>
          <a:xfrm>
            <a:off x="6765069" y="6408201"/>
            <a:ext cx="4916292"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March 2022</a:t>
            </a:r>
          </a:p>
          <a:p>
            <a:endParaRPr lang="en-US" sz="1400" dirty="0">
              <a:cs typeface="Calibri"/>
            </a:endParaRPr>
          </a:p>
        </p:txBody>
      </p:sp>
    </p:spTree>
    <p:extLst>
      <p:ext uri="{BB962C8B-B14F-4D97-AF65-F5344CB8AC3E}">
        <p14:creationId xmlns:p14="http://schemas.microsoft.com/office/powerpoint/2010/main" val="174848523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1345870" y="221874"/>
            <a:ext cx="10515600" cy="1325563"/>
          </a:xfrm>
        </p:spPr>
        <p:txBody>
          <a:bodyPr>
            <a:normAutofit/>
          </a:bodyPr>
          <a:lstStyle/>
          <a:p>
            <a:r>
              <a:rPr lang="en-US" dirty="0"/>
              <a:t>Pregnancy, COVID-19 and Increased Risk</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330529" y="1757383"/>
            <a:ext cx="11530941" cy="5260975"/>
          </a:xfrm>
        </p:spPr>
        <p:txBody>
          <a:bodyPr vert="horz" lIns="91440" tIns="45720" rIns="91440" bIns="45720" rtlCol="0" anchor="t">
            <a:normAutofit/>
          </a:bodyPr>
          <a:lstStyle/>
          <a:p>
            <a:r>
              <a:rPr lang="en-US" sz="2000" b="1" dirty="0"/>
              <a:t>Other factors </a:t>
            </a:r>
            <a:r>
              <a:rPr lang="en-US" sz="2000" dirty="0"/>
              <a:t>can further increase the </a:t>
            </a:r>
            <a:r>
              <a:rPr lang="en-US" sz="2000" b="1" dirty="0"/>
              <a:t>risk of getting severely ill from COVID-19 during or recently after pregnancy</a:t>
            </a:r>
            <a:r>
              <a:rPr lang="en-US" sz="2000" dirty="0"/>
              <a:t>, such as having certain </a:t>
            </a:r>
            <a:r>
              <a:rPr lang="en-US" sz="2000" b="1" dirty="0"/>
              <a:t>underlying medical conditions:</a:t>
            </a:r>
            <a:r>
              <a:rPr lang="en-US" sz="2000" dirty="0"/>
              <a:t> </a:t>
            </a:r>
          </a:p>
          <a:p>
            <a:pPr lvl="1"/>
            <a:r>
              <a:rPr lang="en-US" sz="1600" dirty="0">
                <a:cs typeface="Times New Roman"/>
              </a:rPr>
              <a:t>cancer, chronic kidney disease, chronic liver disease, chronic lung diseases, cystic fibrosis, dementia or other neurological conditions, diabetes (type 1 or 2), disabilities, heart conditions, HIV infection, immunocompromised, mental health conditions, obesity, sickle cell disease, smoking (current or former), organ or blood stem cell transplant, stroke or cerebrovascular disease, substance use disorders, tuberculosis</a:t>
            </a:r>
          </a:p>
          <a:p>
            <a:r>
              <a:rPr lang="en-US" sz="2000" dirty="0"/>
              <a:t>Being older than </a:t>
            </a:r>
            <a:r>
              <a:rPr lang="en-US" sz="2000" b="1" dirty="0"/>
              <a:t>25 years of age</a:t>
            </a:r>
          </a:p>
          <a:p>
            <a:r>
              <a:rPr lang="en-US" sz="2000" b="1" dirty="0"/>
              <a:t>Living or working </a:t>
            </a:r>
            <a:r>
              <a:rPr lang="en-US" sz="2000" dirty="0"/>
              <a:t>in a </a:t>
            </a:r>
            <a:r>
              <a:rPr lang="en-US" sz="2000" b="1" dirty="0"/>
              <a:t>community</a:t>
            </a:r>
            <a:r>
              <a:rPr lang="en-US" sz="2000" dirty="0"/>
              <a:t> with </a:t>
            </a:r>
            <a:r>
              <a:rPr lang="en-US" sz="2000" b="1" dirty="0"/>
              <a:t>high numbers of COVID-19 Cases</a:t>
            </a:r>
          </a:p>
          <a:p>
            <a:r>
              <a:rPr lang="en-US" sz="2000" b="1" dirty="0"/>
              <a:t>Living or working </a:t>
            </a:r>
            <a:r>
              <a:rPr lang="en-US" sz="2000" dirty="0"/>
              <a:t>in a </a:t>
            </a:r>
            <a:r>
              <a:rPr lang="en-US" sz="2000" b="1" dirty="0"/>
              <a:t>community</a:t>
            </a:r>
            <a:r>
              <a:rPr lang="en-US" sz="2000" dirty="0"/>
              <a:t> with </a:t>
            </a:r>
            <a:r>
              <a:rPr lang="en-US" sz="2000" b="1" dirty="0"/>
              <a:t>low levels </a:t>
            </a:r>
            <a:r>
              <a:rPr lang="en-US" sz="2000" dirty="0"/>
              <a:t>of </a:t>
            </a:r>
            <a:r>
              <a:rPr lang="en-US" sz="2000" b="1" dirty="0"/>
              <a:t>COVID-19 vaccination</a:t>
            </a:r>
          </a:p>
          <a:p>
            <a:r>
              <a:rPr lang="en-US" sz="2000" b="1" dirty="0"/>
              <a:t>Working</a:t>
            </a:r>
            <a:r>
              <a:rPr lang="en-US" sz="2000" dirty="0"/>
              <a:t> in places where it is </a:t>
            </a:r>
            <a:r>
              <a:rPr lang="en-US" sz="2000" b="1" dirty="0"/>
              <a:t>difficult or not possible to keep at least 6 feet apart</a:t>
            </a:r>
            <a:r>
              <a:rPr lang="en-US" sz="2000" dirty="0"/>
              <a:t> from people who might be sick</a:t>
            </a:r>
          </a:p>
          <a:p>
            <a:r>
              <a:rPr lang="en-US" sz="2000" dirty="0"/>
              <a:t>Being part of some </a:t>
            </a:r>
            <a:r>
              <a:rPr lang="en-US" sz="2000" b="1" dirty="0"/>
              <a:t>racial and ethnic minority groups</a:t>
            </a:r>
            <a:r>
              <a:rPr lang="en-US" sz="2000" dirty="0"/>
              <a:t>, which have been </a:t>
            </a:r>
            <a:r>
              <a:rPr lang="en-US" sz="2000" b="1" dirty="0"/>
              <a:t>put at increased risk </a:t>
            </a:r>
            <a:r>
              <a:rPr lang="en-US" sz="2000" dirty="0"/>
              <a:t>from getting sick from COVID-19 due to the </a:t>
            </a:r>
            <a:r>
              <a:rPr lang="en-US" sz="2000" b="1" dirty="0"/>
              <a:t>health inequities </a:t>
            </a:r>
            <a:r>
              <a:rPr lang="en-US" sz="2000" dirty="0"/>
              <a:t>they face: </a:t>
            </a:r>
          </a:p>
          <a:p>
            <a:pPr lvl="1"/>
            <a:r>
              <a:rPr lang="en-US" sz="1600" dirty="0"/>
              <a:t>discrimination, healthcare access and use, occupation, educational, income and wealth gaps, housing</a:t>
            </a:r>
          </a:p>
          <a:p>
            <a:pPr marL="457200" lvl="1" indent="0">
              <a:buNone/>
            </a:pPr>
            <a:endParaRPr lang="en-US" sz="1600" dirty="0"/>
          </a:p>
          <a:p>
            <a:pPr marL="457200" lvl="1" indent="0">
              <a:buNone/>
            </a:pPr>
            <a:endParaRPr lang="en-US" sz="1600"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7</a:t>
            </a:fld>
            <a:endParaRPr lang="en-US" dirty="0"/>
          </a:p>
        </p:txBody>
      </p:sp>
      <p:sp>
        <p:nvSpPr>
          <p:cNvPr id="5" name="TextBox 4">
            <a:extLst>
              <a:ext uri="{FF2B5EF4-FFF2-40B4-BE49-F238E27FC236}">
                <a16:creationId xmlns:a16="http://schemas.microsoft.com/office/drawing/2014/main" id="{3A8D768C-C84E-4E0D-A3D6-A5F7B97FEDA0}"/>
              </a:ext>
            </a:extLst>
          </p:cNvPr>
          <p:cNvSpPr txBox="1"/>
          <p:nvPr/>
        </p:nvSpPr>
        <p:spPr>
          <a:xfrm>
            <a:off x="6605295" y="6395911"/>
            <a:ext cx="4990034"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March 2022</a:t>
            </a:r>
          </a:p>
          <a:p>
            <a:endParaRPr lang="en-US" sz="1400" dirty="0">
              <a:cs typeface="Calibri"/>
            </a:endParaRPr>
          </a:p>
        </p:txBody>
      </p:sp>
    </p:spTree>
    <p:extLst>
      <p:ext uri="{BB962C8B-B14F-4D97-AF65-F5344CB8AC3E}">
        <p14:creationId xmlns:p14="http://schemas.microsoft.com/office/powerpoint/2010/main" val="196787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239488" y="225631"/>
            <a:ext cx="10515600" cy="1325563"/>
          </a:xfrm>
        </p:spPr>
        <p:txBody>
          <a:bodyPr>
            <a:normAutofit fontScale="90000"/>
          </a:bodyPr>
          <a:lstStyle/>
          <a:p>
            <a:r>
              <a:rPr lang="en-US" dirty="0"/>
              <a:t>General Recommendations: </a:t>
            </a:r>
            <a:br>
              <a:rPr lang="en-US" dirty="0"/>
            </a:br>
            <a:r>
              <a:rPr lang="en-US" dirty="0"/>
              <a:t>Pregnancy &amp; COVID-19</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838200" y="1670446"/>
            <a:ext cx="10515600" cy="5260975"/>
          </a:xfrm>
        </p:spPr>
        <p:txBody>
          <a:bodyPr vert="horz" lIns="91440" tIns="45720" rIns="91440" bIns="45720" rtlCol="0" anchor="t">
            <a:normAutofit/>
          </a:bodyPr>
          <a:lstStyle/>
          <a:p>
            <a:r>
              <a:rPr lang="en-US" sz="2000" b="1" dirty="0">
                <a:solidFill>
                  <a:srgbClr val="000000"/>
                </a:solidFill>
              </a:rPr>
              <a:t>W</a:t>
            </a:r>
            <a:r>
              <a:rPr lang="en-US" sz="2000" b="1" i="0" dirty="0">
                <a:solidFill>
                  <a:srgbClr val="000000"/>
                </a:solidFill>
                <a:effectLst/>
              </a:rPr>
              <a:t>ear a mask indoors in public in areas with a high </a:t>
            </a:r>
            <a:r>
              <a:rPr lang="en-US" sz="2000" b="1" i="0" u="sng" dirty="0">
                <a:solidFill>
                  <a:srgbClr val="075290"/>
                </a:solidFill>
                <a:effectLst/>
                <a:hlinkClick r:id="rId4"/>
              </a:rPr>
              <a:t>COVID-19 Community Level</a:t>
            </a:r>
            <a:endParaRPr lang="en-US" sz="2000" b="1" u="sng" dirty="0">
              <a:solidFill>
                <a:srgbClr val="000000"/>
              </a:solidFill>
            </a:endParaRPr>
          </a:p>
          <a:p>
            <a:pPr lvl="1"/>
            <a:r>
              <a:rPr lang="en-US" sz="1600" b="0" i="0" dirty="0">
                <a:solidFill>
                  <a:srgbClr val="000000"/>
                </a:solidFill>
                <a:effectLst/>
              </a:rPr>
              <a:t>People who are pregnant or have other conditions that could put them at higher risk for severe illness should speak with their healthcare provider about wearing a mask in public indoor spaces at the medium </a:t>
            </a:r>
            <a:r>
              <a:rPr lang="en-US" sz="1600" b="0" i="0" u="sng" dirty="0">
                <a:solidFill>
                  <a:srgbClr val="075290"/>
                </a:solidFill>
                <a:effectLst/>
                <a:hlinkClick r:id="rId4"/>
              </a:rPr>
              <a:t>COVID-19 Community Level</a:t>
            </a:r>
            <a:endParaRPr lang="en-US" sz="1600" u="sng" dirty="0">
              <a:solidFill>
                <a:srgbClr val="000000"/>
              </a:solidFill>
            </a:endParaRPr>
          </a:p>
          <a:p>
            <a:r>
              <a:rPr lang="en-US" sz="2000" dirty="0">
                <a:solidFill>
                  <a:srgbClr val="000000"/>
                </a:solidFill>
              </a:rPr>
              <a:t>Stay </a:t>
            </a:r>
            <a:r>
              <a:rPr lang="en-US" sz="2000" b="1" dirty="0">
                <a:solidFill>
                  <a:srgbClr val="000000"/>
                </a:solidFill>
              </a:rPr>
              <a:t>up to date</a:t>
            </a:r>
            <a:r>
              <a:rPr lang="en-US" sz="2000" dirty="0">
                <a:solidFill>
                  <a:srgbClr val="000000"/>
                </a:solidFill>
              </a:rPr>
              <a:t> with your </a:t>
            </a:r>
            <a:r>
              <a:rPr lang="en-US" sz="2000" b="1" dirty="0">
                <a:solidFill>
                  <a:srgbClr val="000000"/>
                </a:solidFill>
              </a:rPr>
              <a:t>COVID-19 Vaccines</a:t>
            </a:r>
          </a:p>
          <a:p>
            <a:pPr lvl="1"/>
            <a:r>
              <a:rPr lang="en-US" sz="1600" i="1" dirty="0">
                <a:solidFill>
                  <a:srgbClr val="000000"/>
                </a:solidFill>
              </a:rPr>
              <a:t>The COVID-19 Vaccine helps to reduce the risk of infection and to protect from serious illness from COVID-19 by boosting the slightly weakened immune system of pregnant people to build antibodies to protect themselves and their babies</a:t>
            </a:r>
          </a:p>
          <a:p>
            <a:pPr lvl="1"/>
            <a:r>
              <a:rPr lang="en-US" sz="1600" i="1" dirty="0">
                <a:solidFill>
                  <a:srgbClr val="000000"/>
                </a:solidFill>
                <a:cs typeface="Times New Roman"/>
              </a:rPr>
              <a:t>A new study from the Centers for Disease Control </a:t>
            </a:r>
            <a:r>
              <a:rPr lang="en-US" sz="1600" i="1">
                <a:solidFill>
                  <a:srgbClr val="000000"/>
                </a:solidFill>
                <a:cs typeface="Times New Roman"/>
              </a:rPr>
              <a:t>and Prevention </a:t>
            </a:r>
            <a:r>
              <a:rPr lang="en-US" sz="1600" i="1" dirty="0">
                <a:solidFill>
                  <a:srgbClr val="000000"/>
                </a:solidFill>
                <a:cs typeface="Times New Roman"/>
              </a:rPr>
              <a:t>(CDC) showed that infants whose mothers received two doses of an mRNA COVID-19 Vaccine during pregnancy are less likely to be admitted to the hospital for COVID-19 in the first six months of their life, indicating that vaccination during pregnancy was 61% effective at preventing infant hospitalization</a:t>
            </a:r>
            <a:endParaRPr lang="en-US" sz="1600" i="1">
              <a:solidFill>
                <a:srgbClr val="000000"/>
              </a:solidFill>
              <a:cs typeface="Times New Roman"/>
            </a:endParaRPr>
          </a:p>
          <a:p>
            <a:r>
              <a:rPr lang="en-US" sz="2000" b="1" dirty="0">
                <a:solidFill>
                  <a:srgbClr val="000000"/>
                </a:solidFill>
              </a:rPr>
              <a:t>Avoid crowds </a:t>
            </a:r>
            <a:r>
              <a:rPr lang="en-US" sz="2000" dirty="0">
                <a:solidFill>
                  <a:srgbClr val="000000"/>
                </a:solidFill>
              </a:rPr>
              <a:t>and </a:t>
            </a:r>
            <a:r>
              <a:rPr lang="en-US" sz="2000" b="1" dirty="0">
                <a:solidFill>
                  <a:srgbClr val="000000"/>
                </a:solidFill>
              </a:rPr>
              <a:t>poorly ventilated spaces</a:t>
            </a:r>
          </a:p>
          <a:p>
            <a:r>
              <a:rPr lang="en-US" sz="2000" b="1" dirty="0">
                <a:solidFill>
                  <a:srgbClr val="000000"/>
                </a:solidFill>
              </a:rPr>
              <a:t>Test</a:t>
            </a:r>
            <a:r>
              <a:rPr lang="en-US" sz="2000" dirty="0">
                <a:solidFill>
                  <a:srgbClr val="000000"/>
                </a:solidFill>
              </a:rPr>
              <a:t> to prevent the spread to others</a:t>
            </a:r>
          </a:p>
          <a:p>
            <a:r>
              <a:rPr lang="en-US" sz="2000" b="1" dirty="0">
                <a:solidFill>
                  <a:srgbClr val="000000"/>
                </a:solidFill>
              </a:rPr>
              <a:t>Wash your hands </a:t>
            </a:r>
            <a:r>
              <a:rPr lang="en-US" sz="2000" dirty="0">
                <a:solidFill>
                  <a:srgbClr val="000000"/>
                </a:solidFill>
              </a:rPr>
              <a:t>often</a:t>
            </a:r>
          </a:p>
          <a:p>
            <a:r>
              <a:rPr lang="en-US" sz="2000" b="1" dirty="0">
                <a:solidFill>
                  <a:srgbClr val="000000"/>
                </a:solidFill>
              </a:rPr>
              <a:t>Cover coughs and sneezes</a:t>
            </a:r>
          </a:p>
          <a:p>
            <a:pPr marL="0" indent="0">
              <a:buNone/>
            </a:pPr>
            <a:endParaRPr lang="en-US" sz="2000" dirty="0">
              <a:solidFill>
                <a:srgbClr val="000000"/>
              </a:solidFill>
            </a:endParaRPr>
          </a:p>
          <a:p>
            <a:endParaRPr lang="en-US" sz="2000" b="0" i="0" dirty="0">
              <a:solidFill>
                <a:srgbClr val="000000"/>
              </a:solidFill>
              <a:effectLst/>
            </a:endParaRPr>
          </a:p>
          <a:p>
            <a:endParaRPr lang="en-US" sz="2000"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8</a:t>
            </a:fld>
            <a:endParaRPr lang="en-US" dirty="0"/>
          </a:p>
        </p:txBody>
      </p:sp>
      <p:sp>
        <p:nvSpPr>
          <p:cNvPr id="5" name="TextBox 4">
            <a:extLst>
              <a:ext uri="{FF2B5EF4-FFF2-40B4-BE49-F238E27FC236}">
                <a16:creationId xmlns:a16="http://schemas.microsoft.com/office/drawing/2014/main" id="{31990DDA-014A-4C9B-8ABB-BE7CC6417D9C}"/>
              </a:ext>
            </a:extLst>
          </p:cNvPr>
          <p:cNvSpPr txBox="1"/>
          <p:nvPr/>
        </p:nvSpPr>
        <p:spPr>
          <a:xfrm>
            <a:off x="6715907" y="6408201"/>
            <a:ext cx="4830260" cy="523220"/>
          </a:xfrm>
          <a:prstGeom prst="rect">
            <a:avLst/>
          </a:prstGeom>
          <a:noFill/>
        </p:spPr>
        <p:txBody>
          <a:bodyPr wrap="square" lIns="91440" tIns="45720" rIns="91440" bIns="45720" anchor="t">
            <a:spAutoFit/>
          </a:bodyPr>
          <a:lstStyle/>
          <a:p>
            <a:r>
              <a:rPr lang="en-US" sz="1400" dirty="0">
                <a:cs typeface="Calibri"/>
              </a:rPr>
              <a:t>Centers for Disease Control</a:t>
            </a:r>
            <a:r>
              <a:rPr lang="en-US" sz="1400">
                <a:cs typeface="Calibri"/>
              </a:rPr>
              <a:t> and Prevention</a:t>
            </a:r>
            <a:r>
              <a:rPr lang="en-US" sz="1400" dirty="0">
                <a:cs typeface="Calibri"/>
              </a:rPr>
              <a:t>, March 2022</a:t>
            </a:r>
          </a:p>
          <a:p>
            <a:endParaRPr lang="en-US" sz="1400" dirty="0">
              <a:cs typeface="Calibri"/>
            </a:endParaRPr>
          </a:p>
        </p:txBody>
      </p:sp>
    </p:spTree>
    <p:extLst>
      <p:ext uri="{BB962C8B-B14F-4D97-AF65-F5344CB8AC3E}">
        <p14:creationId xmlns:p14="http://schemas.microsoft.com/office/powerpoint/2010/main" val="17382403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0FB0-1EAB-45C2-A252-99B01BBEBBAA}"/>
              </a:ext>
            </a:extLst>
          </p:cNvPr>
          <p:cNvSpPr>
            <a:spLocks noGrp="1"/>
          </p:cNvSpPr>
          <p:nvPr>
            <p:ph type="title"/>
          </p:nvPr>
        </p:nvSpPr>
        <p:spPr>
          <a:xfrm>
            <a:off x="2227613" y="0"/>
            <a:ext cx="10515600" cy="1325563"/>
          </a:xfrm>
        </p:spPr>
        <p:txBody>
          <a:bodyPr>
            <a:normAutofit fontScale="90000"/>
          </a:bodyPr>
          <a:lstStyle/>
          <a:p>
            <a:r>
              <a:rPr lang="en-US" dirty="0"/>
              <a:t>The Impact of COVID-19 on Pregnancy Outcomes</a:t>
            </a:r>
          </a:p>
        </p:txBody>
      </p:sp>
      <p:sp>
        <p:nvSpPr>
          <p:cNvPr id="3" name="Content Placeholder 2">
            <a:extLst>
              <a:ext uri="{FF2B5EF4-FFF2-40B4-BE49-F238E27FC236}">
                <a16:creationId xmlns:a16="http://schemas.microsoft.com/office/drawing/2014/main" id="{4AC87049-96B5-4DF0-862F-6D9DD101A046}"/>
              </a:ext>
            </a:extLst>
          </p:cNvPr>
          <p:cNvSpPr>
            <a:spLocks noGrp="1"/>
          </p:cNvSpPr>
          <p:nvPr>
            <p:ph idx="1"/>
          </p:nvPr>
        </p:nvSpPr>
        <p:spPr>
          <a:xfrm>
            <a:off x="1135083" y="1460500"/>
            <a:ext cx="10515600" cy="2389605"/>
          </a:xfrm>
        </p:spPr>
        <p:txBody>
          <a:bodyPr>
            <a:normAutofit/>
          </a:bodyPr>
          <a:lstStyle/>
          <a:p>
            <a:r>
              <a:rPr lang="en-US" sz="2000" b="1" dirty="0"/>
              <a:t>People with COVID-19 during pregnancy </a:t>
            </a:r>
            <a:r>
              <a:rPr lang="en-US" sz="2000" dirty="0"/>
              <a:t>are </a:t>
            </a:r>
            <a:r>
              <a:rPr lang="en-US" sz="2000" b="1" dirty="0"/>
              <a:t>more likely </a:t>
            </a:r>
            <a:r>
              <a:rPr lang="en-US" sz="2000" dirty="0"/>
              <a:t>to </a:t>
            </a:r>
            <a:r>
              <a:rPr lang="en-US" sz="2000" b="1" dirty="0"/>
              <a:t>experience complications</a:t>
            </a:r>
            <a:r>
              <a:rPr lang="en-US" sz="2000" dirty="0"/>
              <a:t> that can affect their pregnancy and developing baby compared to people without COVID-19 during pregnancy</a:t>
            </a:r>
          </a:p>
          <a:p>
            <a:pPr lvl="1"/>
            <a:r>
              <a:rPr lang="en-US" sz="2000" dirty="0"/>
              <a:t>COVID-19 during pregnancy </a:t>
            </a:r>
            <a:r>
              <a:rPr lang="en-US" sz="2000" b="1" dirty="0"/>
              <a:t>increases the risk of delivering a preterm </a:t>
            </a:r>
            <a:r>
              <a:rPr lang="en-US" sz="2000" dirty="0"/>
              <a:t>(earlier than 37 weeks) </a:t>
            </a:r>
            <a:r>
              <a:rPr lang="en-US" sz="2000" b="1" dirty="0"/>
              <a:t>or stillborn infant</a:t>
            </a:r>
          </a:p>
          <a:p>
            <a:pPr lvl="1"/>
            <a:r>
              <a:rPr lang="en-US" sz="2000" dirty="0"/>
              <a:t>COVID-19 in pregnancy </a:t>
            </a:r>
            <a:r>
              <a:rPr lang="en-US" sz="2000" b="1" dirty="0"/>
              <a:t>can also lead </a:t>
            </a:r>
            <a:r>
              <a:rPr lang="en-US" sz="2000" dirty="0"/>
              <a:t>to </a:t>
            </a:r>
            <a:r>
              <a:rPr lang="en-US" sz="2000" b="1" dirty="0"/>
              <a:t>miscarriage, intrauterine death, fetal growth restriction, long term morbidity and disability</a:t>
            </a:r>
          </a:p>
          <a:p>
            <a:pPr lvl="1"/>
            <a:endParaRPr lang="en-US" sz="1600" b="1" dirty="0"/>
          </a:p>
          <a:p>
            <a:pPr marL="457200" lvl="1" indent="0">
              <a:buNone/>
            </a:pPr>
            <a:endParaRPr lang="en-US" sz="1600" b="1" dirty="0"/>
          </a:p>
          <a:p>
            <a:pPr marL="457200" lvl="1" indent="0">
              <a:buNone/>
            </a:pPr>
            <a:endParaRPr lang="en-US" sz="1600" b="1" dirty="0"/>
          </a:p>
          <a:p>
            <a:pPr marL="457200" lvl="1" indent="0">
              <a:buNone/>
            </a:pPr>
            <a:endParaRPr lang="en-US" sz="1600" b="1" dirty="0"/>
          </a:p>
        </p:txBody>
      </p:sp>
      <p:sp>
        <p:nvSpPr>
          <p:cNvPr id="4" name="Slide Number Placeholder 3">
            <a:extLst>
              <a:ext uri="{FF2B5EF4-FFF2-40B4-BE49-F238E27FC236}">
                <a16:creationId xmlns:a16="http://schemas.microsoft.com/office/drawing/2014/main" id="{942F2481-58C7-4E54-B7A8-456DD24E42F7}"/>
              </a:ext>
            </a:extLst>
          </p:cNvPr>
          <p:cNvSpPr>
            <a:spLocks noGrp="1"/>
          </p:cNvSpPr>
          <p:nvPr>
            <p:ph type="sldNum" sz="quarter" idx="12"/>
          </p:nvPr>
        </p:nvSpPr>
        <p:spPr/>
        <p:txBody>
          <a:bodyPr/>
          <a:lstStyle/>
          <a:p>
            <a:fld id="{E9C1D828-F931-464A-8E86-F9D742DA373F}" type="slidenum">
              <a:rPr lang="en-US" smtClean="0"/>
              <a:t>9</a:t>
            </a:fld>
            <a:endParaRPr lang="en-US" dirty="0"/>
          </a:p>
        </p:txBody>
      </p:sp>
      <p:sp>
        <p:nvSpPr>
          <p:cNvPr id="6" name="TextBox 5">
            <a:extLst>
              <a:ext uri="{FF2B5EF4-FFF2-40B4-BE49-F238E27FC236}">
                <a16:creationId xmlns:a16="http://schemas.microsoft.com/office/drawing/2014/main" id="{7FD11DEE-39BD-4E46-B46F-21B29F9C647B}"/>
              </a:ext>
            </a:extLst>
          </p:cNvPr>
          <p:cNvSpPr txBox="1"/>
          <p:nvPr/>
        </p:nvSpPr>
        <p:spPr>
          <a:xfrm>
            <a:off x="1135083" y="3889395"/>
            <a:ext cx="11109366" cy="273921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dirty="0"/>
              <a:t>When compared with pregnant people without COVID-19, studies have shown that </a:t>
            </a:r>
            <a:r>
              <a:rPr lang="en-US" sz="2000" b="1" dirty="0"/>
              <a:t>pregnant persons with COVID-19 have higher odds of</a:t>
            </a:r>
            <a:r>
              <a:rPr lang="en-US" sz="2000" dirty="0"/>
              <a:t>:</a:t>
            </a:r>
          </a:p>
          <a:p>
            <a:pPr marL="800100" lvl="1" indent="-342900">
              <a:buFont typeface="Arial" panose="020B0604020202020204" pitchFamily="34" charset="0"/>
              <a:buChar char="•"/>
            </a:pPr>
            <a:r>
              <a:rPr lang="en-US" sz="2000" dirty="0"/>
              <a:t>Maternal Death</a:t>
            </a:r>
          </a:p>
          <a:p>
            <a:pPr marL="800100" lvl="1" indent="-342900">
              <a:buFont typeface="Arial" panose="020B0604020202020204" pitchFamily="34" charset="0"/>
              <a:buChar char="•"/>
            </a:pPr>
            <a:r>
              <a:rPr lang="en-US" sz="2000" dirty="0"/>
              <a:t>Preeclampsia</a:t>
            </a:r>
          </a:p>
          <a:p>
            <a:pPr marL="800100" lvl="1" indent="-342900">
              <a:buFont typeface="Arial" panose="020B0604020202020204" pitchFamily="34" charset="0"/>
              <a:buChar char="•"/>
            </a:pPr>
            <a:r>
              <a:rPr lang="en-US" sz="2000" dirty="0"/>
              <a:t>Preterm Birth</a:t>
            </a:r>
          </a:p>
          <a:p>
            <a:pPr marL="800100" lvl="1" indent="-342900">
              <a:buFont typeface="Arial" panose="020B0604020202020204" pitchFamily="34" charset="0"/>
              <a:buChar char="•"/>
            </a:pPr>
            <a:r>
              <a:rPr lang="en-US" sz="2000" dirty="0"/>
              <a:t>Stillbirth</a:t>
            </a:r>
          </a:p>
          <a:p>
            <a:pPr marL="800100" lvl="1" indent="-342900">
              <a:buFont typeface="Arial" panose="020B0604020202020204" pitchFamily="34" charset="0"/>
              <a:buChar char="•"/>
            </a:pPr>
            <a:r>
              <a:rPr lang="en-US" sz="2000" dirty="0"/>
              <a:t>Need for Neonatal Intensive Care Unit (NICU) Admission</a:t>
            </a:r>
          </a:p>
          <a:p>
            <a:pPr marL="342900" indent="-342900">
              <a:buFont typeface="Arial" panose="020B0604020202020204" pitchFamily="34" charset="0"/>
              <a:buChar char="•"/>
            </a:pPr>
            <a:endParaRPr lang="en-US" sz="1600" b="1" dirty="0"/>
          </a:p>
          <a:p>
            <a:pPr lvl="1"/>
            <a:endParaRPr lang="en-US" sz="1600" b="1" dirty="0"/>
          </a:p>
        </p:txBody>
      </p:sp>
      <p:sp>
        <p:nvSpPr>
          <p:cNvPr id="7" name="TextBox 6">
            <a:extLst>
              <a:ext uri="{FF2B5EF4-FFF2-40B4-BE49-F238E27FC236}">
                <a16:creationId xmlns:a16="http://schemas.microsoft.com/office/drawing/2014/main" id="{3603F9C1-2E86-456B-851E-4937F3940261}"/>
              </a:ext>
            </a:extLst>
          </p:cNvPr>
          <p:cNvSpPr txBox="1"/>
          <p:nvPr/>
        </p:nvSpPr>
        <p:spPr>
          <a:xfrm>
            <a:off x="3173633" y="6251977"/>
            <a:ext cx="7704108" cy="954107"/>
          </a:xfrm>
          <a:prstGeom prst="rect">
            <a:avLst/>
          </a:prstGeom>
          <a:noFill/>
        </p:spPr>
        <p:txBody>
          <a:bodyPr wrap="square" lIns="91440" tIns="45720" rIns="91440" bIns="45720" anchor="t">
            <a:spAutoFit/>
          </a:bodyPr>
          <a:lstStyle/>
          <a:p>
            <a:pPr algn="r"/>
            <a:r>
              <a:rPr lang="en-US" sz="1400" dirty="0">
                <a:cs typeface="Calibri"/>
              </a:rPr>
              <a:t>Centers for Disease Control</a:t>
            </a:r>
            <a:r>
              <a:rPr lang="en-US" sz="1400">
                <a:cs typeface="Calibri"/>
              </a:rPr>
              <a:t> and Prevention</a:t>
            </a:r>
            <a:r>
              <a:rPr lang="en-US" sz="1400" dirty="0">
                <a:cs typeface="Calibri"/>
              </a:rPr>
              <a:t>, 2022</a:t>
            </a:r>
          </a:p>
          <a:p>
            <a:pPr algn="r"/>
            <a:r>
              <a:rPr lang="en-US" sz="1400" dirty="0">
                <a:ea typeface="+mn-lt"/>
                <a:cs typeface="+mn-lt"/>
              </a:rPr>
              <a:t>Allotey, J., Stallings, E., Bonet, M., Yap, M., Chatterjee, S., Kew, T., ... &amp; </a:t>
            </a:r>
            <a:r>
              <a:rPr lang="en-US" sz="1400" dirty="0" err="1">
                <a:ea typeface="+mn-lt"/>
                <a:cs typeface="+mn-lt"/>
              </a:rPr>
              <a:t>Thangaratinam</a:t>
            </a:r>
            <a:r>
              <a:rPr lang="en-US" sz="1400" dirty="0">
                <a:ea typeface="+mn-lt"/>
                <a:cs typeface="+mn-lt"/>
              </a:rPr>
              <a:t>, S. (2020)</a:t>
            </a:r>
            <a:br>
              <a:rPr lang="en-US" sz="1400" dirty="0">
                <a:cs typeface="Calibri"/>
              </a:rPr>
            </a:br>
            <a:endParaRPr lang="en-US" sz="1400">
              <a:cs typeface="Calibri"/>
            </a:endParaRPr>
          </a:p>
          <a:p>
            <a:pPr algn="r"/>
            <a:endParaRPr lang="en-US" sz="1400" dirty="0">
              <a:cs typeface="Calibri"/>
            </a:endParaRPr>
          </a:p>
        </p:txBody>
      </p:sp>
    </p:spTree>
    <p:extLst>
      <p:ext uri="{BB962C8B-B14F-4D97-AF65-F5344CB8AC3E}">
        <p14:creationId xmlns:p14="http://schemas.microsoft.com/office/powerpoint/2010/main" val="173923835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HSDO_SlideMaster_Widescreen_DRAFT_101719_V7" id="{DC03B302-D59F-4C64-9F8A-2A216C291A36}" vid="{2758EABB-5F2F-48A0-99B7-43691CA86DB4}"/>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lu disease">
  <a:themeElements>
    <a:clrScheme name="Simple Light">
      <a:dk1>
        <a:srgbClr val="394B53"/>
      </a:dk1>
      <a:lt1>
        <a:srgbClr val="FFFFFF"/>
      </a:lt1>
      <a:dk2>
        <a:srgbClr val="595959"/>
      </a:dk2>
      <a:lt2>
        <a:srgbClr val="EEEEEE"/>
      </a:lt2>
      <a:accent1>
        <a:srgbClr val="789C48"/>
      </a:accent1>
      <a:accent2>
        <a:srgbClr val="FABF3A"/>
      </a:accent2>
      <a:accent3>
        <a:srgbClr val="323C40"/>
      </a:accent3>
      <a:accent4>
        <a:srgbClr val="C1CBD2"/>
      </a:accent4>
      <a:accent5>
        <a:srgbClr val="4E677C"/>
      </a:accent5>
      <a:accent6>
        <a:srgbClr val="C7D2D9"/>
      </a:accent6>
      <a:hlink>
        <a:srgbClr val="187AA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HSDO_SlideMaster_Standard_Final_121319" id="{C0C9A0A5-A6C4-4112-A6CD-284AE13B8EB5}" vid="{93305A33-4615-465E-B07C-0212067A40A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A3FCB4267EF643A7E8FA8FC2A2DA0E" ma:contentTypeVersion="13" ma:contentTypeDescription="Create a new document." ma:contentTypeScope="" ma:versionID="d1f7566b9b2ecdb689ca836d67a2f072">
  <xsd:schema xmlns:xsd="http://www.w3.org/2001/XMLSchema" xmlns:xs="http://www.w3.org/2001/XMLSchema" xmlns:p="http://schemas.microsoft.com/office/2006/metadata/properties" xmlns:ns2="62277ea4-3f0e-4230-9fd5-3801f4873312" xmlns:ns3="c3c62813-faad-48eb-ad23-2067076f96ca" targetNamespace="http://schemas.microsoft.com/office/2006/metadata/properties" ma:root="true" ma:fieldsID="d7a67f41b1a76c0edc0a5ff33ed575fa" ns2:_="" ns3:_="">
    <xsd:import namespace="62277ea4-3f0e-4230-9fd5-3801f4873312"/>
    <xsd:import namespace="c3c62813-faad-48eb-ad23-2067076f96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77ea4-3f0e-4230-9fd5-3801f48733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c62813-faad-48eb-ad23-2067076f96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59615-B1E6-4645-B6B6-E247E528DD72}">
  <ds:schemaRefs>
    <ds:schemaRef ds:uri="http://purl.org/dc/dcmitype/"/>
    <ds:schemaRef ds:uri="http://purl.org/dc/terms/"/>
    <ds:schemaRef ds:uri="http://purl.org/dc/elements/1.1/"/>
    <ds:schemaRef ds:uri="http://schemas.microsoft.com/office/2006/documentManagement/types"/>
    <ds:schemaRef ds:uri="d03444ca-7acb-4e47-b097-68f5f61e6203"/>
    <ds:schemaRef ds:uri="http://schemas.openxmlformats.org/package/2006/metadata/core-properties"/>
    <ds:schemaRef ds:uri="http://www.w3.org/XML/1998/namespace"/>
    <ds:schemaRef ds:uri="http://schemas.microsoft.com/office/infopath/2007/PartnerControls"/>
    <ds:schemaRef ds:uri="a07362af-05d0-4108-a4c6-2befb53f87b4"/>
    <ds:schemaRef ds:uri="http://schemas.microsoft.com/office/2006/metadata/properties"/>
  </ds:schemaRefs>
</ds:datastoreItem>
</file>

<file path=customXml/itemProps2.xml><?xml version="1.0" encoding="utf-8"?>
<ds:datastoreItem xmlns:ds="http://schemas.openxmlformats.org/officeDocument/2006/customXml" ds:itemID="{6C70012D-27C4-4B74-B00C-19B43311E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77ea4-3f0e-4230-9fd5-3801f4873312"/>
    <ds:schemaRef ds:uri="c3c62813-faad-48eb-ad23-2067076f96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248D6E-FA1A-4EC2-909D-19D9A91D05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DHHS_SlideMaster_Widescreen_102419[249]</Template>
  <TotalTime>32948</TotalTime>
  <Words>5220</Words>
  <Application>Microsoft Office PowerPoint</Application>
  <PresentationFormat>Widescreen</PresentationFormat>
  <Paragraphs>454</Paragraphs>
  <Slides>40</Slides>
  <Notes>23</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40</vt:i4>
      </vt:variant>
    </vt:vector>
  </HeadingPairs>
  <TitlesOfParts>
    <vt:vector size="57" baseType="lpstr">
      <vt:lpstr>Arial</vt:lpstr>
      <vt:lpstr>Calibri</vt:lpstr>
      <vt:lpstr>Calibri Light</vt:lpstr>
      <vt:lpstr>Century Gothic</vt:lpstr>
      <vt:lpstr>Courier New</vt:lpstr>
      <vt:lpstr>Courier New,monospace</vt:lpstr>
      <vt:lpstr>Fira Sans Extra Condensed Medium</vt:lpstr>
      <vt:lpstr>Fjalla One</vt:lpstr>
      <vt:lpstr>Open Sans</vt:lpstr>
      <vt:lpstr>Questrial</vt:lpstr>
      <vt:lpstr>Roboto</vt:lpstr>
      <vt:lpstr>Times New Roman</vt:lpstr>
      <vt:lpstr>Office Theme</vt:lpstr>
      <vt:lpstr>Metropolitan</vt:lpstr>
      <vt:lpstr>1_Office Theme</vt:lpstr>
      <vt:lpstr>Flu disease</vt:lpstr>
      <vt:lpstr>Office Theme</vt:lpstr>
      <vt:lpstr>WELCOME TO THE NILE WEBINAR FOR  April 2022!   Immunize Nevada is a nonprofit 501c3 coalition that is widely recognized as Nevada’s trusted resource for immunization information and community health outreach for all ages. We accomplish this by fostering education and statewide collaboration with a variety of health partners and collaborators.   You may view upcoming web trainings at ImmunizeNevada.org/NILE-webinars  Thank you for joining us today!  </vt:lpstr>
      <vt:lpstr>HOUSEKEEPING ITEMS</vt:lpstr>
      <vt:lpstr>DISCLAMER  Immunize Nevada’s NILE webinars are made possible by the generosity of speakers who donate their time and expertise to benefit the coalition. The expectation and goal is for community partners to gain knowledge on immunization/infectious disease-related topics through a non-branded, unbiased presentation.  The opinions expressed are those of today’s presenter and do not necessarily reflect those shared by Immunize Nevada or its partners. </vt:lpstr>
      <vt:lpstr>Division of Public and Behavioral Health</vt:lpstr>
      <vt:lpstr>Agenda</vt:lpstr>
      <vt:lpstr>General Overview: Pregnancy and COVID-19</vt:lpstr>
      <vt:lpstr>Pregnancy, COVID-19 and Increased Risk</vt:lpstr>
      <vt:lpstr>General Recommendations:  Pregnancy &amp; COVID-19</vt:lpstr>
      <vt:lpstr>The Impact of COVID-19 on Pregnancy Outcomes</vt:lpstr>
      <vt:lpstr>The Impact of COVID-19 on Pregnancy Outcomes</vt:lpstr>
      <vt:lpstr>Data on COVID-19 during Pregnancy: Birth and Infant Outcomes Nationally</vt:lpstr>
      <vt:lpstr>Data on COVID-19 during Pregnancy: Birth and Infant Outcomes Nationally</vt:lpstr>
      <vt:lpstr>Data on COVID-19 during Pregnancy: Birth and Infant Outcomes Nationally</vt:lpstr>
      <vt:lpstr>Snapshot: Data in Nevada</vt:lpstr>
      <vt:lpstr>The Burden of COVID-19 and Health Disparities</vt:lpstr>
      <vt:lpstr>Science and the COVID-19 Vaccines: Pregnancy</vt:lpstr>
      <vt:lpstr>Science and the COVID-19 Vaccines: Pregnancy, Breast or Chest Feeding</vt:lpstr>
      <vt:lpstr>Safety of the COVID-19 Vaccines While Pregnant, Breast or Chest Feeding</vt:lpstr>
      <vt:lpstr>Other Recommended Vaccines during Pregnancy</vt:lpstr>
      <vt:lpstr>Resources</vt:lpstr>
      <vt:lpstr>Resources Continued...</vt:lpstr>
      <vt:lpstr>Providers are the most trusted source of information!</vt:lpstr>
      <vt:lpstr>Contact Information</vt:lpstr>
      <vt:lpstr>Nevada SET-NET Data for NILE Webinar - Providers</vt:lpstr>
      <vt:lpstr>Overview</vt:lpstr>
      <vt:lpstr>Introduction</vt:lpstr>
      <vt:lpstr>Who we are</vt:lpstr>
      <vt:lpstr>Surveillance of Emerging Threats to Mothers and Babies Network (SET-NET)</vt:lpstr>
      <vt:lpstr>COVID-19 and Pregnancy</vt:lpstr>
      <vt:lpstr>COVID-19 and Infants</vt:lpstr>
      <vt:lpstr>National Data</vt:lpstr>
      <vt:lpstr>Nevada Birthing Trends</vt:lpstr>
      <vt:lpstr>Birthing Trends</vt:lpstr>
      <vt:lpstr>At Birth COVID-19 Diagnoses'</vt:lpstr>
      <vt:lpstr>SET-NET Data on Vaccines for 2020</vt:lpstr>
      <vt:lpstr>SET-NET Data on Vaccines for 2021</vt:lpstr>
      <vt:lpstr>Conclusion</vt:lpstr>
      <vt:lpstr>Contact Information</vt:lpstr>
      <vt:lpstr>Question &amp; Answer with Dr. David N. Jackson, MD  Vice Chair, Nevada ACOG Division Director, Maternal-Fetal Medicine, Mountain View Hospital, Las Vegas Clinical Professor, MFM, University of Nevada Las Vegas and Reno Clinical consultant, High Risk Pregnancy Center, Las Vegas.  </vt:lpstr>
      <vt:lpstr>LAST MINUTE QUESTIONS &amp; HOUSEKEEPING ITEM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Smith</dc:creator>
  <cp:lastModifiedBy>Natasha Carny</cp:lastModifiedBy>
  <cp:revision>526</cp:revision>
  <dcterms:created xsi:type="dcterms:W3CDTF">2021-11-16T16:30:21Z</dcterms:created>
  <dcterms:modified xsi:type="dcterms:W3CDTF">2022-04-27T20:24:01Z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0x010100ECA3FCB4267EF643A7E8FA8FC2A2DA0E</vt:lpwstr>
  </property>
</Properties>
</file>