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108_0.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modernComment_163_B6826D0.xml" ContentType="application/vnd.ms-powerpoint.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65" r:id="rId5"/>
    <p:sldMasterId id="2147483678" r:id="rId6"/>
  </p:sldMasterIdLst>
  <p:notesMasterIdLst>
    <p:notesMasterId r:id="rId87"/>
  </p:notesMasterIdLst>
  <p:handoutMasterIdLst>
    <p:handoutMasterId r:id="rId88"/>
  </p:handoutMasterIdLst>
  <p:sldIdLst>
    <p:sldId id="376" r:id="rId7"/>
    <p:sldId id="377" r:id="rId8"/>
    <p:sldId id="378" r:id="rId9"/>
    <p:sldId id="256" r:id="rId10"/>
    <p:sldId id="257" r:id="rId11"/>
    <p:sldId id="258" r:id="rId12"/>
    <p:sldId id="259" r:id="rId13"/>
    <p:sldId id="260" r:id="rId14"/>
    <p:sldId id="261" r:id="rId15"/>
    <p:sldId id="262" r:id="rId16"/>
    <p:sldId id="263" r:id="rId17"/>
    <p:sldId id="264" r:id="rId18"/>
    <p:sldId id="265" r:id="rId19"/>
    <p:sldId id="266" r:id="rId20"/>
    <p:sldId id="267" r:id="rId21"/>
    <p:sldId id="352" r:id="rId22"/>
    <p:sldId id="349" r:id="rId23"/>
    <p:sldId id="374" r:id="rId24"/>
    <p:sldId id="268" r:id="rId25"/>
    <p:sldId id="336" r:id="rId26"/>
    <p:sldId id="337" r:id="rId27"/>
    <p:sldId id="288" r:id="rId28"/>
    <p:sldId id="355" r:id="rId29"/>
    <p:sldId id="358" r:id="rId30"/>
    <p:sldId id="357" r:id="rId31"/>
    <p:sldId id="365" r:id="rId32"/>
    <p:sldId id="359" r:id="rId33"/>
    <p:sldId id="289" r:id="rId34"/>
    <p:sldId id="290" r:id="rId35"/>
    <p:sldId id="292" r:id="rId36"/>
    <p:sldId id="293" r:id="rId37"/>
    <p:sldId id="356" r:id="rId38"/>
    <p:sldId id="294" r:id="rId39"/>
    <p:sldId id="295" r:id="rId40"/>
    <p:sldId id="296" r:id="rId41"/>
    <p:sldId id="297" r:id="rId42"/>
    <p:sldId id="360" r:id="rId43"/>
    <p:sldId id="311" r:id="rId44"/>
    <p:sldId id="322" r:id="rId45"/>
    <p:sldId id="323" r:id="rId46"/>
    <p:sldId id="353" r:id="rId47"/>
    <p:sldId id="321" r:id="rId48"/>
    <p:sldId id="314" r:id="rId49"/>
    <p:sldId id="346" r:id="rId50"/>
    <p:sldId id="347" r:id="rId51"/>
    <p:sldId id="348" r:id="rId52"/>
    <p:sldId id="312" r:id="rId53"/>
    <p:sldId id="317" r:id="rId54"/>
    <p:sldId id="345" r:id="rId55"/>
    <p:sldId id="328" r:id="rId56"/>
    <p:sldId id="329" r:id="rId57"/>
    <p:sldId id="331" r:id="rId58"/>
    <p:sldId id="278" r:id="rId59"/>
    <p:sldId id="338" r:id="rId60"/>
    <p:sldId id="279" r:id="rId61"/>
    <p:sldId id="280" r:id="rId62"/>
    <p:sldId id="283" r:id="rId63"/>
    <p:sldId id="284" r:id="rId64"/>
    <p:sldId id="286" r:id="rId65"/>
    <p:sldId id="361" r:id="rId66"/>
    <p:sldId id="287" r:id="rId67"/>
    <p:sldId id="298" r:id="rId68"/>
    <p:sldId id="299" r:id="rId69"/>
    <p:sldId id="300" r:id="rId70"/>
    <p:sldId id="301" r:id="rId71"/>
    <p:sldId id="302" r:id="rId72"/>
    <p:sldId id="303" r:id="rId73"/>
    <p:sldId id="304" r:id="rId74"/>
    <p:sldId id="305" r:id="rId75"/>
    <p:sldId id="306" r:id="rId76"/>
    <p:sldId id="307" r:id="rId77"/>
    <p:sldId id="308" r:id="rId78"/>
    <p:sldId id="309" r:id="rId79"/>
    <p:sldId id="310" r:id="rId80"/>
    <p:sldId id="335" r:id="rId81"/>
    <p:sldId id="362" r:id="rId82"/>
    <p:sldId id="333" r:id="rId83"/>
    <p:sldId id="363" r:id="rId84"/>
    <p:sldId id="366" r:id="rId85"/>
    <p:sldId id="379" r:id="rId86"/>
  </p:sldIdLst>
  <p:sldSz cx="9144000" cy="6858000" type="screen4x3"/>
  <p:notesSz cx="7010400" cy="92964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F00051E-422F-258A-42B6-F7CD47472A31}" name="Gibbs, Gillian" initials="GG" userId="S::ggibbs@aap.org::c8e90b76-28f9-4078-a989-6e118e463116" providerId="AD"/>
  <p188:author id="{BEC5AE27-204A-D316-D4E2-918662B0F547}" name="Michelle hoffman" initials="Mh" userId="0a4577e1c3c87fcd" providerId="Windows Live"/>
  <p188:author id="{BB2BB233-5AB8-C66C-A62C-F489D35CB29C}" name="Lolley, Sara" initials="LS" userId="S::slolley@aap.org::02c7e63c-2305-4a96-aebc-4b52ab628d33" providerId="AD"/>
  <p188:author id="{A20A84F4-FAF6-A4F7-971C-17E14F2A6D22}" name="Bright, Dana" initials="BD" userId="S::DBright@aap.org::46cedc55-f9e7-47ec-bef4-2f313a5491b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a:srgbClr val="33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F818E5-38F8-495A-B831-DD2EE5D2011D}" v="8" dt="2022-03-15T18:37:38.798"/>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BD7"/>
          </a:solidFill>
        </a:fill>
      </a:tcStyle>
    </a:wholeTbl>
    <a:band2H>
      <a:tcTxStyle/>
      <a:tcStyle>
        <a:tcBdr/>
        <a:fill>
          <a:solidFill>
            <a:srgbClr val="E6E7EC"/>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BD7"/>
          </a:solidFill>
        </a:fill>
      </a:tcStyle>
    </a:wholeTbl>
    <a:band2H>
      <a:tcTxStyle/>
      <a:tcStyle>
        <a:tcBdr/>
        <a:fill>
          <a:solidFill>
            <a:srgbClr val="E6E7EC"/>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3F4FB"/>
          </a:solidFill>
        </a:fill>
      </a:tcStyle>
    </a:wholeTbl>
    <a:band2H>
      <a:tcTxStyle/>
      <a:tcStyle>
        <a:tcBdr/>
        <a:fill>
          <a:solidFill>
            <a:srgbClr val="F2FAFD"/>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0CFCB"/>
          </a:solidFill>
        </a:fill>
      </a:tcStyle>
    </a:wholeTbl>
    <a:band2H>
      <a:tcTxStyle/>
      <a:tcStyle>
        <a:tcBdr/>
        <a:fill>
          <a:solidFill>
            <a:srgbClr val="F8E8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605" autoAdjust="0"/>
    <p:restoredTop sz="93657" autoAdjust="0"/>
  </p:normalViewPr>
  <p:slideViewPr>
    <p:cSldViewPr snapToGrid="0">
      <p:cViewPr varScale="1">
        <p:scale>
          <a:sx n="62" d="100"/>
          <a:sy n="62" d="100"/>
        </p:scale>
        <p:origin x="113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presProps" Target="presProps.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2.xml"/><Relationship Id="rId90" Type="http://schemas.openxmlformats.org/officeDocument/2006/relationships/viewProps" Target="viewProps.xml"/><Relationship Id="rId95" Type="http://schemas.microsoft.com/office/2018/10/relationships/authors" Target="authors.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handoutMaster" Target="handoutMasters/handoutMaster1.xml"/><Relationship Id="rId9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tableStyles" Target="tableStyles.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notesMaster" Target="notesMasters/notesMaster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tasha Carny" userId="77db4565-bb5f-4fcc-83e9-d400045fb36e" providerId="ADAL" clId="{46F818E5-38F8-495A-B831-DD2EE5D2011D}"/>
    <pc:docChg chg="addSld delSld modSld sldOrd">
      <pc:chgData name="Natasha Carny" userId="77db4565-bb5f-4fcc-83e9-d400045fb36e" providerId="ADAL" clId="{46F818E5-38F8-495A-B831-DD2EE5D2011D}" dt="2022-03-15T18:37:38.796" v="12"/>
      <pc:docMkLst>
        <pc:docMk/>
      </pc:docMkLst>
      <pc:sldChg chg="del">
        <pc:chgData name="Natasha Carny" userId="77db4565-bb5f-4fcc-83e9-d400045fb36e" providerId="ADAL" clId="{46F818E5-38F8-495A-B831-DD2EE5D2011D}" dt="2022-03-15T18:37:27.630" v="9" actId="47"/>
        <pc:sldMkLst>
          <pc:docMk/>
          <pc:sldMk cId="2450510690" sldId="367"/>
        </pc:sldMkLst>
      </pc:sldChg>
      <pc:sldChg chg="del">
        <pc:chgData name="Natasha Carny" userId="77db4565-bb5f-4fcc-83e9-d400045fb36e" providerId="ADAL" clId="{46F818E5-38F8-495A-B831-DD2EE5D2011D}" dt="2022-03-15T18:37:27.630" v="9" actId="47"/>
        <pc:sldMkLst>
          <pc:docMk/>
          <pc:sldMk cId="1755091877" sldId="368"/>
        </pc:sldMkLst>
      </pc:sldChg>
      <pc:sldChg chg="del">
        <pc:chgData name="Natasha Carny" userId="77db4565-bb5f-4fcc-83e9-d400045fb36e" providerId="ADAL" clId="{46F818E5-38F8-495A-B831-DD2EE5D2011D}" dt="2022-03-15T18:37:27.630" v="9" actId="47"/>
        <pc:sldMkLst>
          <pc:docMk/>
          <pc:sldMk cId="3187738555" sldId="369"/>
        </pc:sldMkLst>
      </pc:sldChg>
      <pc:sldChg chg="del">
        <pc:chgData name="Natasha Carny" userId="77db4565-bb5f-4fcc-83e9-d400045fb36e" providerId="ADAL" clId="{46F818E5-38F8-495A-B831-DD2EE5D2011D}" dt="2022-03-15T18:37:27.630" v="9" actId="47"/>
        <pc:sldMkLst>
          <pc:docMk/>
          <pc:sldMk cId="4161861252" sldId="370"/>
        </pc:sldMkLst>
      </pc:sldChg>
      <pc:sldChg chg="del">
        <pc:chgData name="Natasha Carny" userId="77db4565-bb5f-4fcc-83e9-d400045fb36e" providerId="ADAL" clId="{46F818E5-38F8-495A-B831-DD2EE5D2011D}" dt="2022-03-15T18:37:27.630" v="9" actId="47"/>
        <pc:sldMkLst>
          <pc:docMk/>
          <pc:sldMk cId="1820692337" sldId="371"/>
        </pc:sldMkLst>
      </pc:sldChg>
      <pc:sldChg chg="del">
        <pc:chgData name="Natasha Carny" userId="77db4565-bb5f-4fcc-83e9-d400045fb36e" providerId="ADAL" clId="{46F818E5-38F8-495A-B831-DD2EE5D2011D}" dt="2022-03-15T18:37:27.630" v="9" actId="47"/>
        <pc:sldMkLst>
          <pc:docMk/>
          <pc:sldMk cId="1967947848" sldId="372"/>
        </pc:sldMkLst>
      </pc:sldChg>
      <pc:sldChg chg="del">
        <pc:chgData name="Natasha Carny" userId="77db4565-bb5f-4fcc-83e9-d400045fb36e" providerId="ADAL" clId="{46F818E5-38F8-495A-B831-DD2EE5D2011D}" dt="2022-03-15T18:37:27.630" v="9" actId="47"/>
        <pc:sldMkLst>
          <pc:docMk/>
          <pc:sldMk cId="495442887" sldId="373"/>
        </pc:sldMkLst>
      </pc:sldChg>
      <pc:sldChg chg="new del ord">
        <pc:chgData name="Natasha Carny" userId="77db4565-bb5f-4fcc-83e9-d400045fb36e" providerId="ADAL" clId="{46F818E5-38F8-495A-B831-DD2EE5D2011D}" dt="2022-03-15T18:37:14.294" v="8" actId="47"/>
        <pc:sldMkLst>
          <pc:docMk/>
          <pc:sldMk cId="2810427901" sldId="375"/>
        </pc:sldMkLst>
      </pc:sldChg>
      <pc:sldChg chg="add del">
        <pc:chgData name="Natasha Carny" userId="77db4565-bb5f-4fcc-83e9-d400045fb36e" providerId="ADAL" clId="{46F818E5-38F8-495A-B831-DD2EE5D2011D}" dt="2022-03-15T18:37:11.946" v="7"/>
        <pc:sldMkLst>
          <pc:docMk/>
          <pc:sldMk cId="0" sldId="376"/>
        </pc:sldMkLst>
      </pc:sldChg>
      <pc:sldChg chg="add del">
        <pc:chgData name="Natasha Carny" userId="77db4565-bb5f-4fcc-83e9-d400045fb36e" providerId="ADAL" clId="{46F818E5-38F8-495A-B831-DD2EE5D2011D}" dt="2022-03-15T18:37:11.946" v="7"/>
        <pc:sldMkLst>
          <pc:docMk/>
          <pc:sldMk cId="0" sldId="377"/>
        </pc:sldMkLst>
      </pc:sldChg>
      <pc:sldChg chg="add del">
        <pc:chgData name="Natasha Carny" userId="77db4565-bb5f-4fcc-83e9-d400045fb36e" providerId="ADAL" clId="{46F818E5-38F8-495A-B831-DD2EE5D2011D}" dt="2022-03-15T18:37:11.946" v="7"/>
        <pc:sldMkLst>
          <pc:docMk/>
          <pc:sldMk cId="2514947245" sldId="378"/>
        </pc:sldMkLst>
      </pc:sldChg>
      <pc:sldChg chg="add del">
        <pc:chgData name="Natasha Carny" userId="77db4565-bb5f-4fcc-83e9-d400045fb36e" providerId="ADAL" clId="{46F818E5-38F8-495A-B831-DD2EE5D2011D}" dt="2022-03-15T18:37:38.796" v="12"/>
        <pc:sldMkLst>
          <pc:docMk/>
          <pc:sldMk cId="4000959962" sldId="379"/>
        </pc:sldMkLst>
      </pc:sldChg>
    </pc:docChg>
  </pc:docChgLst>
</pc:chgInfo>
</file>

<file path=ppt/comments/modernComment_108_0.xml><?xml version="1.0" encoding="utf-8"?>
<p188:cmLst xmlns:a="http://schemas.openxmlformats.org/drawingml/2006/main" xmlns:r="http://schemas.openxmlformats.org/officeDocument/2006/relationships" xmlns:p188="http://schemas.microsoft.com/office/powerpoint/2018/8/main">
  <p188:cm id="{A218CF53-D9E2-4B1B-A482-AEC319AEC7BF}" authorId="{7F00051E-422F-258A-42B6-F7CD47472A31}" status="resolved" created="2022-03-04T20:58:58.256" complete="100000">
    <ac:deMkLst xmlns:ac="http://schemas.microsoft.com/office/drawing/2013/main/command">
      <pc:docMk xmlns:pc="http://schemas.microsoft.com/office/powerpoint/2013/main/command"/>
      <pc:sldMk xmlns:pc="http://schemas.microsoft.com/office/powerpoint/2013/main/command" cId="0" sldId="264"/>
      <ac:spMk id="236" creationId="{00000000-0000-0000-0000-000000000000}"/>
    </ac:deMkLst>
    <p188:txBody>
      <a:bodyPr/>
      <a:lstStyle/>
      <a:p>
        <a:r>
          <a:rPr lang="en-US"/>
          <a:t>Please clarify whether the vaccines that don't have age specified are available to all ages.</a:t>
        </a:r>
      </a:p>
    </p188:txBody>
  </p188:cm>
</p188:cmLst>
</file>

<file path=ppt/comments/modernComment_163_B6826D0.xml><?xml version="1.0" encoding="utf-8"?>
<p188:cmLst xmlns:a="http://schemas.openxmlformats.org/drawingml/2006/main" xmlns:r="http://schemas.openxmlformats.org/officeDocument/2006/relationships" xmlns:p188="http://schemas.microsoft.com/office/powerpoint/2018/8/main">
  <p188:cm id="{0C258652-6E56-43F8-B2CD-AE0399018865}" authorId="{A20A84F4-FAF6-A4F7-971C-17E14F2A6D22}" status="resolved" created="2022-02-28T21:44:12.593" complete="100000">
    <pc:sldMkLst xmlns:pc="http://schemas.microsoft.com/office/powerpoint/2013/main/command">
      <pc:docMk/>
      <pc:sldMk cId="191375056" sldId="355"/>
    </pc:sldMkLst>
    <p188:replyLst>
      <p188:reply id="{CC5F00A8-0CD0-4834-B161-8DC176A14B53}" authorId="{BEC5AE27-204A-D316-D4E2-918662B0F547}" created="2022-03-04T11:39:13.493">
        <p188:txBody>
          <a:bodyPr/>
          <a:lstStyle/>
          <a:p>
            <a:r>
              <a:rPr lang="en-US"/>
              <a:t>Can you send me the reference to that article?</a:t>
            </a:r>
          </a:p>
        </p188:txBody>
      </p188:reply>
      <p188:reply id="{0EE3DA29-B62E-452F-A036-9D22D68DA3F7}" authorId="{7F00051E-422F-258A-42B6-F7CD47472A31}" created="2022-03-04T21:14:24.685">
        <p188:txBody>
          <a:bodyPr/>
          <a:lstStyle/>
          <a:p>
            <a:r>
              <a:rPr lang="en-US"/>
              <a:t>https://academic.oup.com/ofid/article/8/9/ofab417/6346775</a:t>
            </a:r>
          </a:p>
        </p188:txBody>
      </p188:reply>
    </p188:replyLst>
    <p188:txBody>
      <a:bodyPr/>
      <a:lstStyle/>
      <a:p>
        <a:r>
          <a:rPr lang="en-US"/>
          <a:t>A couple thoughts on this one. Is there a more recent article that could be cited? Also, I'm mindful of what this slide is portraying in terms of factors. I'm thinking about the article Jen shared earlier this month, and while it was about COVID, it really brought to light structural racism and its impact on vaccine acceptance among BIPOC communities. I'm wondering if that's the sort of thing to hone in on here and goes beyond saying that just because a person is of a certain race or ethnicity, they are more/less likely to want flu vaccine.</a:t>
        </a:r>
      </a:p>
    </p188:txBody>
  </p188:cm>
  <p188:cm id="{9064C569-7358-4BFF-9370-754BDB7138AD}" authorId="{7F00051E-422F-258A-42B6-F7CD47472A31}" status="resolved" created="2022-03-04T21:17:23.468" complete="100000">
    <pc:sldMkLst xmlns:pc="http://schemas.microsoft.com/office/powerpoint/2013/main/command">
      <pc:docMk/>
      <pc:sldMk cId="191375056" sldId="355"/>
    </pc:sldMkLst>
    <p188:txBody>
      <a:bodyPr/>
      <a:lstStyle/>
      <a:p>
        <a:r>
          <a:rPr lang="en-US"/>
          <a:t>Please consider adding additional access factors such as transportation, taking time off of work or clinics not having extended hours, etc.</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E91AACF3-EBF3-4D12-A3BF-1AB3DEB1DC6A}" type="datetimeFigureOut">
              <a:rPr lang="en-US" smtClean="0"/>
              <a:t>3/15/2022</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F25272A8-1E77-4864-BC56-E7E985DA7B86}" type="slidenum">
              <a:rPr lang="en-US" smtClean="0"/>
              <a:t>‹#›</a:t>
            </a:fld>
            <a:endParaRPr lang="en-US"/>
          </a:p>
        </p:txBody>
      </p:sp>
    </p:spTree>
    <p:extLst>
      <p:ext uri="{BB962C8B-B14F-4D97-AF65-F5344CB8AC3E}">
        <p14:creationId xmlns:p14="http://schemas.microsoft.com/office/powerpoint/2010/main" val="2986227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1" name="Shape 181"/>
          <p:cNvSpPr>
            <a:spLocks noGrp="1" noRot="1" noChangeAspect="1"/>
          </p:cNvSpPr>
          <p:nvPr>
            <p:ph type="sldImg"/>
          </p:nvPr>
        </p:nvSpPr>
        <p:spPr>
          <a:xfrm>
            <a:off x="1181100" y="696913"/>
            <a:ext cx="4648200" cy="3486150"/>
          </a:xfrm>
          <a:prstGeom prst="rect">
            <a:avLst/>
          </a:prstGeom>
        </p:spPr>
        <p:txBody>
          <a:bodyPr lIns="93177" tIns="46589" rIns="93177" bIns="46589"/>
          <a:lstStyle/>
          <a:p>
            <a:endParaRPr/>
          </a:p>
        </p:txBody>
      </p:sp>
      <p:sp>
        <p:nvSpPr>
          <p:cNvPr id="182" name="Shape 182"/>
          <p:cNvSpPr>
            <a:spLocks noGrp="1"/>
          </p:cNvSpPr>
          <p:nvPr>
            <p:ph type="body" sz="quarter" idx="1"/>
          </p:nvPr>
        </p:nvSpPr>
        <p:spPr>
          <a:xfrm>
            <a:off x="934720" y="4415790"/>
            <a:ext cx="5140960" cy="4183380"/>
          </a:xfrm>
          <a:prstGeom prst="rect">
            <a:avLst/>
          </a:prstGeom>
        </p:spPr>
        <p:txBody>
          <a:bodyPr lIns="93177" tIns="46589" rIns="93177" bIns="46589"/>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9a12421b4c_0_2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9a12421b4c_0_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35644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722456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135275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Shape 238"/>
          <p:cNvSpPr>
            <a:spLocks noGrp="1" noRot="1" noChangeAspect="1"/>
          </p:cNvSpPr>
          <p:nvPr>
            <p:ph type="sldImg"/>
          </p:nvPr>
        </p:nvSpPr>
        <p:spPr>
          <a:prstGeom prst="rect">
            <a:avLst/>
          </a:prstGeom>
        </p:spPr>
        <p:txBody>
          <a:bodyPr/>
          <a:lstStyle/>
          <a:p>
            <a:endParaRPr/>
          </a:p>
        </p:txBody>
      </p:sp>
      <p:sp>
        <p:nvSpPr>
          <p:cNvPr id="239" name="Shape 239"/>
          <p:cNvSpPr>
            <a:spLocks noGrp="1"/>
          </p:cNvSpPr>
          <p:nvPr>
            <p:ph type="body" sz="quarter" idx="1"/>
          </p:nvPr>
        </p:nvSpPr>
        <p:spPr>
          <a:prstGeom prst="rect">
            <a:avLst/>
          </a:prstGeom>
        </p:spPr>
        <p:txBody>
          <a:bodyPr/>
          <a:lstStyle/>
          <a:p>
            <a:r>
              <a:rPr dirty="0"/>
              <a:t>This antigenic drift requires that the World Health Organization advisory group of experts meet biannually to analyze influenza surveillance data generated by the World Health Organization Global Influenza Surveillance and Response System to determine if the influenza vaccine candidate viruses must be updated</a:t>
            </a:r>
          </a:p>
          <a:p>
            <a:r>
              <a:rPr dirty="0"/>
              <a:t>-IIV is composed of three or four candidate vaccine viruses (CVVs), including an influenza A H1N1 and H3N2 virus, as well as influenza B viruses representing either one or both genetically distinct clades (Victoria or Yamagata). Some examples of the IIV include </a:t>
            </a:r>
            <a:r>
              <a:rPr dirty="0" err="1"/>
              <a:t>Fluzone</a:t>
            </a:r>
            <a:r>
              <a:rPr dirty="0"/>
              <a:t>, Fluarix, and Flucelvax. CVVs used in the IIV can be grown in embryonated chicken eggs or </a:t>
            </a:r>
            <a:r>
              <a:rPr dirty="0" err="1"/>
              <a:t>MadinDarby</a:t>
            </a:r>
            <a:r>
              <a:rPr dirty="0"/>
              <a:t> canine kidney cells, after which they are inactivated, purified, and detergent split (4) The Ag is primarily composed of the influenza HA protein, although trace amounts of NA protein may also be present. The vaccine is administered </a:t>
            </a:r>
            <a:r>
              <a:rPr dirty="0" err="1"/>
              <a:t>i.m.</a:t>
            </a:r>
            <a:r>
              <a:rPr dirty="0"/>
              <a:t> to elicit a protective Ab immune response</a:t>
            </a:r>
          </a:p>
          <a:p>
            <a:r>
              <a:rPr dirty="0"/>
              <a:t>-The second vaccine category is the recombinant influenza vaccine (RIV), known as </a:t>
            </a:r>
            <a:r>
              <a:rPr dirty="0" err="1"/>
              <a:t>Flublok</a:t>
            </a:r>
            <a:r>
              <a:rPr dirty="0"/>
              <a:t>. The RIV is solely composed of the HA protein from the chosen CVVs for that particular year (5). Unlike IIV, RIV is produced and isolated solely in egg-free systems by expressing the HA in insect cells by baculovirus (6)</a:t>
            </a:r>
          </a:p>
          <a:p>
            <a:r>
              <a:rPr dirty="0"/>
              <a:t>-Finally, a live attenuated influenza vaccine (LAIV) is available as </a:t>
            </a:r>
            <a:r>
              <a:rPr dirty="0" err="1"/>
              <a:t>FluMist</a:t>
            </a:r>
            <a:r>
              <a:rPr dirty="0"/>
              <a:t>. Like the IIV, the LAIV is composed of three or four CVVs. However, these viruses have been engineered to grow at or below 33˚C, limiting replication to the upper respiratory tract (URT) (7, 8). Because they are attenuated live viruses, they elicit a more robust immune response, including both B and T cell responses (9, 10).</a:t>
            </a:r>
          </a:p>
          <a:p>
            <a:r>
              <a:rPr dirty="0"/>
              <a:t>The traditional manufacturing process for influenza vaccines relies on fertilized chicken eggs that are used for vaccine production. Vaccines must be produced in large volumes and the complete process requires approximately 6months for the egg-based process. In addition, egg adaptation of seed viruses occurs when viruses adapt to avian receptors found within eggs to allow for growth in eggs. These changes to key viral antigens may result in antigenic mismatch and thereby reduce vaccine effectiveness. By contrast, cell-derived seed viruses do not require fertilized eggs and eliminate the potential for egg-adapted changes. As a result, cell-culture technology improves the match between the vaccine virus strain and the vaccine selected strain, and has been associated with increased vaccine effectiveness during a predominantly H3N2 season. </a:t>
            </a:r>
          </a:p>
          <a:p>
            <a:r>
              <a:rPr dirty="0"/>
              <a:t>grows viruses in </a:t>
            </a:r>
            <a:r>
              <a:rPr dirty="0" err="1"/>
              <a:t>Madin</a:t>
            </a:r>
            <a:r>
              <a:rPr dirty="0"/>
              <a:t>–Darby Canine Kidney (MDCK) cells rather than fertilized eggs. The production of cell-based influenza vaccines and the cell-grown CVVs allows for the elimination of the potential for egg-adapted changes and grows viruses that are closer to the circulating strain.25,26 In addition, cell-based production is not dependent on a supply of eggs; instead MDCK cells can be frozen in large quantities if needed for a pandemic.25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Shape 243"/>
          <p:cNvSpPr>
            <a:spLocks noGrp="1" noRot="1" noChangeAspect="1"/>
          </p:cNvSpPr>
          <p:nvPr>
            <p:ph type="sldImg"/>
          </p:nvPr>
        </p:nvSpPr>
        <p:spPr>
          <a:prstGeom prst="rect">
            <a:avLst/>
          </a:prstGeom>
        </p:spPr>
        <p:txBody>
          <a:bodyPr/>
          <a:lstStyle/>
          <a:p>
            <a:endParaRPr/>
          </a:p>
        </p:txBody>
      </p:sp>
      <p:sp>
        <p:nvSpPr>
          <p:cNvPr id="244" name="Shape 244"/>
          <p:cNvSpPr>
            <a:spLocks noGrp="1"/>
          </p:cNvSpPr>
          <p:nvPr>
            <p:ph type="body" sz="quarter" idx="1"/>
          </p:nvPr>
        </p:nvSpPr>
        <p:spPr>
          <a:prstGeom prst="rect">
            <a:avLst/>
          </a:prstGeom>
        </p:spPr>
        <p:txBody>
          <a:bodyPr/>
          <a:lstStyle/>
          <a:p>
            <a:r>
              <a:t>Growth of CVVs in eggs for vaccine production can also lead to mutations in the HA head region, reducing the efficacy of vaccine-generated Ab responses to circulating viruses (11, 12). This has been an issue for the H3N2 component of the vaccine for several recent influenza seasons (13)</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Shape 250"/>
          <p:cNvSpPr>
            <a:spLocks noGrp="1" noRot="1" noChangeAspect="1"/>
          </p:cNvSpPr>
          <p:nvPr>
            <p:ph type="sldImg"/>
          </p:nvPr>
        </p:nvSpPr>
        <p:spPr>
          <a:prstGeom prst="rect">
            <a:avLst/>
          </a:prstGeom>
        </p:spPr>
        <p:txBody>
          <a:bodyPr/>
          <a:lstStyle/>
          <a:p>
            <a:endParaRPr/>
          </a:p>
        </p:txBody>
      </p:sp>
      <p:sp>
        <p:nvSpPr>
          <p:cNvPr id="251" name="Shape 251"/>
          <p:cNvSpPr>
            <a:spLocks noGrp="1"/>
          </p:cNvSpPr>
          <p:nvPr>
            <p:ph type="body" sz="quarter" idx="1"/>
          </p:nvPr>
        </p:nvSpPr>
        <p:spPr>
          <a:prstGeom prst="rect">
            <a:avLst/>
          </a:prstGeom>
        </p:spPr>
        <p:txBody>
          <a:bodyPr/>
          <a:lstStyle/>
          <a:p>
            <a:r>
              <a:rPr dirty="0"/>
              <a:t>Target of T-cell responses as in LAIV which limit viral spread targeting upper respiratory tract  memory CD8+ T cell response which can prevent dissemination to LRT</a:t>
            </a:r>
          </a:p>
          <a:p>
            <a:endParaRPr dirty="0"/>
          </a:p>
          <a:p>
            <a:r>
              <a:rPr dirty="0" err="1"/>
              <a:t>Paules</a:t>
            </a:r>
            <a:r>
              <a:rPr dirty="0"/>
              <a:t> CI, Marston HD, </a:t>
            </a:r>
            <a:r>
              <a:rPr dirty="0" err="1"/>
              <a:t>Eisinger</a:t>
            </a:r>
            <a:r>
              <a:rPr dirty="0"/>
              <a:t> RW, Baltimore D, </a:t>
            </a:r>
            <a:r>
              <a:rPr dirty="0" err="1"/>
              <a:t>Fauci</a:t>
            </a:r>
            <a:r>
              <a:rPr dirty="0"/>
              <a:t> AS. The Pathway to a Universal Influenza Vaccine. Immunity. 2017 Oct 17;47(4):599-603. </a:t>
            </a:r>
            <a:r>
              <a:rPr dirty="0" err="1"/>
              <a:t>doi</a:t>
            </a:r>
            <a:r>
              <a:rPr dirty="0"/>
              <a:t>: 10.1016/j.immuni.2017.09.007. PMID: 29045889.</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352211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Shape 259"/>
          <p:cNvSpPr>
            <a:spLocks noGrp="1" noRot="1" noChangeAspect="1"/>
          </p:cNvSpPr>
          <p:nvPr>
            <p:ph type="sldImg"/>
          </p:nvPr>
        </p:nvSpPr>
        <p:spPr>
          <a:prstGeom prst="rect">
            <a:avLst/>
          </a:prstGeom>
        </p:spPr>
        <p:txBody>
          <a:bodyPr/>
          <a:lstStyle/>
          <a:p>
            <a:endParaRPr/>
          </a:p>
        </p:txBody>
      </p:sp>
      <p:sp>
        <p:nvSpPr>
          <p:cNvPr id="260" name="Shape 260"/>
          <p:cNvSpPr>
            <a:spLocks noGrp="1"/>
          </p:cNvSpPr>
          <p:nvPr>
            <p:ph type="body" sz="quarter" idx="1"/>
          </p:nvPr>
        </p:nvSpPr>
        <p:spPr>
          <a:prstGeom prst="rect">
            <a:avLst/>
          </a:prstGeom>
        </p:spPr>
        <p:txBody>
          <a:bodyPr/>
          <a:lstStyle/>
          <a:p>
            <a:r>
              <a:rPr dirty="0"/>
              <a:t> matches the highest recorded number for pediatric flu deaths reported during a regular flu season, which occurred during the 2017-2018 flu season.</a:t>
            </a:r>
          </a:p>
          <a:p>
            <a:r>
              <a:rPr dirty="0"/>
              <a:t>Of 175 deaths with known info on medical conditions, 76 (43.4%) had a pre-existing medical condition</a:t>
            </a:r>
          </a:p>
          <a:p>
            <a:endParaRPr dirty="0"/>
          </a:p>
          <a:p>
            <a:r>
              <a:rPr dirty="0"/>
              <a:t>In 2017-2018: 188 deaths - approximately ½ of deaths were in otherwise healthy children. Among pediatric deaths of children 6 months and older who were eligible for vaccination and for whom vaccination status was known, approximately 80% had not received influenza vaccine during that season.</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825196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857212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Flu vaccination coverage in children decreased in all racial and ethnic groups during 2020–2021 compared with the prior season, and disparities in vaccination coverage increased among certain racial and ethnic minority groups.</a:t>
            </a:r>
          </a:p>
          <a:p>
            <a:pPr marL="285750" indent="-285750" algn="l">
              <a:buFont typeface="Arial"/>
              <a:buChar char="•"/>
            </a:pPr>
            <a:r>
              <a:rPr lang="en-US" dirty="0"/>
              <a:t>The difference in vaccination coverage between White children and Black children increased from 5.2 percentage points during the 2019–2020 season to 11.3 percentage points during the 2020–2021 season.</a:t>
            </a:r>
          </a:p>
          <a:p>
            <a:pPr marL="285750" indent="-285750" algn="l">
              <a:buFont typeface="Arial"/>
              <a:buChar char="•"/>
            </a:pPr>
            <a:r>
              <a:rPr lang="en-US" dirty="0"/>
              <a:t>And during the 2019–2020 season, Hispanic children had higher coverage than White children by 2.4 percentage points, but during the 2020–2021 season, this reversed, with Hispanic children having lower coverage by 1.6 percentage points.</a:t>
            </a:r>
          </a:p>
          <a:p>
            <a:endParaRPr lang="en-US" dirty="0"/>
          </a:p>
        </p:txBody>
      </p:sp>
    </p:spTree>
    <p:extLst>
      <p:ext uri="{BB962C8B-B14F-4D97-AF65-F5344CB8AC3E}">
        <p14:creationId xmlns:p14="http://schemas.microsoft.com/office/powerpoint/2010/main" val="2764816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9a12421b4c_0_1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9a12421b4c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94565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baseline="0" dirty="0">
                <a:latin typeface="+mn-lt"/>
                <a:ea typeface="+mn-ea"/>
                <a:cs typeface="+mn-cs"/>
                <a:sym typeface="Calibri"/>
              </a:rPr>
              <a:t>Odds ratios from the adjusted model are presented in Table 2,</a:t>
            </a:r>
          </a:p>
          <a:p>
            <a:r>
              <a:rPr lang="en-US" sz="1200" b="0" i="0" u="none" strike="noStrike" baseline="0" dirty="0">
                <a:latin typeface="+mn-lt"/>
                <a:ea typeface="+mn-ea"/>
                <a:cs typeface="+mn-cs"/>
                <a:sym typeface="Calibri"/>
              </a:rPr>
              <a:t>and demonstrate lower odds of early influenza vaccination in</a:t>
            </a:r>
          </a:p>
          <a:p>
            <a:r>
              <a:rPr lang="en-US" sz="1200" b="0" i="0" u="none" strike="noStrike" baseline="0" dirty="0">
                <a:latin typeface="+mn-lt"/>
                <a:ea typeface="+mn-ea"/>
                <a:cs typeface="+mn-cs"/>
                <a:sym typeface="Calibri"/>
              </a:rPr>
              <a:t>2020, as in the unadjusted model. Lower odds of early influenza</a:t>
            </a:r>
          </a:p>
          <a:p>
            <a:r>
              <a:rPr lang="en-US" sz="1200" b="0" i="0" u="none" strike="noStrike" baseline="0" dirty="0">
                <a:latin typeface="+mn-lt"/>
                <a:ea typeface="+mn-ea"/>
                <a:cs typeface="+mn-cs"/>
                <a:sym typeface="Calibri"/>
              </a:rPr>
              <a:t>vaccination were seen in Hispanic children, children with public</a:t>
            </a:r>
          </a:p>
          <a:p>
            <a:r>
              <a:rPr lang="en-US" sz="1200" b="0" i="0" u="none" strike="noStrike" baseline="0" dirty="0">
                <a:latin typeface="+mn-lt"/>
                <a:ea typeface="+mn-ea"/>
                <a:cs typeface="+mn-cs"/>
                <a:sym typeface="Calibri"/>
              </a:rPr>
              <a:t>insurance, and teens and school aged children (relative to</a:t>
            </a:r>
          </a:p>
          <a:p>
            <a:r>
              <a:rPr lang="en-US" sz="1200" b="0" i="0" u="none" strike="noStrike" baseline="0" dirty="0">
                <a:latin typeface="+mn-lt"/>
                <a:ea typeface="+mn-ea"/>
                <a:cs typeface="+mn-cs"/>
                <a:sym typeface="Calibri"/>
              </a:rPr>
              <a:t>preschoolers), regardless of the calendar year. Compared with vaccination, and Black children had lower odds of early influenza</a:t>
            </a:r>
          </a:p>
          <a:p>
            <a:r>
              <a:rPr lang="en-US" sz="1200" b="0" i="0" u="none" strike="noStrike" baseline="0" dirty="0">
                <a:latin typeface="+mn-lt"/>
                <a:ea typeface="+mn-ea"/>
                <a:cs typeface="+mn-cs"/>
                <a:sym typeface="Calibri"/>
              </a:rPr>
              <a:t>vaccination.</a:t>
            </a:r>
          </a:p>
          <a:p>
            <a:r>
              <a:rPr lang="en-US" sz="1200" b="0" i="0" u="none" strike="noStrike" baseline="0" dirty="0">
                <a:latin typeface="+mn-lt"/>
                <a:ea typeface="+mn-ea"/>
                <a:cs typeface="+mn-cs"/>
                <a:sym typeface="Calibri"/>
              </a:rPr>
              <a:t>We evaluated potential interactions between calendar year and</a:t>
            </a:r>
          </a:p>
          <a:p>
            <a:r>
              <a:rPr lang="en-US" sz="1200" b="0" i="0" u="none" strike="noStrike" baseline="0" dirty="0">
                <a:latin typeface="+mn-lt"/>
                <a:ea typeface="+mn-ea"/>
                <a:cs typeface="+mn-cs"/>
                <a:sym typeface="Calibri"/>
              </a:rPr>
              <a:t>all demographic variables that demonstrated a significant effect in</a:t>
            </a:r>
          </a:p>
          <a:p>
            <a:r>
              <a:rPr lang="en-US" sz="1200" b="0" i="0" u="none" strike="noStrike" baseline="0" dirty="0">
                <a:latin typeface="+mn-lt"/>
                <a:ea typeface="+mn-ea"/>
                <a:cs typeface="+mn-cs"/>
                <a:sym typeface="Calibri"/>
              </a:rPr>
              <a:t>the adjusted model. The only significant interaction effect was</a:t>
            </a:r>
          </a:p>
          <a:p>
            <a:r>
              <a:rPr lang="en-US" sz="1200" b="0" i="0" u="none" strike="noStrike" baseline="0" dirty="0">
                <a:latin typeface="+mn-lt"/>
                <a:ea typeface="+mn-ea"/>
                <a:cs typeface="+mn-cs"/>
                <a:sym typeface="Calibri"/>
              </a:rPr>
              <a:t>between calendar year and insurance (p &lt; 0.001). From 2018 to</a:t>
            </a:r>
          </a:p>
          <a:p>
            <a:r>
              <a:rPr lang="en-US" sz="1200" b="0" i="0" u="none" strike="noStrike" baseline="0" dirty="0">
                <a:latin typeface="+mn-lt"/>
                <a:ea typeface="+mn-ea"/>
                <a:cs typeface="+mn-cs"/>
                <a:sym typeface="Calibri"/>
              </a:rPr>
              <a:t>2020, patients with private insurance had 51% increased odds of</a:t>
            </a:r>
          </a:p>
          <a:p>
            <a:r>
              <a:rPr lang="en-US" sz="1200" b="0" i="0" u="none" strike="noStrike" baseline="0" dirty="0">
                <a:latin typeface="+mn-lt"/>
                <a:ea typeface="+mn-ea"/>
                <a:cs typeface="+mn-cs"/>
                <a:sym typeface="Calibri"/>
              </a:rPr>
              <a:t>early vaccination (OR = 1.51, 95% CI: 1.38–1.65). Fig. 1 shows the</a:t>
            </a:r>
          </a:p>
          <a:p>
            <a:r>
              <a:rPr lang="en-US" sz="1200" b="0" i="0" u="none" strike="noStrike" baseline="0" dirty="0">
                <a:latin typeface="+mn-lt"/>
                <a:ea typeface="+mn-ea"/>
                <a:cs typeface="+mn-cs"/>
                <a:sym typeface="Calibri"/>
              </a:rPr>
              <a:t>interaction across all years using estimated probabilities calculated</a:t>
            </a:r>
          </a:p>
          <a:p>
            <a:r>
              <a:rPr lang="en-US" sz="1200" b="0" i="0" u="none" strike="noStrike" baseline="0" dirty="0">
                <a:latin typeface="+mn-lt"/>
                <a:ea typeface="+mn-ea"/>
                <a:cs typeface="+mn-cs"/>
                <a:sym typeface="Calibri"/>
              </a:rPr>
              <a:t>from the model.</a:t>
            </a:r>
          </a:p>
          <a:p>
            <a:r>
              <a:rPr lang="en-US" sz="1200" b="0" i="0" u="none" strike="noStrike" baseline="0" dirty="0">
                <a:latin typeface="+mn-lt"/>
                <a:ea typeface="+mn-ea"/>
                <a:cs typeface="+mn-cs"/>
                <a:sym typeface="Calibri"/>
              </a:rPr>
              <a:t>white children, Asian children had higher odds of early influenza</a:t>
            </a:r>
            <a:endParaRPr lang="en-US" dirty="0"/>
          </a:p>
        </p:txBody>
      </p:sp>
    </p:spTree>
    <p:extLst>
      <p:ext uri="{BB962C8B-B14F-4D97-AF65-F5344CB8AC3E}">
        <p14:creationId xmlns:p14="http://schemas.microsoft.com/office/powerpoint/2010/main" val="23563519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789853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064654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73978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 name="Shape 429"/>
          <p:cNvSpPr>
            <a:spLocks noGrp="1" noRot="1" noChangeAspect="1"/>
          </p:cNvSpPr>
          <p:nvPr>
            <p:ph type="sldImg"/>
          </p:nvPr>
        </p:nvSpPr>
        <p:spPr>
          <a:prstGeom prst="rect">
            <a:avLst/>
          </a:prstGeom>
        </p:spPr>
        <p:txBody>
          <a:bodyPr/>
          <a:lstStyle/>
          <a:p>
            <a:endParaRPr/>
          </a:p>
        </p:txBody>
      </p:sp>
      <p:sp>
        <p:nvSpPr>
          <p:cNvPr id="430" name="Shape 430"/>
          <p:cNvSpPr>
            <a:spLocks noGrp="1"/>
          </p:cNvSpPr>
          <p:nvPr>
            <p:ph type="body" sz="quarter" idx="1"/>
          </p:nvPr>
        </p:nvSpPr>
        <p:spPr>
          <a:prstGeom prst="rect">
            <a:avLst/>
          </a:prstGeom>
        </p:spPr>
        <p:txBody>
          <a:bodyPr/>
          <a:lstStyle/>
          <a:p>
            <a:pPr marL="87354" indent="-87354">
              <a:lnSpc>
                <a:spcPct val="93000"/>
              </a:lnSpc>
              <a:tabLst>
                <a:tab pos="737654" algn="l"/>
                <a:tab pos="1475308" algn="l"/>
                <a:tab pos="2212962" algn="l"/>
                <a:tab pos="2950616" algn="l"/>
                <a:tab pos="3688271" algn="l"/>
                <a:tab pos="4425925" algn="l"/>
                <a:tab pos="5163579" algn="l"/>
              </a:tabLst>
              <a:defRPr>
                <a:latin typeface="Arial"/>
                <a:ea typeface="Arial"/>
                <a:cs typeface="Arial"/>
                <a:sym typeface="Arial"/>
              </a:defRPr>
            </a:pPr>
            <a:r>
              <a:rPr dirty="0"/>
              <a:t>Results of modified VHS for influenza vaccine (8 item) compared with modified VHS for childhood vaccines (8 items). </a:t>
            </a:r>
            <a:r>
              <a:rPr baseline="33000" dirty="0"/>
              <a:t>a</a:t>
            </a:r>
            <a:r>
              <a:rPr dirty="0"/>
              <a:t> All questions are significant (</a:t>
            </a:r>
            <a:r>
              <a:rPr i="1" dirty="0"/>
              <a:t>P</a:t>
            </a:r>
            <a:r>
              <a:rPr dirty="0"/>
              <a:t> &lt; .0001) except for “I am concerned about serious side effects of childhood vaccines” (</a:t>
            </a:r>
            <a:r>
              <a:rPr i="1" dirty="0"/>
              <a:t>P</a:t>
            </a:r>
            <a:r>
              <a:rPr dirty="0"/>
              <a:t> = .18).</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 name="Shape 435"/>
          <p:cNvSpPr>
            <a:spLocks noGrp="1" noRot="1" noChangeAspect="1"/>
          </p:cNvSpPr>
          <p:nvPr>
            <p:ph type="sldImg"/>
          </p:nvPr>
        </p:nvSpPr>
        <p:spPr>
          <a:prstGeom prst="rect">
            <a:avLst/>
          </a:prstGeom>
        </p:spPr>
        <p:txBody>
          <a:bodyPr/>
          <a:lstStyle/>
          <a:p>
            <a:endParaRPr/>
          </a:p>
        </p:txBody>
      </p:sp>
      <p:sp>
        <p:nvSpPr>
          <p:cNvPr id="436" name="Shape 436"/>
          <p:cNvSpPr>
            <a:spLocks noGrp="1"/>
          </p:cNvSpPr>
          <p:nvPr>
            <p:ph type="body" sz="quarter" idx="1"/>
          </p:nvPr>
        </p:nvSpPr>
        <p:spPr>
          <a:prstGeom prst="rect">
            <a:avLst/>
          </a:prstGeom>
        </p:spPr>
        <p:txBody>
          <a:bodyPr/>
          <a:lstStyle/>
          <a:p>
            <a:r>
              <a:rPr dirty="0"/>
              <a:t>Just did not get around to it” (41 responses). Other common reasons included: “My child does not get the flu” (24); “I or someone I know got the flu from the vaccine in the past” (17); “The flu is not a serious illness”(15); “Safety concerns regarding flu vaccines” (14); and “Not routinely recommended for my child's age or medical condition.” (11) “Cost” (5) and “The vaccine is not very effective” (3) were infrequent responses.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625064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 name="Shape 445"/>
          <p:cNvSpPr>
            <a:spLocks noGrp="1" noRot="1" noChangeAspect="1"/>
          </p:cNvSpPr>
          <p:nvPr>
            <p:ph type="sldImg"/>
          </p:nvPr>
        </p:nvSpPr>
        <p:spPr>
          <a:prstGeom prst="rect">
            <a:avLst/>
          </a:prstGeom>
        </p:spPr>
        <p:txBody>
          <a:bodyPr/>
          <a:lstStyle/>
          <a:p>
            <a:endParaRPr/>
          </a:p>
        </p:txBody>
      </p:sp>
      <p:sp>
        <p:nvSpPr>
          <p:cNvPr id="446" name="Shape 446"/>
          <p:cNvSpPr>
            <a:spLocks noGrp="1"/>
          </p:cNvSpPr>
          <p:nvPr>
            <p:ph type="body" sz="quarter" idx="1"/>
          </p:nvPr>
        </p:nvSpPr>
        <p:spPr>
          <a:prstGeom prst="rect">
            <a:avLst/>
          </a:prstGeom>
        </p:spPr>
        <p:txBody>
          <a:bodyPr/>
          <a:lstStyle/>
          <a:p>
            <a:r>
              <a:t>AIMS thus combines a presumptive approach with tested and teachable methods to foster receptivity and trust in conversations, Irrespective of the approach used, it is important to put human relationships at the heart of vaccine acceptance conversations to help HCPs foster trust in vaccination.</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651260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baseline="0" dirty="0">
                <a:latin typeface="+mn-lt"/>
                <a:ea typeface="+mn-ea"/>
                <a:cs typeface="+mn-cs"/>
                <a:sym typeface="Calibri"/>
              </a:rPr>
              <a:t>Among all respondents, 75.3% recalled discussing</a:t>
            </a:r>
          </a:p>
          <a:p>
            <a:r>
              <a:rPr lang="en-US" sz="1200" b="0" i="0" u="none" strike="noStrike" baseline="0" dirty="0">
                <a:latin typeface="+mn-lt"/>
                <a:ea typeface="+mn-ea"/>
                <a:cs typeface="+mn-cs"/>
                <a:sym typeface="Calibri"/>
              </a:rPr>
              <a:t>influenza vaccination with a HCP during their child’s hospitalization.</a:t>
            </a:r>
          </a:p>
          <a:p>
            <a:r>
              <a:rPr lang="en-US" sz="1200" b="0" i="0" u="none" strike="noStrike" baseline="0" dirty="0">
                <a:latin typeface="+mn-lt"/>
                <a:ea typeface="+mn-ea"/>
                <a:cs typeface="+mn-cs"/>
                <a:sym typeface="Calibri"/>
              </a:rPr>
              <a:t>This conversation was most commonly initiated</a:t>
            </a:r>
          </a:p>
          <a:p>
            <a:r>
              <a:rPr lang="en-US" sz="1200" b="0" i="0" u="none" strike="noStrike" baseline="0" dirty="0">
                <a:latin typeface="+mn-lt"/>
                <a:ea typeface="+mn-ea"/>
                <a:cs typeface="+mn-cs"/>
                <a:sym typeface="Calibri"/>
              </a:rPr>
              <a:t>by a nurse (74.8%) rather than by a doctor (18.5%),</a:t>
            </a:r>
          </a:p>
          <a:p>
            <a:r>
              <a:rPr lang="en-US" sz="1200" b="0" i="0" u="none" strike="noStrike" baseline="0" dirty="0">
                <a:latin typeface="+mn-lt"/>
                <a:ea typeface="+mn-ea"/>
                <a:cs typeface="+mn-cs"/>
                <a:sym typeface="Calibri"/>
              </a:rPr>
              <a:t>parent (5.9%), or other (“therapist”) (0.8%). During these</a:t>
            </a:r>
          </a:p>
          <a:p>
            <a:r>
              <a:rPr lang="en-US" sz="1200" b="0" i="0" u="none" strike="noStrike" baseline="0" dirty="0">
                <a:latin typeface="+mn-lt"/>
                <a:ea typeface="+mn-ea"/>
                <a:cs typeface="+mn-cs"/>
                <a:sym typeface="Calibri"/>
              </a:rPr>
              <a:t>conversations, parents reported discussing hospital influenza</a:t>
            </a:r>
          </a:p>
          <a:p>
            <a:r>
              <a:rPr lang="en-US" sz="1200" b="0" i="0" u="none" strike="noStrike" baseline="0" dirty="0">
                <a:latin typeface="+mn-lt"/>
                <a:ea typeface="+mn-ea"/>
                <a:cs typeface="+mn-cs"/>
                <a:sym typeface="Calibri"/>
              </a:rPr>
              <a:t>vaccination screening items (</a:t>
            </a:r>
            <a:r>
              <a:rPr lang="en-US" sz="1200" b="0" i="0" u="none" strike="noStrike" baseline="0" dirty="0" err="1">
                <a:latin typeface="+mn-lt"/>
                <a:ea typeface="+mn-ea"/>
                <a:cs typeface="+mn-cs"/>
                <a:sym typeface="Calibri"/>
              </a:rPr>
              <a:t>ie</a:t>
            </a:r>
            <a:r>
              <a:rPr lang="en-US" sz="1200" b="0" i="0" u="none" strike="noStrike" baseline="0" dirty="0">
                <a:latin typeface="+mn-lt"/>
                <a:ea typeface="+mn-ea"/>
                <a:cs typeface="+mn-cs"/>
                <a:sym typeface="Calibri"/>
              </a:rPr>
              <a:t>, child’s influenza</a:t>
            </a:r>
          </a:p>
          <a:p>
            <a:r>
              <a:rPr lang="en-US" sz="1200" b="0" i="0" u="none" strike="noStrike" baseline="0" dirty="0">
                <a:latin typeface="+mn-lt"/>
                <a:ea typeface="+mn-ea"/>
                <a:cs typeface="+mn-cs"/>
                <a:sym typeface="Calibri"/>
              </a:rPr>
              <a:t>vaccination status, parental interest in vaccinating their</a:t>
            </a:r>
          </a:p>
          <a:p>
            <a:r>
              <a:rPr lang="en-US" sz="1200" b="0" i="0" u="none" strike="noStrike" baseline="0" dirty="0">
                <a:latin typeface="+mn-lt"/>
                <a:ea typeface="+mn-ea"/>
                <a:cs typeface="+mn-cs"/>
                <a:sym typeface="Calibri"/>
              </a:rPr>
              <a:t>child) (21.9%), influenza vaccine safety concerns</a:t>
            </a:r>
          </a:p>
          <a:p>
            <a:r>
              <a:rPr lang="en-US" sz="1200" b="0" i="0" u="none" strike="noStrike" baseline="0" dirty="0">
                <a:latin typeface="+mn-lt"/>
                <a:ea typeface="+mn-ea"/>
                <a:cs typeface="+mn-cs"/>
                <a:sym typeface="Calibri"/>
              </a:rPr>
              <a:t>(19.9%), their child’s risk of influenza infection (17.8%),</a:t>
            </a:r>
          </a:p>
          <a:p>
            <a:r>
              <a:rPr lang="en-US" sz="1200" b="0" i="0" u="none" strike="noStrike" baseline="0" dirty="0">
                <a:latin typeface="+mn-lt"/>
                <a:ea typeface="+mn-ea"/>
                <a:cs typeface="+mn-cs"/>
                <a:sym typeface="Calibri"/>
              </a:rPr>
              <a:t>seriousness of influenza infection (11.0%), influenza vaccine</a:t>
            </a:r>
          </a:p>
          <a:p>
            <a:r>
              <a:rPr lang="en-US" sz="1200" b="0" i="0" u="none" strike="noStrike" baseline="0" dirty="0">
                <a:latin typeface="+mn-lt"/>
                <a:ea typeface="+mn-ea"/>
                <a:cs typeface="+mn-cs"/>
                <a:sym typeface="Calibri"/>
              </a:rPr>
              <a:t>effectiveness (15.1%), and other related topics</a:t>
            </a:r>
          </a:p>
          <a:p>
            <a:r>
              <a:rPr lang="en-US" sz="1200" b="0" i="0" u="none" strike="noStrike" baseline="0" dirty="0">
                <a:latin typeface="+mn-lt"/>
                <a:ea typeface="+mn-ea"/>
                <a:cs typeface="+mn-cs"/>
                <a:sym typeface="Calibri"/>
              </a:rPr>
              <a:t>(8.9%).</a:t>
            </a:r>
          </a:p>
          <a:p>
            <a:r>
              <a:rPr lang="en-US" sz="1200" b="0" i="0" u="none" strike="noStrike" baseline="0" dirty="0">
                <a:latin typeface="+mn-lt"/>
                <a:ea typeface="+mn-ea"/>
                <a:cs typeface="+mn-cs"/>
                <a:sym typeface="Calibri"/>
              </a:rPr>
              <a:t>Among parents who recalled a vaccine conversation,</a:t>
            </a:r>
          </a:p>
          <a:p>
            <a:r>
              <a:rPr lang="en-US" sz="1200" b="0" i="0" u="none" strike="noStrike" baseline="0" dirty="0">
                <a:latin typeface="+mn-lt"/>
                <a:ea typeface="+mn-ea"/>
                <a:cs typeface="+mn-cs"/>
                <a:sym typeface="Calibri"/>
              </a:rPr>
              <a:t>61.0% reported receiving an influenza vaccine recommendation</a:t>
            </a:r>
          </a:p>
          <a:p>
            <a:r>
              <a:rPr lang="en-US" sz="1200" b="0" i="0" u="none" strike="noStrike" baseline="0" dirty="0">
                <a:latin typeface="+mn-lt"/>
                <a:ea typeface="+mn-ea"/>
                <a:cs typeface="+mn-cs"/>
                <a:sym typeface="Calibri"/>
              </a:rPr>
              <a:t>from the inpatient HCP. Of these parents, 53.8%</a:t>
            </a:r>
          </a:p>
          <a:p>
            <a:r>
              <a:rPr lang="en-US" sz="1200" b="0" i="0" u="none" strike="noStrike" baseline="0" dirty="0">
                <a:latin typeface="+mn-lt"/>
                <a:ea typeface="+mn-ea"/>
                <a:cs typeface="+mn-cs"/>
                <a:sym typeface="Calibri"/>
              </a:rPr>
              <a:t>reported that the HCP recommended the vaccine “very</a:t>
            </a:r>
          </a:p>
          <a:p>
            <a:r>
              <a:rPr lang="en-US" sz="1200" b="0" i="0" u="none" strike="noStrike" baseline="0" dirty="0">
                <a:latin typeface="+mn-lt"/>
                <a:ea typeface="+mn-ea"/>
                <a:cs typeface="+mn-cs"/>
                <a:sym typeface="Calibri"/>
              </a:rPr>
              <a:t>strongly” and 11.1% noted that the HCP used a presumptive</a:t>
            </a:r>
          </a:p>
          <a:p>
            <a:r>
              <a:rPr lang="en-US" sz="1200" b="0" i="0" u="none" strike="noStrike" baseline="0" dirty="0">
                <a:latin typeface="+mn-lt"/>
                <a:ea typeface="+mn-ea"/>
                <a:cs typeface="+mn-cs"/>
                <a:sym typeface="Calibri"/>
              </a:rPr>
              <a:t>approach to initiate the vaccine recommendation.</a:t>
            </a:r>
          </a:p>
          <a:p>
            <a:r>
              <a:rPr lang="en-US" sz="1200" b="0" i="0" u="none" strike="noStrike" baseline="0" dirty="0">
                <a:latin typeface="+mn-lt"/>
                <a:ea typeface="+mn-ea"/>
                <a:cs typeface="+mn-cs"/>
                <a:sym typeface="Calibri"/>
              </a:rPr>
              <a:t>Fewer parents reported receiving a very strong recommendation</a:t>
            </a:r>
          </a:p>
          <a:p>
            <a:r>
              <a:rPr lang="en-US" sz="1200" b="0" i="0" u="none" strike="noStrike" baseline="0" dirty="0">
                <a:latin typeface="+mn-lt"/>
                <a:ea typeface="+mn-ea"/>
                <a:cs typeface="+mn-cs"/>
                <a:sym typeface="Calibri"/>
              </a:rPr>
              <a:t>if the conversation was initiated by a nurse</a:t>
            </a:r>
          </a:p>
          <a:p>
            <a:r>
              <a:rPr lang="en-US" sz="1200" b="0" i="0" u="none" strike="noStrike" baseline="0" dirty="0">
                <a:latin typeface="+mn-lt"/>
                <a:ea typeface="+mn-ea"/>
                <a:cs typeface="+mn-cs"/>
                <a:sym typeface="Calibri"/>
              </a:rPr>
              <a:t>rather than by a doctor (Table 2).</a:t>
            </a:r>
            <a:endParaRPr lang="en-US" dirty="0"/>
          </a:p>
        </p:txBody>
      </p:sp>
    </p:spTree>
    <p:extLst>
      <p:ext uri="{BB962C8B-B14F-4D97-AF65-F5344CB8AC3E}">
        <p14:creationId xmlns:p14="http://schemas.microsoft.com/office/powerpoint/2010/main" val="2690313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9a12421b4c_0_2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9a12421b4c_0_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09927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050370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017681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20772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627439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991665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 name="Shape 522"/>
          <p:cNvSpPr>
            <a:spLocks noGrp="1" noRot="1" noChangeAspect="1"/>
          </p:cNvSpPr>
          <p:nvPr>
            <p:ph type="sldImg"/>
          </p:nvPr>
        </p:nvSpPr>
        <p:spPr>
          <a:prstGeom prst="rect">
            <a:avLst/>
          </a:prstGeom>
        </p:spPr>
        <p:txBody>
          <a:bodyPr/>
          <a:lstStyle/>
          <a:p>
            <a:endParaRPr/>
          </a:p>
        </p:txBody>
      </p:sp>
      <p:sp>
        <p:nvSpPr>
          <p:cNvPr id="523" name="Shape 523"/>
          <p:cNvSpPr>
            <a:spLocks noGrp="1"/>
          </p:cNvSpPr>
          <p:nvPr>
            <p:ph type="body" sz="quarter" idx="1"/>
          </p:nvPr>
        </p:nvSpPr>
        <p:spPr>
          <a:prstGeom prst="rect">
            <a:avLst/>
          </a:prstGeom>
        </p:spPr>
        <p:txBody>
          <a:bodyPr/>
          <a:lstStyle/>
          <a:p>
            <a:r>
              <a:t>Community mitigation measures such as shelter-in-place orders resulted in declines in outpatient pediatric visits and fewer vaccine doses administered during the early COVID-19 pandemic,</a:t>
            </a:r>
            <a:r>
              <a:rPr baseline="30000"/>
              <a:t>30</a:t>
            </a:r>
            <a:r>
              <a:t> leaving children at risk for vaccine-preventable diseases.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615908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 name="Shape 614"/>
          <p:cNvSpPr>
            <a:spLocks noGrp="1" noRot="1" noChangeAspect="1"/>
          </p:cNvSpPr>
          <p:nvPr>
            <p:ph type="sldImg"/>
          </p:nvPr>
        </p:nvSpPr>
        <p:spPr>
          <a:prstGeom prst="rect">
            <a:avLst/>
          </a:prstGeom>
        </p:spPr>
        <p:txBody>
          <a:bodyPr/>
          <a:lstStyle/>
          <a:p>
            <a:endParaRPr/>
          </a:p>
        </p:txBody>
      </p:sp>
      <p:sp>
        <p:nvSpPr>
          <p:cNvPr id="615" name="Shape 615"/>
          <p:cNvSpPr>
            <a:spLocks noGrp="1"/>
          </p:cNvSpPr>
          <p:nvPr>
            <p:ph type="body" sz="quarter" idx="1"/>
          </p:nvPr>
        </p:nvSpPr>
        <p:spPr>
          <a:prstGeom prst="rect">
            <a:avLst/>
          </a:prstGeom>
        </p:spPr>
        <p:txBody>
          <a:bodyPr/>
          <a:lstStyle/>
          <a:p>
            <a:r>
              <a:t>This study is part of a larger COVID-19 Parental Attitude Study (COVIPAS) study, surveying caregivers of children presenting for emergency care, in the era of COVID-19. Caregivers who arrived to 17 pediatric emergency departments (EDs) in the US (Seattle, Tacoma, Los Angeles, Dallas, Atlanta), Canada (Vancouver, Toronto, Saskatoon, Edmonton, Calgary), Israel (Shamir), Japan (Tokyo), Spain (Barcelona), and Switzerland (Zurich, Bern, Geneva, Bellinzona) were asked to participate, using posters in waiting areas and patient rooms.</a:t>
            </a:r>
          </a:p>
          <a:p>
            <a:endParaRPr/>
          </a:p>
          <a:p>
            <a:r>
              <a:t>Flowchart of caregivers’ decision to plan to vaccinate their children against influenza next year grouped by their decision to vaccinate themselves and their children against influenza last year. Fourteen surveys were excluded for incomplete responses or surveys filled out by children; 349 surveys excluded of children younger than 1 year old (n = 343), older than 19 years old (n = 3), or did not specify their age (n = 3) at time of survey completion. Unknown are children whose vaccination plan was unspecified.</a:t>
            </a:r>
          </a:p>
          <a:p>
            <a:endParaRPr/>
          </a:p>
          <a:p>
            <a:r>
              <a:t>A total of 1314 (54.3%) respondents stated they intend to vaccinate their children against influenza in the coming 12 months, an increase of 15.9% compared with those that reported an influenza vaccine for their child in the past 12 months (Figure 1).</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 name="Shape 619"/>
          <p:cNvSpPr>
            <a:spLocks noGrp="1" noRot="1" noChangeAspect="1"/>
          </p:cNvSpPr>
          <p:nvPr>
            <p:ph type="sldImg"/>
          </p:nvPr>
        </p:nvSpPr>
        <p:spPr>
          <a:prstGeom prst="rect">
            <a:avLst/>
          </a:prstGeom>
        </p:spPr>
        <p:txBody>
          <a:bodyPr/>
          <a:lstStyle/>
          <a:p>
            <a:endParaRPr/>
          </a:p>
        </p:txBody>
      </p:sp>
      <p:sp>
        <p:nvSpPr>
          <p:cNvPr id="620" name="Shape 620"/>
          <p:cNvSpPr>
            <a:spLocks noGrp="1"/>
          </p:cNvSpPr>
          <p:nvPr>
            <p:ph type="body" sz="quarter" idx="1"/>
          </p:nvPr>
        </p:nvSpPr>
        <p:spPr>
          <a:prstGeom prst="rect">
            <a:avLst/>
          </a:prstGeom>
        </p:spPr>
        <p:txBody>
          <a:bodyPr/>
          <a:lstStyle/>
          <a:p>
            <a:r>
              <a:t>year (Table I). Table I provides demographic information including a comparison between caregivers who plan to vaccinate for influenza in the coming season and those who do not. The greatest likelihood of planning to vaccinate the child next year was if the caregiver planned to vaccinate themselves in the upcoming year (1213/2422; 50.1% of children). Caregivers were more likely to suggest they will immunize next year if they had education beyond high school, if the child had a chronic illness or took medications regularly, if the child was up-to-date on their vaccines other than influenza according to their country-specific vaccination schedule, or if the child or caregiver received influenza vaccine the previous year.</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 name="Shape 629"/>
          <p:cNvSpPr>
            <a:spLocks noGrp="1" noRot="1" noChangeAspect="1"/>
          </p:cNvSpPr>
          <p:nvPr>
            <p:ph type="sldImg"/>
          </p:nvPr>
        </p:nvSpPr>
        <p:spPr>
          <a:prstGeom prst="rect">
            <a:avLst/>
          </a:prstGeom>
        </p:spPr>
        <p:txBody>
          <a:bodyPr/>
          <a:lstStyle/>
          <a:p>
            <a:endParaRPr/>
          </a:p>
        </p:txBody>
      </p:sp>
      <p:sp>
        <p:nvSpPr>
          <p:cNvPr id="630" name="Shape 630"/>
          <p:cNvSpPr>
            <a:spLocks noGrp="1"/>
          </p:cNvSpPr>
          <p:nvPr>
            <p:ph type="body" sz="quarter" idx="1"/>
          </p:nvPr>
        </p:nvSpPr>
        <p:spPr>
          <a:prstGeom prst="rect">
            <a:avLst/>
          </a:prstGeom>
        </p:spPr>
        <p:txBody>
          <a:bodyPr/>
          <a:lstStyle/>
          <a:p>
            <a:r>
              <a:t>the following factors predicted a willingness to change from not vaccinating the previous year to vaccinating their child next year: children were up-to-date with non-influenza vaccinations (aOR 2.03, 95% CI 1.29-3.32, P = .003); caregivers received influenza vaccine last year (aOR 3.26, 95% CI 2.41-4.40, P &lt; .010); and caregivers were worried their child had COVID-19 in the ED (aOR 1.09, 95% CI 1.01-1.17, P = .022). Unlike the bivariate analysis, caregivers with higher than high-school education were less likely to change from non-vaccination in the previous year to vaccination in the coming year (aOR 0.71, 95% CI 0.52- 0.96, P = .028).</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09679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150235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Shape 271"/>
          <p:cNvSpPr>
            <a:spLocks noGrp="1" noRot="1" noChangeAspect="1"/>
          </p:cNvSpPr>
          <p:nvPr>
            <p:ph type="sldImg"/>
          </p:nvPr>
        </p:nvSpPr>
        <p:spPr>
          <a:prstGeom prst="rect">
            <a:avLst/>
          </a:prstGeom>
        </p:spPr>
        <p:txBody>
          <a:bodyPr/>
          <a:lstStyle/>
          <a:p>
            <a:endParaRPr/>
          </a:p>
        </p:txBody>
      </p:sp>
      <p:sp>
        <p:nvSpPr>
          <p:cNvPr id="272" name="Shape 272"/>
          <p:cNvSpPr>
            <a:spLocks noGrp="1"/>
          </p:cNvSpPr>
          <p:nvPr>
            <p:ph type="body" sz="quarter" idx="1"/>
          </p:nvPr>
        </p:nvSpPr>
        <p:spPr>
          <a:prstGeom prst="rect">
            <a:avLst/>
          </a:prstGeom>
        </p:spPr>
        <p:txBody>
          <a:bodyPr/>
          <a:lstStyle/>
          <a:p>
            <a:r>
              <a:rPr dirty="0"/>
              <a:t>School- aged children bear a large influenza disease burden and are more likely to seek flu-related medical care compared to healthy adults. Decreasing transmission among kids decreased burden of childhood flu and transmission to others of all ages. </a:t>
            </a:r>
          </a:p>
        </p:txBody>
      </p:sp>
    </p:spTree>
    <p:extLst>
      <p:ext uri="{BB962C8B-B14F-4D97-AF65-F5344CB8AC3E}">
        <p14:creationId xmlns:p14="http://schemas.microsoft.com/office/powerpoint/2010/main" val="12604752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666956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170677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Shape 353"/>
          <p:cNvSpPr>
            <a:spLocks noGrp="1" noRot="1" noChangeAspect="1"/>
          </p:cNvSpPr>
          <p:nvPr>
            <p:ph type="sldImg"/>
          </p:nvPr>
        </p:nvSpPr>
        <p:spPr>
          <a:prstGeom prst="rect">
            <a:avLst/>
          </a:prstGeom>
        </p:spPr>
        <p:txBody>
          <a:bodyPr/>
          <a:lstStyle/>
          <a:p>
            <a:endParaRPr/>
          </a:p>
        </p:txBody>
      </p:sp>
      <p:sp>
        <p:nvSpPr>
          <p:cNvPr id="354" name="Shape 354"/>
          <p:cNvSpPr>
            <a:spLocks noGrp="1"/>
          </p:cNvSpPr>
          <p:nvPr>
            <p:ph type="body" sz="quarter" idx="1"/>
          </p:nvPr>
        </p:nvSpPr>
        <p:spPr>
          <a:prstGeom prst="rect">
            <a:avLst/>
          </a:prstGeom>
        </p:spPr>
        <p:txBody>
          <a:bodyPr/>
          <a:lstStyle/>
          <a:p>
            <a:r>
              <a:t>July 2010 – June 2014, 358 lab-confirmed flu-associated pediatric deaths (6 mo – 17 yo) </a:t>
            </a:r>
          </a:p>
          <a:p>
            <a:r>
              <a:t>Of 291 deaths w/known vaccine status, </a:t>
            </a:r>
            <a:r>
              <a:rPr b="1" i="1"/>
              <a:t>only 26% got vaccine before illness onset</a:t>
            </a:r>
          </a:p>
          <a:p>
            <a:pPr marL="349415" indent="-349415">
              <a:spcBef>
                <a:spcPts val="611"/>
              </a:spcBef>
              <a:buClr>
                <a:srgbClr val="F5AA2C"/>
              </a:buClr>
              <a:buSzPct val="100000"/>
              <a:buFont typeface="Arial"/>
              <a:buChar char="•"/>
              <a:defRPr sz="2800"/>
            </a:pPr>
            <a:r>
              <a:t>VE against death was 65% (95% CI, 54%-74%)</a:t>
            </a:r>
          </a:p>
          <a:p>
            <a:pPr marL="349415" indent="-349415">
              <a:spcBef>
                <a:spcPts val="611"/>
              </a:spcBef>
              <a:buClr>
                <a:srgbClr val="F5AA2C"/>
              </a:buClr>
              <a:buSzPct val="100000"/>
              <a:buFont typeface="Arial"/>
              <a:buChar char="•"/>
              <a:defRPr sz="2800"/>
            </a:pPr>
            <a:r>
              <a:t>VE in high-risk conditions was 51% (95% CI, 31%-67%)</a:t>
            </a:r>
          </a:p>
          <a:p>
            <a:pPr marL="349415" indent="-349415">
              <a:spcBef>
                <a:spcPts val="611"/>
              </a:spcBef>
              <a:buClr>
                <a:srgbClr val="F5AA2C"/>
              </a:buClr>
              <a:buSzPct val="100000"/>
              <a:buFont typeface="Arial"/>
              <a:buChar char="•"/>
              <a:defRPr sz="2800"/>
            </a:pPr>
            <a:r>
              <a:t>Of deaths in children with high-risk medical conditions, </a:t>
            </a:r>
            <a:r>
              <a:rPr b="1" i="1"/>
              <a:t>only 31% vaccinated </a:t>
            </a:r>
          </a:p>
          <a:p>
            <a:r>
              <a:t>VE in kids w/o high-risk was 65% (95% CI, 47%-78%)</a:t>
            </a:r>
          </a:p>
          <a:p>
            <a:r>
              <a:t>By season, VE ranged from 54% in the 2010 to 2011 season to 80% (with overlapping credible intervals) in the mild 2011 to 2012 season, with the lowest number of pediatric deaths. By virus type, VE point estimates were similar against death associated with influenza A virus (66%) and influenza B virus (62%</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689784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 name="Shape 398"/>
          <p:cNvSpPr>
            <a:spLocks noGrp="1" noRot="1" noChangeAspect="1"/>
          </p:cNvSpPr>
          <p:nvPr>
            <p:ph type="sldImg"/>
          </p:nvPr>
        </p:nvSpPr>
        <p:spPr>
          <a:prstGeom prst="rect">
            <a:avLst/>
          </a:prstGeom>
        </p:spPr>
        <p:txBody>
          <a:bodyPr/>
          <a:lstStyle/>
          <a:p>
            <a:endParaRPr/>
          </a:p>
        </p:txBody>
      </p:sp>
      <p:sp>
        <p:nvSpPr>
          <p:cNvPr id="399" name="Shape 399"/>
          <p:cNvSpPr>
            <a:spLocks noGrp="1"/>
          </p:cNvSpPr>
          <p:nvPr>
            <p:ph type="body" sz="quarter" idx="1"/>
          </p:nvPr>
        </p:nvSpPr>
        <p:spPr>
          <a:prstGeom prst="rect">
            <a:avLst/>
          </a:prstGeom>
        </p:spPr>
        <p:txBody>
          <a:bodyPr/>
          <a:lstStyle/>
          <a:p>
            <a:r>
              <a:t>Infants born to women who receive influenza vaccination during pregnancy can have a risk reduction of up to 72% (95% CI, 39% to 87%) for laboratory confirmed influenza hospitalization in the first few months of life</a:t>
            </a:r>
          </a:p>
          <a:p>
            <a:r>
              <a:t>Pregnant women immunized against flu at any time during pregnancy provide their babies protection for the first 6 months of life from transplacental antibody transfer</a:t>
            </a:r>
          </a:p>
          <a:p>
            <a:r>
              <a:t>Breastfeeding also protects babies against influenza viruses by activating innate antiviral mechanisms, specifically type 1 interferons. Human milk from mothers vaccinated during the third trimester also contains higher levels of influenza-specific immunoglobulin A (IgA).67 Greater exclusivity of breastfeeding in the first 6 months of life decreases the episodes of respiratory illness with fever in infants of vaccinated mothers</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 name="Shape 455"/>
          <p:cNvSpPr>
            <a:spLocks noGrp="1" noRot="1" noChangeAspect="1"/>
          </p:cNvSpPr>
          <p:nvPr>
            <p:ph type="sldImg"/>
          </p:nvPr>
        </p:nvSpPr>
        <p:spPr>
          <a:prstGeom prst="rect">
            <a:avLst/>
          </a:prstGeom>
        </p:spPr>
        <p:txBody>
          <a:bodyPr/>
          <a:lstStyle/>
          <a:p>
            <a:endParaRPr/>
          </a:p>
        </p:txBody>
      </p:sp>
      <p:sp>
        <p:nvSpPr>
          <p:cNvPr id="456" name="Shape 456"/>
          <p:cNvSpPr>
            <a:spLocks noGrp="1"/>
          </p:cNvSpPr>
          <p:nvPr>
            <p:ph type="body" sz="quarter" idx="1"/>
          </p:nvPr>
        </p:nvSpPr>
        <p:spPr>
          <a:prstGeom prst="rect">
            <a:avLst/>
          </a:prstGeom>
        </p:spPr>
        <p:txBody>
          <a:bodyPr/>
          <a:lstStyle/>
          <a:p>
            <a:r>
              <a:t>Just did not get around to it” (41 responses). Other common reasons included: “My child does not get the flu” (24); “I or someone I know got the flu from the vaccine in the past” (17); “The flu is not a serious illness”(15); “Safety concerns regarding flu vaccines” (14); and “Not routinely recommended for my child's age or medical condition.” (11) “Cost” (5) and “The vaccine is not very effective” (3) were infrequent responses.</a:t>
            </a:r>
          </a:p>
        </p:txBody>
      </p:sp>
    </p:spTree>
    <p:extLst>
      <p:ext uri="{BB962C8B-B14F-4D97-AF65-F5344CB8AC3E}">
        <p14:creationId xmlns:p14="http://schemas.microsoft.com/office/powerpoint/2010/main" val="24267054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Shape 403"/>
          <p:cNvSpPr>
            <a:spLocks noGrp="1" noRot="1" noChangeAspect="1"/>
          </p:cNvSpPr>
          <p:nvPr>
            <p:ph type="sldImg"/>
          </p:nvPr>
        </p:nvSpPr>
        <p:spPr>
          <a:prstGeom prst="rect">
            <a:avLst/>
          </a:prstGeom>
        </p:spPr>
        <p:txBody>
          <a:bodyPr/>
          <a:lstStyle/>
          <a:p>
            <a:endParaRPr/>
          </a:p>
        </p:txBody>
      </p:sp>
      <p:sp>
        <p:nvSpPr>
          <p:cNvPr id="404" name="Shape 404"/>
          <p:cNvSpPr>
            <a:spLocks noGrp="1"/>
          </p:cNvSpPr>
          <p:nvPr>
            <p:ph type="body" sz="quarter" idx="1"/>
          </p:nvPr>
        </p:nvSpPr>
        <p:spPr>
          <a:prstGeom prst="rect">
            <a:avLst/>
          </a:prstGeom>
        </p:spPr>
        <p:txBody>
          <a:bodyPr/>
          <a:lstStyle/>
          <a:p>
            <a:r>
              <a:t>National vaccine advisory committee – endorsed by AAP</a:t>
            </a:r>
          </a:p>
          <a:p>
            <a:endParaRPr/>
          </a:p>
          <a:p>
            <a:r>
              <a:t>Create Vaccination-only Appointments or Dedicate Certain Office Hours to Vaccination • When parents receive a reminder that their child is due for vaccinations, they may be assured of timely available appointments. A parent may be reminded of these available appointments and encouraged not to wait until her child is sick to make another appointment that includes vaccination. • Hold flexible office hours at non-traditional times, such as weekends, evenings, early mornings, or lunch hours in keeping with the schedules of working parents or those who are at home full- or part-time. • Ensure immunizations are available at all visits, sick or well, regular hours, or weekend clinics. • Increase access during periods of peak demand. In the case of back to school time, flu season, or other cases where demand may be higher than usual, increase the number of vaccination-only appointments.</a:t>
            </a:r>
          </a:p>
          <a:p>
            <a:endParaRPr/>
          </a:p>
          <a:p>
            <a:r>
              <a:t>Provide a Vaccine-only Clinic • Another option for increasing access during periods of peak demands is to offer a vaccine clinic. The clinic could be once a week with office staff during normal office hours that are simply dedicated to administering one kind of vaccine. Develop vaccine standing orders so that nursing staff can give the vaccine without the pediatrician seeing the patient. • Consider hiring temporary staff to handle the clinic a few days a week so that regular office staff can continue with the regular operations of the practice. • A third option is to hold clinics after regular hours or on the weekends, using permanent or temporary office staff as the practice sees fit. • Consider integrating immunization services into days and hours when other child health services, such as the Special Supplemental Food Program for Women, Infants, and Children are offered.</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 name="Shape 455"/>
          <p:cNvSpPr>
            <a:spLocks noGrp="1" noRot="1" noChangeAspect="1"/>
          </p:cNvSpPr>
          <p:nvPr>
            <p:ph type="sldImg"/>
          </p:nvPr>
        </p:nvSpPr>
        <p:spPr>
          <a:prstGeom prst="rect">
            <a:avLst/>
          </a:prstGeom>
        </p:spPr>
        <p:txBody>
          <a:bodyPr/>
          <a:lstStyle/>
          <a:p>
            <a:endParaRPr/>
          </a:p>
        </p:txBody>
      </p:sp>
      <p:sp>
        <p:nvSpPr>
          <p:cNvPr id="456" name="Shape 456"/>
          <p:cNvSpPr>
            <a:spLocks noGrp="1"/>
          </p:cNvSpPr>
          <p:nvPr>
            <p:ph type="body" sz="quarter" idx="1"/>
          </p:nvPr>
        </p:nvSpPr>
        <p:spPr>
          <a:prstGeom prst="rect">
            <a:avLst/>
          </a:prstGeom>
        </p:spPr>
        <p:txBody>
          <a:bodyPr/>
          <a:lstStyle/>
          <a:p>
            <a:r>
              <a:t>Just did not get around to it” (41 responses). Other common reasons included: “My child does not get the flu” (24); “I or someone I know got the flu from the vaccine in the past” (17); “The flu is not a serious illness”(15); “Safety concerns regarding flu vaccines” (14); and “Not routinely recommended for my child's age or medical condition.” (11) “Cost” (5) and “The vaccine is not very effective” (3) were infrequent responses.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319998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5943954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0253969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 name="Shape 470"/>
          <p:cNvSpPr>
            <a:spLocks noGrp="1" noRot="1" noChangeAspect="1"/>
          </p:cNvSpPr>
          <p:nvPr>
            <p:ph type="sldImg"/>
          </p:nvPr>
        </p:nvSpPr>
        <p:spPr>
          <a:prstGeom prst="rect">
            <a:avLst/>
          </a:prstGeom>
        </p:spPr>
        <p:txBody>
          <a:bodyPr/>
          <a:lstStyle/>
          <a:p>
            <a:endParaRPr/>
          </a:p>
        </p:txBody>
      </p:sp>
      <p:sp>
        <p:nvSpPr>
          <p:cNvPr id="471" name="Shape 471"/>
          <p:cNvSpPr>
            <a:spLocks noGrp="1"/>
          </p:cNvSpPr>
          <p:nvPr>
            <p:ph type="body" sz="quarter" idx="1"/>
          </p:nvPr>
        </p:nvSpPr>
        <p:spPr>
          <a:prstGeom prst="rect">
            <a:avLst/>
          </a:prstGeom>
        </p:spPr>
        <p:txBody>
          <a:bodyPr/>
          <a:lstStyle/>
          <a:p>
            <a:r>
              <a:t>Just did not get around to it” (41 responses). Other common reasons included: “My child does not get the flu” (24); “I or someone I know got the flu from the vaccine in the past” (17); “The flu is not a serious illness”(15); “Safety concerns regarding flu vaccines” (14); and “Not routinely recommended for my child's age or medical condition.” (11) “Cost” (5) and “The vaccine is not very effective” (3) were infrequent responses.</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1646510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 name="Shape 481"/>
          <p:cNvSpPr>
            <a:spLocks noGrp="1" noRot="1" noChangeAspect="1"/>
          </p:cNvSpPr>
          <p:nvPr>
            <p:ph type="sldImg"/>
          </p:nvPr>
        </p:nvSpPr>
        <p:spPr>
          <a:prstGeom prst="rect">
            <a:avLst/>
          </a:prstGeom>
        </p:spPr>
        <p:txBody>
          <a:bodyPr/>
          <a:lstStyle/>
          <a:p>
            <a:endParaRPr/>
          </a:p>
        </p:txBody>
      </p:sp>
      <p:sp>
        <p:nvSpPr>
          <p:cNvPr id="482" name="Shape 482"/>
          <p:cNvSpPr>
            <a:spLocks noGrp="1"/>
          </p:cNvSpPr>
          <p:nvPr>
            <p:ph type="body" sz="quarter" idx="1"/>
          </p:nvPr>
        </p:nvSpPr>
        <p:spPr>
          <a:prstGeom prst="rect">
            <a:avLst/>
          </a:prstGeom>
        </p:spPr>
        <p:txBody>
          <a:bodyPr/>
          <a:lstStyle/>
          <a:p>
            <a:r>
              <a:t>Just did not get around to it” (41 responses). Other common reasons included: “My child does not get the flu” (24); “I or someone I know got the flu from the vaccine in the past” (17); “The flu is not a serious illness”(15); “Safety concerns regarding flu vaccines” (14); and “Not routinely recommended for my child's age or medical condition.” (11) “Cost” (5) and “The vaccine is not very effective” (3) were infrequent responses.</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 name="Shape 486"/>
          <p:cNvSpPr>
            <a:spLocks noGrp="1" noRot="1" noChangeAspect="1"/>
          </p:cNvSpPr>
          <p:nvPr>
            <p:ph type="sldImg"/>
          </p:nvPr>
        </p:nvSpPr>
        <p:spPr>
          <a:prstGeom prst="rect">
            <a:avLst/>
          </a:prstGeom>
        </p:spPr>
        <p:txBody>
          <a:bodyPr/>
          <a:lstStyle/>
          <a:p>
            <a:endParaRPr/>
          </a:p>
        </p:txBody>
      </p:sp>
      <p:sp>
        <p:nvSpPr>
          <p:cNvPr id="487" name="Shape 487"/>
          <p:cNvSpPr>
            <a:spLocks noGrp="1"/>
          </p:cNvSpPr>
          <p:nvPr>
            <p:ph type="body" sz="quarter" idx="1"/>
          </p:nvPr>
        </p:nvSpPr>
        <p:spPr>
          <a:prstGeom prst="rect">
            <a:avLst/>
          </a:prstGeom>
        </p:spPr>
        <p:txBody>
          <a:bodyPr/>
          <a:lstStyle/>
          <a:p>
            <a:endParaRPr dirty="0"/>
          </a:p>
          <a:p>
            <a:pPr lvl="1" indent="465887"/>
            <a:r>
              <a:rPr dirty="0"/>
              <a:t>Consider framing influenza as one of the most severe viruses that children can get – yes, other viruses can cause similar symptoms, but influenza is really the worst of the viruses commonly encountered by children, and it can be prevented.</a:t>
            </a:r>
            <a:endParaRPr sz="1600" dirty="0"/>
          </a:p>
          <a:p>
            <a:r>
              <a:rPr dirty="0"/>
              <a:t>takes about 2 weeks for the body to build protection after the shot, so some people get sick just before or during that time period and blame the shot</a:t>
            </a:r>
          </a:p>
          <a:p>
            <a:pPr lvl="1" indent="465887"/>
            <a:r>
              <a:rPr dirty="0"/>
              <a:t>Flu shots given with a needle are made with either killed viruses or with only a single protein from the flu virus.  The nasal spray vaccine contains live viruses that are weakened so that they will not cause illness.</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 name="Shape 492"/>
          <p:cNvSpPr>
            <a:spLocks noGrp="1" noRot="1" noChangeAspect="1"/>
          </p:cNvSpPr>
          <p:nvPr>
            <p:ph type="sldImg"/>
          </p:nvPr>
        </p:nvSpPr>
        <p:spPr>
          <a:prstGeom prst="rect">
            <a:avLst/>
          </a:prstGeom>
        </p:spPr>
        <p:txBody>
          <a:bodyPr/>
          <a:lstStyle/>
          <a:p>
            <a:endParaRPr/>
          </a:p>
        </p:txBody>
      </p:sp>
      <p:sp>
        <p:nvSpPr>
          <p:cNvPr id="493" name="Shape 493"/>
          <p:cNvSpPr>
            <a:spLocks noGrp="1"/>
          </p:cNvSpPr>
          <p:nvPr>
            <p:ph type="body" sz="quarter" idx="1"/>
          </p:nvPr>
        </p:nvSpPr>
        <p:spPr>
          <a:prstGeom prst="rect">
            <a:avLst/>
          </a:prstGeom>
        </p:spPr>
        <p:txBody>
          <a:bodyPr/>
          <a:lstStyle/>
          <a:p>
            <a:r>
              <a:t>Just did not get around to it” (41 responses). Other common reasons included: “My child does not get the flu” (24); “I or someone I know got the flu from the vaccine in the past” (17); “The flu is not a serious illness”(15); “Safety concerns regarding flu vaccines” (14); and “Not routinely recommended for my child's age or medical condition.” (11) “Cost” (5) and “The vaccine is not very effective” (3) were infrequent responses.</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8295472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 name="Shape 501"/>
          <p:cNvSpPr>
            <a:spLocks noGrp="1" noRot="1" noChangeAspect="1"/>
          </p:cNvSpPr>
          <p:nvPr>
            <p:ph type="sldImg"/>
          </p:nvPr>
        </p:nvSpPr>
        <p:spPr>
          <a:prstGeom prst="rect">
            <a:avLst/>
          </a:prstGeom>
        </p:spPr>
        <p:txBody>
          <a:bodyPr/>
          <a:lstStyle/>
          <a:p>
            <a:endParaRPr/>
          </a:p>
        </p:txBody>
      </p:sp>
      <p:sp>
        <p:nvSpPr>
          <p:cNvPr id="502" name="Shape 502"/>
          <p:cNvSpPr>
            <a:spLocks noGrp="1"/>
          </p:cNvSpPr>
          <p:nvPr>
            <p:ph type="body" sz="quarter" idx="1"/>
          </p:nvPr>
        </p:nvSpPr>
        <p:spPr>
          <a:prstGeom prst="rect">
            <a:avLst/>
          </a:prstGeom>
        </p:spPr>
        <p:txBody>
          <a:bodyPr/>
          <a:lstStyle/>
          <a:p>
            <a:r>
              <a:t>Just did not get around to it” (41 responses). Other common reasons included: “My child does not get the flu” (24); “I or someone I know got the flu from the vaccine in the past” (17); “The flu is not a serious illness”(15); “Safety concerns regarding flu vaccines” (14); and “Not routinely recommended for my child's age or medical condition.” (11) “Cost” (5) and “The vaccine is not very effective” (3) were infrequent responses.</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117429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0191528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 name="Shape 510"/>
          <p:cNvSpPr>
            <a:spLocks noGrp="1" noRot="1" noChangeAspect="1"/>
          </p:cNvSpPr>
          <p:nvPr>
            <p:ph type="sldImg"/>
          </p:nvPr>
        </p:nvSpPr>
        <p:spPr>
          <a:prstGeom prst="rect">
            <a:avLst/>
          </a:prstGeom>
        </p:spPr>
        <p:txBody>
          <a:bodyPr/>
          <a:lstStyle/>
          <a:p>
            <a:endParaRPr/>
          </a:p>
        </p:txBody>
      </p:sp>
      <p:sp>
        <p:nvSpPr>
          <p:cNvPr id="511" name="Shape 511"/>
          <p:cNvSpPr>
            <a:spLocks noGrp="1"/>
          </p:cNvSpPr>
          <p:nvPr>
            <p:ph type="body" sz="quarter" idx="1"/>
          </p:nvPr>
        </p:nvSpPr>
        <p:spPr>
          <a:prstGeom prst="rect">
            <a:avLst/>
          </a:prstGeom>
        </p:spPr>
        <p:txBody>
          <a:bodyPr/>
          <a:lstStyle/>
          <a:p>
            <a:r>
              <a:t>Just did not get around to it” (41 responses). Other common reasons included: “My child does not get the flu” (24); “I or someone I know got the flu from the vaccine in the past” (17); “The flu is not a serious illness”(15); “Safety concerns regarding flu vaccines” (14); and “Not routinely recommended for my child's age or medical condition.” (11) “Cost” (5) and “The vaccine is not very effective” (3) were infrequent responses.</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1631975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2836743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1216451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9a12421b4c_0_1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9a12421b4c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56458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99583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896251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27810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1" name="Picture 3" descr="Picture 3"/>
          <p:cNvPicPr>
            <a:picLocks noChangeAspect="1"/>
          </p:cNvPicPr>
          <p:nvPr/>
        </p:nvPicPr>
        <p:blipFill>
          <a:blip r:embed="rId3"/>
          <a:stretch>
            <a:fillRect/>
          </a:stretch>
        </p:blipFill>
        <p:spPr>
          <a:xfrm>
            <a:off x="5125315" y="5874484"/>
            <a:ext cx="3681025" cy="542022"/>
          </a:xfrm>
          <a:prstGeom prst="rect">
            <a:avLst/>
          </a:prstGeom>
          <a:ln w="12700">
            <a:miter lim="400000"/>
          </a:ln>
        </p:spPr>
      </p:pic>
      <p:sp>
        <p:nvSpPr>
          <p:cNvPr id="12" name="Shape 12"/>
          <p:cNvSpPr txBox="1">
            <a:spLocks noGrp="1"/>
          </p:cNvSpPr>
          <p:nvPr>
            <p:ph type="title" hasCustomPrompt="1"/>
          </p:nvPr>
        </p:nvSpPr>
        <p:spPr>
          <a:xfrm>
            <a:off x="685800" y="1867661"/>
            <a:ext cx="7772400" cy="923330"/>
          </a:xfrm>
          <a:prstGeom prst="rect">
            <a:avLst/>
          </a:prstGeom>
        </p:spPr>
        <p:txBody>
          <a:bodyPr lIns="0" tIns="0" rIns="0" bIns="0"/>
          <a:lstStyle>
            <a:lvl1pPr>
              <a:defRPr sz="6000">
                <a:solidFill>
                  <a:srgbClr val="FFFFFF"/>
                </a:solidFill>
              </a:defRPr>
            </a:lvl1pPr>
          </a:lstStyle>
          <a:p>
            <a:r>
              <a:t>Presentation Title</a:t>
            </a:r>
          </a:p>
        </p:txBody>
      </p:sp>
      <p:sp>
        <p:nvSpPr>
          <p:cNvPr id="13" name="Picture Placeholder 2"/>
          <p:cNvSpPr>
            <a:spLocks noGrp="1"/>
          </p:cNvSpPr>
          <p:nvPr>
            <p:ph type="pic" sz="half" idx="21"/>
          </p:nvPr>
        </p:nvSpPr>
        <p:spPr>
          <a:xfrm>
            <a:off x="0" y="3337685"/>
            <a:ext cx="4171759" cy="3520315"/>
          </a:xfrm>
          <a:prstGeom prst="rect">
            <a:avLst/>
          </a:prstGeom>
        </p:spPr>
        <p:txBody>
          <a:bodyPr lIns="91439" tIns="45719" rIns="91439" bIns="45719">
            <a:noAutofit/>
          </a:bodyPr>
          <a:lstStyle/>
          <a:p>
            <a:endParaRPr/>
          </a:p>
        </p:txBody>
      </p:sp>
      <p:sp>
        <p:nvSpPr>
          <p:cNvPr id="14" name="Shape 14"/>
          <p:cNvSpPr txBox="1">
            <a:spLocks noGrp="1"/>
          </p:cNvSpPr>
          <p:nvPr>
            <p:ph type="sldNum" sz="quarter" idx="2"/>
          </p:nvPr>
        </p:nvSpPr>
        <p:spPr>
          <a:xfrm>
            <a:off x="6294578" y="6232198"/>
            <a:ext cx="258623" cy="248304"/>
          </a:xfrm>
          <a:prstGeom prst="rect">
            <a:avLst/>
          </a:prstGeom>
        </p:spPr>
        <p:txBody>
          <a:bodyPr anchor="ctr"/>
          <a:lstStyle>
            <a:lvl1pPr algn="r">
              <a:defRPr sz="1200"/>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119" name="Shape 119"/>
          <p:cNvSpPr txBox="1">
            <a:spLocks noGrp="1"/>
          </p:cNvSpPr>
          <p:nvPr>
            <p:ph type="title"/>
          </p:nvPr>
        </p:nvSpPr>
        <p:spPr>
          <a:xfrm>
            <a:off x="722312" y="4406900"/>
            <a:ext cx="7772401" cy="1362075"/>
          </a:xfrm>
          <a:prstGeom prst="rect">
            <a:avLst/>
          </a:prstGeom>
        </p:spPr>
        <p:txBody>
          <a:bodyPr/>
          <a:lstStyle>
            <a:lvl1pPr algn="l">
              <a:defRPr sz="4000" b="1" cap="all"/>
            </a:lvl1pPr>
          </a:lstStyle>
          <a:p>
            <a:r>
              <a:t>Title Text</a:t>
            </a:r>
          </a:p>
        </p:txBody>
      </p:sp>
      <p:sp>
        <p:nvSpPr>
          <p:cNvPr id="120" name="Shape 120"/>
          <p:cNvSpPr txBox="1">
            <a:spLocks noGrp="1"/>
          </p:cNvSpPr>
          <p:nvPr>
            <p:ph type="body" sz="quarter" idx="1"/>
          </p:nvPr>
        </p:nvSpPr>
        <p:spPr>
          <a:xfrm>
            <a:off x="722312" y="2906713"/>
            <a:ext cx="7772401" cy="1500189"/>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21" name="Shape 12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128" name="Shape 128"/>
          <p:cNvSpPr txBox="1">
            <a:spLocks noGrp="1"/>
          </p:cNvSpPr>
          <p:nvPr>
            <p:ph type="title"/>
          </p:nvPr>
        </p:nvSpPr>
        <p:spPr>
          <a:prstGeom prst="rect">
            <a:avLst/>
          </a:prstGeom>
        </p:spPr>
        <p:txBody>
          <a:bodyPr/>
          <a:lstStyle/>
          <a:p>
            <a:r>
              <a:t>Title Text</a:t>
            </a:r>
          </a:p>
        </p:txBody>
      </p:sp>
      <p:sp>
        <p:nvSpPr>
          <p:cNvPr id="129" name="Shape 129"/>
          <p:cNvSpPr txBox="1">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30" name="Shape 130"/>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137" name="Shape 137"/>
          <p:cNvSpPr txBox="1">
            <a:spLocks noGrp="1"/>
          </p:cNvSpPr>
          <p:nvPr>
            <p:ph type="title"/>
          </p:nvPr>
        </p:nvSpPr>
        <p:spPr>
          <a:prstGeom prst="rect">
            <a:avLst/>
          </a:prstGeom>
        </p:spPr>
        <p:txBody>
          <a:bodyPr/>
          <a:lstStyle/>
          <a:p>
            <a:r>
              <a:t>Title Text</a:t>
            </a:r>
          </a:p>
        </p:txBody>
      </p:sp>
      <p:sp>
        <p:nvSpPr>
          <p:cNvPr id="138" name="Shape 138"/>
          <p:cNvSpPr txBox="1">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39" name="Text Placeholder 4"/>
          <p:cNvSpPr>
            <a:spLocks noGrp="1"/>
          </p:cNvSpPr>
          <p:nvPr>
            <p:ph type="body" sz="quarter" idx="21"/>
          </p:nvPr>
        </p:nvSpPr>
        <p:spPr>
          <a:xfrm>
            <a:off x="4645025" y="1535112"/>
            <a:ext cx="4041775" cy="639764"/>
          </a:xfrm>
          <a:prstGeom prst="rect">
            <a:avLst/>
          </a:prstGeom>
        </p:spPr>
        <p:txBody>
          <a:bodyPr anchor="b"/>
          <a:lstStyle/>
          <a:p>
            <a:endParaRPr/>
          </a:p>
        </p:txBody>
      </p:sp>
      <p:sp>
        <p:nvSpPr>
          <p:cNvPr id="140" name="Shape 140"/>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47" name="Shape 147"/>
          <p:cNvSpPr txBox="1">
            <a:spLocks noGrp="1"/>
          </p:cNvSpPr>
          <p:nvPr>
            <p:ph type="title"/>
          </p:nvPr>
        </p:nvSpPr>
        <p:spPr>
          <a:prstGeom prst="rect">
            <a:avLst/>
          </a:prstGeom>
        </p:spPr>
        <p:txBody>
          <a:bodyPr/>
          <a:lstStyle/>
          <a:p>
            <a:r>
              <a:t>Title Text</a:t>
            </a:r>
          </a:p>
        </p:txBody>
      </p:sp>
      <p:sp>
        <p:nvSpPr>
          <p:cNvPr id="148" name="Shape 148"/>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55" name="Shape 155"/>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162" name="Shape 162"/>
          <p:cNvSpPr txBox="1">
            <a:spLocks noGrp="1"/>
          </p:cNvSpPr>
          <p:nvPr>
            <p:ph type="title"/>
          </p:nvPr>
        </p:nvSpPr>
        <p:spPr>
          <a:xfrm>
            <a:off x="457200" y="273050"/>
            <a:ext cx="3008315" cy="1162050"/>
          </a:xfrm>
          <a:prstGeom prst="rect">
            <a:avLst/>
          </a:prstGeom>
        </p:spPr>
        <p:txBody>
          <a:bodyPr anchor="b"/>
          <a:lstStyle>
            <a:lvl1pPr algn="l">
              <a:defRPr sz="2000" b="1"/>
            </a:lvl1pPr>
          </a:lstStyle>
          <a:p>
            <a:r>
              <a:t>Title Text</a:t>
            </a:r>
          </a:p>
        </p:txBody>
      </p:sp>
      <p:sp>
        <p:nvSpPr>
          <p:cNvPr id="163" name="Shape 163"/>
          <p:cNvSpPr txBox="1">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64" name="Text Placeholder 3"/>
          <p:cNvSpPr>
            <a:spLocks noGrp="1"/>
          </p:cNvSpPr>
          <p:nvPr>
            <p:ph type="body" sz="half" idx="21"/>
          </p:nvPr>
        </p:nvSpPr>
        <p:spPr>
          <a:xfrm>
            <a:off x="457198" y="1435100"/>
            <a:ext cx="3008317" cy="4691063"/>
          </a:xfrm>
          <a:prstGeom prst="rect">
            <a:avLst/>
          </a:prstGeom>
        </p:spPr>
        <p:txBody>
          <a:bodyPr/>
          <a:lstStyle/>
          <a:p>
            <a:endParaRPr/>
          </a:p>
        </p:txBody>
      </p:sp>
      <p:sp>
        <p:nvSpPr>
          <p:cNvPr id="165" name="Shape 165"/>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172" name="Shape 172"/>
          <p:cNvSpPr txBox="1">
            <a:spLocks noGrp="1"/>
          </p:cNvSpPr>
          <p:nvPr>
            <p:ph type="title"/>
          </p:nvPr>
        </p:nvSpPr>
        <p:spPr>
          <a:xfrm>
            <a:off x="1792288" y="4800600"/>
            <a:ext cx="5486402" cy="566738"/>
          </a:xfrm>
          <a:prstGeom prst="rect">
            <a:avLst/>
          </a:prstGeom>
        </p:spPr>
        <p:txBody>
          <a:bodyPr anchor="b"/>
          <a:lstStyle>
            <a:lvl1pPr algn="l">
              <a:defRPr sz="2000" b="1"/>
            </a:lvl1pPr>
          </a:lstStyle>
          <a:p>
            <a:r>
              <a:t>Title Text</a:t>
            </a:r>
          </a:p>
        </p:txBody>
      </p:sp>
      <p:sp>
        <p:nvSpPr>
          <p:cNvPr id="173" name="Picture Placeholder 2"/>
          <p:cNvSpPr>
            <a:spLocks noGrp="1"/>
          </p:cNvSpPr>
          <p:nvPr>
            <p:ph type="pic" sz="half" idx="21"/>
          </p:nvPr>
        </p:nvSpPr>
        <p:spPr>
          <a:xfrm>
            <a:off x="1792288" y="612775"/>
            <a:ext cx="5486402" cy="4114800"/>
          </a:xfrm>
          <a:prstGeom prst="rect">
            <a:avLst/>
          </a:prstGeom>
        </p:spPr>
        <p:txBody>
          <a:bodyPr lIns="91439" tIns="45719" rIns="91439" bIns="45719">
            <a:noAutofit/>
          </a:bodyPr>
          <a:lstStyle/>
          <a:p>
            <a:endParaRPr/>
          </a:p>
        </p:txBody>
      </p:sp>
      <p:sp>
        <p:nvSpPr>
          <p:cNvPr id="174" name="Shape 174"/>
          <p:cNvSpPr txBox="1">
            <a:spLocks noGrp="1"/>
          </p:cNvSpPr>
          <p:nvPr>
            <p:ph type="body" sz="quarter" idx="1"/>
          </p:nvPr>
        </p:nvSpPr>
        <p:spPr>
          <a:xfrm>
            <a:off x="1792288" y="5367337"/>
            <a:ext cx="5486402" cy="804864"/>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175" name="Shape 175"/>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107"/>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07"/>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4" name="Google Shape;14;p10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0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0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631410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10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0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0" name="Google Shape;20;p10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0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0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303755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109"/>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09"/>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26" name="Google Shape;26;p10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0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0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79483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1" name="Rectangle 6"/>
          <p:cNvSpPr/>
          <p:nvPr/>
        </p:nvSpPr>
        <p:spPr>
          <a:xfrm>
            <a:off x="-1" y="0"/>
            <a:ext cx="9148459" cy="164093"/>
          </a:xfrm>
          <a:prstGeom prst="rect">
            <a:avLst/>
          </a:prstGeom>
          <a:solidFill>
            <a:schemeClr val="accent1"/>
          </a:soli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22" name="Rectangle 7"/>
          <p:cNvSpPr/>
          <p:nvPr/>
        </p:nvSpPr>
        <p:spPr>
          <a:xfrm>
            <a:off x="-3" y="164091"/>
            <a:ext cx="9148464" cy="164095"/>
          </a:xfrm>
          <a:prstGeom prst="rect">
            <a:avLst/>
          </a:prstGeom>
          <a:solidFill>
            <a:schemeClr val="accent2"/>
          </a:soli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23" name="Rectangle 8"/>
          <p:cNvSpPr/>
          <p:nvPr/>
        </p:nvSpPr>
        <p:spPr>
          <a:xfrm>
            <a:off x="0" y="328185"/>
            <a:ext cx="9144000" cy="164095"/>
          </a:xfrm>
          <a:prstGeom prst="rect">
            <a:avLst/>
          </a:prstGeom>
          <a:solidFill>
            <a:schemeClr val="accent3"/>
          </a:soli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pic>
        <p:nvPicPr>
          <p:cNvPr id="24" name="Picture 9" descr="Picture 9"/>
          <p:cNvPicPr>
            <a:picLocks noChangeAspect="1"/>
          </p:cNvPicPr>
          <p:nvPr/>
        </p:nvPicPr>
        <p:blipFill>
          <a:blip r:embed="rId2"/>
          <a:stretch>
            <a:fillRect/>
          </a:stretch>
        </p:blipFill>
        <p:spPr>
          <a:xfrm>
            <a:off x="5488132" y="6126162"/>
            <a:ext cx="3444503" cy="509151"/>
          </a:xfrm>
          <a:prstGeom prst="rect">
            <a:avLst/>
          </a:prstGeom>
          <a:ln w="12700">
            <a:miter lim="400000"/>
          </a:ln>
        </p:spPr>
      </p:pic>
      <p:sp>
        <p:nvSpPr>
          <p:cNvPr id="25" name="Straight Connector 10"/>
          <p:cNvSpPr/>
          <p:nvPr/>
        </p:nvSpPr>
        <p:spPr>
          <a:xfrm>
            <a:off x="363867" y="6499490"/>
            <a:ext cx="5007237" cy="1"/>
          </a:xfrm>
          <a:prstGeom prst="line">
            <a:avLst/>
          </a:prstGeom>
          <a:ln w="50800">
            <a:solidFill>
              <a:schemeClr val="accent3"/>
            </a:solidFill>
          </a:ln>
        </p:spPr>
        <p:txBody>
          <a:bodyPr lIns="45718" tIns="45718" rIns="45718" bIns="45718"/>
          <a:lstStyle/>
          <a:p>
            <a:endParaRPr/>
          </a:p>
        </p:txBody>
      </p:sp>
      <p:sp>
        <p:nvSpPr>
          <p:cNvPr id="26" name="Shape 26"/>
          <p:cNvSpPr txBox="1">
            <a:spLocks noGrp="1"/>
          </p:cNvSpPr>
          <p:nvPr>
            <p:ph type="title" hasCustomPrompt="1"/>
          </p:nvPr>
        </p:nvSpPr>
        <p:spPr>
          <a:xfrm>
            <a:off x="457200" y="1446196"/>
            <a:ext cx="8229600" cy="646334"/>
          </a:xfrm>
          <a:prstGeom prst="rect">
            <a:avLst/>
          </a:prstGeom>
        </p:spPr>
        <p:txBody>
          <a:bodyPr anchor="ctr"/>
          <a:lstStyle>
            <a:lvl1pPr>
              <a:defRPr sz="3600" b="1" cap="small">
                <a:solidFill>
                  <a:schemeClr val="accent6"/>
                </a:solidFill>
                <a:latin typeface="Georgia"/>
                <a:ea typeface="Georgia"/>
                <a:cs typeface="Georgia"/>
                <a:sym typeface="Georgia"/>
              </a:defRPr>
            </a:lvl1pPr>
          </a:lstStyle>
          <a:p>
            <a:r>
              <a:t>Topic Title</a:t>
            </a:r>
          </a:p>
        </p:txBody>
      </p:sp>
      <p:sp>
        <p:nvSpPr>
          <p:cNvPr id="27" name="Shape 27"/>
          <p:cNvSpPr txBox="1">
            <a:spLocks noGrp="1"/>
          </p:cNvSpPr>
          <p:nvPr>
            <p:ph type="body" idx="1"/>
          </p:nvPr>
        </p:nvSpPr>
        <p:spPr>
          <a:xfrm>
            <a:off x="457200" y="2569464"/>
            <a:ext cx="8229600" cy="3439822"/>
          </a:xfrm>
          <a:prstGeom prst="rect">
            <a:avLst/>
          </a:prstGeom>
        </p:spPr>
        <p:txBody>
          <a:bodyPr/>
          <a:lstStyle>
            <a:lvl1pPr>
              <a:buClr>
                <a:srgbClr val="F5AA2C"/>
              </a:buClr>
            </a:lvl1pPr>
            <a:lvl2pPr>
              <a:buClr>
                <a:srgbClr val="F5AA2C"/>
              </a:buClr>
            </a:lvl2pPr>
            <a:lvl3pPr marL="1371600" indent="-457200">
              <a:buClr>
                <a:srgbClr val="F5AA2C"/>
              </a:buClr>
              <a:buChar char="▪"/>
            </a:lvl3pPr>
            <a:lvl4pPr>
              <a:buClr>
                <a:srgbClr val="F5AA2C"/>
              </a:buClr>
              <a:buChar char="~"/>
            </a:lvl4pPr>
            <a:lvl5pPr>
              <a:buClr>
                <a:srgbClr val="F5AA2C"/>
              </a:buClr>
            </a:lvl5pPr>
          </a:lstStyle>
          <a:p>
            <a:r>
              <a:t>Body Level One</a:t>
            </a:r>
          </a:p>
          <a:p>
            <a:pPr lvl="1"/>
            <a:r>
              <a:t>Body Level Two</a:t>
            </a:r>
          </a:p>
          <a:p>
            <a:pPr lvl="2"/>
            <a:r>
              <a:t>Body Level Three</a:t>
            </a:r>
          </a:p>
          <a:p>
            <a:pPr lvl="3"/>
            <a:r>
              <a:t>Body Level Four</a:t>
            </a:r>
          </a:p>
          <a:p>
            <a:pPr lvl="4"/>
            <a:r>
              <a:t>Body Level Five</a:t>
            </a:r>
          </a:p>
        </p:txBody>
      </p:sp>
      <p:sp>
        <p:nvSpPr>
          <p:cNvPr id="28" name="Shape 28"/>
          <p:cNvSpPr txBox="1">
            <a:spLocks noGrp="1"/>
          </p:cNvSpPr>
          <p:nvPr>
            <p:ph type="sldNum" sz="quarter" idx="2"/>
          </p:nvPr>
        </p:nvSpPr>
        <p:spPr>
          <a:xfrm>
            <a:off x="6294578" y="6232198"/>
            <a:ext cx="258623" cy="248304"/>
          </a:xfrm>
          <a:prstGeom prst="rect">
            <a:avLst/>
          </a:prstGeom>
        </p:spPr>
        <p:txBody>
          <a:bodyPr anchor="ctr"/>
          <a:lstStyle>
            <a:lvl1pPr algn="r">
              <a:defRPr sz="1200"/>
            </a:lvl1p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11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10"/>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2" name="Google Shape;32;p110"/>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3" name="Google Shape;33;p1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831648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1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11"/>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39" name="Google Shape;39;p111"/>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0" name="Google Shape;40;p111"/>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1" name="Google Shape;41;p111"/>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2" name="Google Shape;42;p1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586888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11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397473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1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1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1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504417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114"/>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14"/>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114"/>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11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1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1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452222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15"/>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15"/>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115"/>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11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1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1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99749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1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6"/>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11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934351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17"/>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17"/>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11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1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1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59167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42"/>
        <p:cNvGrpSpPr/>
        <p:nvPr/>
      </p:nvGrpSpPr>
      <p:grpSpPr>
        <a:xfrm>
          <a:off x="0" y="0"/>
          <a:ext cx="0" cy="0"/>
          <a:chOff x="0" y="0"/>
          <a:chExt cx="0" cy="0"/>
        </a:xfrm>
      </p:grpSpPr>
      <p:sp>
        <p:nvSpPr>
          <p:cNvPr id="143" name="Google Shape;143;p27"/>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144" name="Google Shape;144;p27"/>
          <p:cNvSpPr txBox="1">
            <a:spLocks noGrp="1"/>
          </p:cNvSpPr>
          <p:nvPr>
            <p:ph type="title"/>
          </p:nvPr>
        </p:nvSpPr>
        <p:spPr>
          <a:xfrm>
            <a:off x="710275" y="425231"/>
            <a:ext cx="7723500" cy="64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Font typeface="Fira Sans Extra Condensed Medium"/>
              <a:buNone/>
              <a:defRPr>
                <a:latin typeface="Fira Sans Extra Condensed Medium"/>
                <a:ea typeface="Fira Sans Extra Condensed Medium"/>
                <a:cs typeface="Fira Sans Extra Condensed Medium"/>
                <a:sym typeface="Fira Sans Extra Condensed Medium"/>
              </a:defRPr>
            </a:lvl1pPr>
            <a:lvl2pPr lvl="1" algn="ctr" rtl="0">
              <a:spcBef>
                <a:spcPts val="0"/>
              </a:spcBef>
              <a:spcAft>
                <a:spcPts val="0"/>
              </a:spcAft>
              <a:buSzPts val="2800"/>
              <a:buFont typeface="Fira Sans Extra Condensed Medium"/>
              <a:buNone/>
              <a:defRPr>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800"/>
              <a:buFont typeface="Fira Sans Extra Condensed Medium"/>
              <a:buNone/>
              <a:defRPr>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800"/>
              <a:buFont typeface="Fira Sans Extra Condensed Medium"/>
              <a:buNone/>
              <a:defRPr>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800"/>
              <a:buFont typeface="Fira Sans Extra Condensed Medium"/>
              <a:buNone/>
              <a:defRPr>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800"/>
              <a:buFont typeface="Fira Sans Extra Condensed Medium"/>
              <a:buNone/>
              <a:defRPr>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800"/>
              <a:buFont typeface="Fira Sans Extra Condensed Medium"/>
              <a:buNone/>
              <a:defRPr>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800"/>
              <a:buFont typeface="Fira Sans Extra Condensed Medium"/>
              <a:buNone/>
              <a:defRPr>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800"/>
              <a:buFont typeface="Fira Sans Extra Condensed Medium"/>
              <a:buNone/>
              <a:defRPr>
                <a:latin typeface="Fira Sans Extra Condensed Medium"/>
                <a:ea typeface="Fira Sans Extra Condensed Medium"/>
                <a:cs typeface="Fira Sans Extra Condensed Medium"/>
                <a:sym typeface="Fira Sans Extra Condensed Medium"/>
              </a:defRPr>
            </a:lvl9pPr>
          </a:lstStyle>
          <a:p>
            <a:endParaRPr/>
          </a:p>
        </p:txBody>
      </p:sp>
    </p:spTree>
    <p:extLst>
      <p:ext uri="{BB962C8B-B14F-4D97-AF65-F5344CB8AC3E}">
        <p14:creationId xmlns:p14="http://schemas.microsoft.com/office/powerpoint/2010/main" val="14196274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4572000" y="723300"/>
            <a:ext cx="3862500" cy="5411600"/>
          </a:xfrm>
          <a:prstGeom prst="rect">
            <a:avLst/>
          </a:prstGeom>
          <a:solidFill>
            <a:srgbClr val="37C2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 name="Google Shape;10;p2"/>
          <p:cNvSpPr txBox="1">
            <a:spLocks noGrp="1"/>
          </p:cNvSpPr>
          <p:nvPr>
            <p:ph type="ctrTitle"/>
          </p:nvPr>
        </p:nvSpPr>
        <p:spPr>
          <a:xfrm>
            <a:off x="4862350" y="723300"/>
            <a:ext cx="3295200" cy="2705600"/>
          </a:xfrm>
          <a:prstGeom prst="rect">
            <a:avLst/>
          </a:prstGeom>
        </p:spPr>
        <p:txBody>
          <a:bodyPr spcFirstLastPara="1" wrap="square" lIns="91425" tIns="0" rIns="91425" bIns="0" anchor="b" anchorCtr="0">
            <a:noAutofit/>
          </a:bodyPr>
          <a:lstStyle>
            <a:lvl1pPr lvl="0" algn="ctr" rtl="0">
              <a:spcBef>
                <a:spcPts val="0"/>
              </a:spcBef>
              <a:spcAft>
                <a:spcPts val="0"/>
              </a:spcAft>
              <a:buClr>
                <a:srgbClr val="FFFFFF"/>
              </a:buClr>
              <a:buSzPts val="5000"/>
              <a:buNone/>
              <a:defRPr sz="5000">
                <a:solidFill>
                  <a:srgbClr val="FFFFFF"/>
                </a:solidFill>
              </a:defRPr>
            </a:lvl1pPr>
            <a:lvl2pPr lvl="1" algn="ctr" rtl="0">
              <a:spcBef>
                <a:spcPts val="0"/>
              </a:spcBef>
              <a:spcAft>
                <a:spcPts val="0"/>
              </a:spcAft>
              <a:buClr>
                <a:srgbClr val="FFFFFF"/>
              </a:buClr>
              <a:buSzPts val="5000"/>
              <a:buNone/>
              <a:defRPr sz="5000">
                <a:solidFill>
                  <a:srgbClr val="FFFFFF"/>
                </a:solidFill>
              </a:defRPr>
            </a:lvl2pPr>
            <a:lvl3pPr lvl="2" algn="ctr" rtl="0">
              <a:spcBef>
                <a:spcPts val="0"/>
              </a:spcBef>
              <a:spcAft>
                <a:spcPts val="0"/>
              </a:spcAft>
              <a:buClr>
                <a:srgbClr val="FFFFFF"/>
              </a:buClr>
              <a:buSzPts val="5000"/>
              <a:buNone/>
              <a:defRPr sz="5000">
                <a:solidFill>
                  <a:srgbClr val="FFFFFF"/>
                </a:solidFill>
              </a:defRPr>
            </a:lvl3pPr>
            <a:lvl4pPr lvl="3" algn="ctr" rtl="0">
              <a:spcBef>
                <a:spcPts val="0"/>
              </a:spcBef>
              <a:spcAft>
                <a:spcPts val="0"/>
              </a:spcAft>
              <a:buClr>
                <a:srgbClr val="FFFFFF"/>
              </a:buClr>
              <a:buSzPts val="5000"/>
              <a:buNone/>
              <a:defRPr sz="5000">
                <a:solidFill>
                  <a:srgbClr val="FFFFFF"/>
                </a:solidFill>
              </a:defRPr>
            </a:lvl4pPr>
            <a:lvl5pPr lvl="4" algn="ctr" rtl="0">
              <a:spcBef>
                <a:spcPts val="0"/>
              </a:spcBef>
              <a:spcAft>
                <a:spcPts val="0"/>
              </a:spcAft>
              <a:buClr>
                <a:srgbClr val="FFFFFF"/>
              </a:buClr>
              <a:buSzPts val="5000"/>
              <a:buNone/>
              <a:defRPr sz="5000">
                <a:solidFill>
                  <a:srgbClr val="FFFFFF"/>
                </a:solidFill>
              </a:defRPr>
            </a:lvl5pPr>
            <a:lvl6pPr lvl="5" algn="ctr" rtl="0">
              <a:spcBef>
                <a:spcPts val="0"/>
              </a:spcBef>
              <a:spcAft>
                <a:spcPts val="0"/>
              </a:spcAft>
              <a:buClr>
                <a:srgbClr val="FFFFFF"/>
              </a:buClr>
              <a:buSzPts val="5000"/>
              <a:buNone/>
              <a:defRPr sz="5000">
                <a:solidFill>
                  <a:srgbClr val="FFFFFF"/>
                </a:solidFill>
              </a:defRPr>
            </a:lvl6pPr>
            <a:lvl7pPr lvl="6" algn="ctr" rtl="0">
              <a:spcBef>
                <a:spcPts val="0"/>
              </a:spcBef>
              <a:spcAft>
                <a:spcPts val="0"/>
              </a:spcAft>
              <a:buClr>
                <a:srgbClr val="FFFFFF"/>
              </a:buClr>
              <a:buSzPts val="5000"/>
              <a:buNone/>
              <a:defRPr sz="5000">
                <a:solidFill>
                  <a:srgbClr val="FFFFFF"/>
                </a:solidFill>
              </a:defRPr>
            </a:lvl7pPr>
            <a:lvl8pPr lvl="7" algn="ctr" rtl="0">
              <a:spcBef>
                <a:spcPts val="0"/>
              </a:spcBef>
              <a:spcAft>
                <a:spcPts val="0"/>
              </a:spcAft>
              <a:buClr>
                <a:srgbClr val="FFFFFF"/>
              </a:buClr>
              <a:buSzPts val="5000"/>
              <a:buNone/>
              <a:defRPr sz="5000">
                <a:solidFill>
                  <a:srgbClr val="FFFFFF"/>
                </a:solidFill>
              </a:defRPr>
            </a:lvl8pPr>
            <a:lvl9pPr lvl="8" algn="ctr" rtl="0">
              <a:spcBef>
                <a:spcPts val="0"/>
              </a:spcBef>
              <a:spcAft>
                <a:spcPts val="0"/>
              </a:spcAft>
              <a:buClr>
                <a:srgbClr val="FFFFFF"/>
              </a:buClr>
              <a:buSzPts val="5000"/>
              <a:buNone/>
              <a:defRPr sz="5000">
                <a:solidFill>
                  <a:srgbClr val="FFFFFF"/>
                </a:solidFill>
              </a:defRPr>
            </a:lvl9pPr>
          </a:lstStyle>
          <a:p>
            <a:endParaRPr/>
          </a:p>
        </p:txBody>
      </p:sp>
      <p:sp>
        <p:nvSpPr>
          <p:cNvPr id="11" name="Google Shape;11;p2"/>
          <p:cNvSpPr txBox="1">
            <a:spLocks noGrp="1"/>
          </p:cNvSpPr>
          <p:nvPr>
            <p:ph type="subTitle" idx="1"/>
          </p:nvPr>
        </p:nvSpPr>
        <p:spPr>
          <a:xfrm>
            <a:off x="5196400" y="3429000"/>
            <a:ext cx="2627100" cy="2705600"/>
          </a:xfrm>
          <a:prstGeom prst="rect">
            <a:avLst/>
          </a:prstGeom>
        </p:spPr>
        <p:txBody>
          <a:bodyPr spcFirstLastPara="1" wrap="square" lIns="91425" tIns="0" rIns="91425" bIns="0" anchor="t" anchorCtr="0">
            <a:noAutofit/>
          </a:bodyPr>
          <a:lstStyle>
            <a:lvl1pPr lvl="0" algn="ctr" rtl="0">
              <a:lnSpc>
                <a:spcPct val="100000"/>
              </a:lnSpc>
              <a:spcBef>
                <a:spcPts val="0"/>
              </a:spcBef>
              <a:spcAft>
                <a:spcPts val="0"/>
              </a:spcAft>
              <a:buClr>
                <a:srgbClr val="FFFFFF"/>
              </a:buClr>
              <a:buSzPts val="1600"/>
              <a:buNone/>
              <a:defRPr sz="1600">
                <a:solidFill>
                  <a:srgbClr val="FFFFFF"/>
                </a:solidFill>
              </a:defRPr>
            </a:lvl1pPr>
            <a:lvl2pPr lvl="1" algn="ctr" rtl="0">
              <a:lnSpc>
                <a:spcPct val="100000"/>
              </a:lnSpc>
              <a:spcBef>
                <a:spcPts val="0"/>
              </a:spcBef>
              <a:spcAft>
                <a:spcPts val="0"/>
              </a:spcAft>
              <a:buClr>
                <a:srgbClr val="FFFFFF"/>
              </a:buClr>
              <a:buSzPts val="1600"/>
              <a:buNone/>
              <a:defRPr sz="1600">
                <a:solidFill>
                  <a:srgbClr val="FFFFFF"/>
                </a:solidFill>
              </a:defRPr>
            </a:lvl2pPr>
            <a:lvl3pPr lvl="2" algn="ctr" rtl="0">
              <a:lnSpc>
                <a:spcPct val="100000"/>
              </a:lnSpc>
              <a:spcBef>
                <a:spcPts val="0"/>
              </a:spcBef>
              <a:spcAft>
                <a:spcPts val="0"/>
              </a:spcAft>
              <a:buClr>
                <a:srgbClr val="FFFFFF"/>
              </a:buClr>
              <a:buSzPts val="1600"/>
              <a:buNone/>
              <a:defRPr sz="1600">
                <a:solidFill>
                  <a:srgbClr val="FFFFFF"/>
                </a:solidFill>
              </a:defRPr>
            </a:lvl3pPr>
            <a:lvl4pPr lvl="3" algn="ctr" rtl="0">
              <a:lnSpc>
                <a:spcPct val="100000"/>
              </a:lnSpc>
              <a:spcBef>
                <a:spcPts val="0"/>
              </a:spcBef>
              <a:spcAft>
                <a:spcPts val="0"/>
              </a:spcAft>
              <a:buClr>
                <a:srgbClr val="FFFFFF"/>
              </a:buClr>
              <a:buSzPts val="1600"/>
              <a:buNone/>
              <a:defRPr sz="1600">
                <a:solidFill>
                  <a:srgbClr val="FFFFFF"/>
                </a:solidFill>
              </a:defRPr>
            </a:lvl4pPr>
            <a:lvl5pPr lvl="4" algn="ctr" rtl="0">
              <a:lnSpc>
                <a:spcPct val="100000"/>
              </a:lnSpc>
              <a:spcBef>
                <a:spcPts val="0"/>
              </a:spcBef>
              <a:spcAft>
                <a:spcPts val="0"/>
              </a:spcAft>
              <a:buClr>
                <a:srgbClr val="FFFFFF"/>
              </a:buClr>
              <a:buSzPts val="1600"/>
              <a:buNone/>
              <a:defRPr sz="1600">
                <a:solidFill>
                  <a:srgbClr val="FFFFFF"/>
                </a:solidFill>
              </a:defRPr>
            </a:lvl5pPr>
            <a:lvl6pPr lvl="5" algn="ctr" rtl="0">
              <a:lnSpc>
                <a:spcPct val="100000"/>
              </a:lnSpc>
              <a:spcBef>
                <a:spcPts val="0"/>
              </a:spcBef>
              <a:spcAft>
                <a:spcPts val="0"/>
              </a:spcAft>
              <a:buClr>
                <a:srgbClr val="FFFFFF"/>
              </a:buClr>
              <a:buSzPts val="1600"/>
              <a:buNone/>
              <a:defRPr sz="1600">
                <a:solidFill>
                  <a:srgbClr val="FFFFFF"/>
                </a:solidFill>
              </a:defRPr>
            </a:lvl6pPr>
            <a:lvl7pPr lvl="6" algn="ctr" rtl="0">
              <a:lnSpc>
                <a:spcPct val="100000"/>
              </a:lnSpc>
              <a:spcBef>
                <a:spcPts val="0"/>
              </a:spcBef>
              <a:spcAft>
                <a:spcPts val="0"/>
              </a:spcAft>
              <a:buClr>
                <a:srgbClr val="FFFFFF"/>
              </a:buClr>
              <a:buSzPts val="1600"/>
              <a:buNone/>
              <a:defRPr sz="1600">
                <a:solidFill>
                  <a:srgbClr val="FFFFFF"/>
                </a:solidFill>
              </a:defRPr>
            </a:lvl7pPr>
            <a:lvl8pPr lvl="7" algn="ctr" rtl="0">
              <a:lnSpc>
                <a:spcPct val="100000"/>
              </a:lnSpc>
              <a:spcBef>
                <a:spcPts val="0"/>
              </a:spcBef>
              <a:spcAft>
                <a:spcPts val="0"/>
              </a:spcAft>
              <a:buClr>
                <a:srgbClr val="FFFFFF"/>
              </a:buClr>
              <a:buSzPts val="1600"/>
              <a:buNone/>
              <a:defRPr sz="1600">
                <a:solidFill>
                  <a:srgbClr val="FFFFFF"/>
                </a:solidFill>
              </a:defRPr>
            </a:lvl8pPr>
            <a:lvl9pPr lvl="8" algn="ctr" rtl="0">
              <a:lnSpc>
                <a:spcPct val="100000"/>
              </a:lnSpc>
              <a:spcBef>
                <a:spcPts val="0"/>
              </a:spcBef>
              <a:spcAft>
                <a:spcPts val="0"/>
              </a:spcAft>
              <a:buClr>
                <a:srgbClr val="FFFFFF"/>
              </a:buClr>
              <a:buSzPts val="1600"/>
              <a:buNone/>
              <a:defRPr sz="1600">
                <a:solidFill>
                  <a:srgbClr val="FFFFFF"/>
                </a:solidFill>
              </a:defRPr>
            </a:lvl9pPr>
          </a:lstStyle>
          <a:p>
            <a:endParaRPr/>
          </a:p>
        </p:txBody>
      </p:sp>
    </p:spTree>
    <p:extLst>
      <p:ext uri="{BB962C8B-B14F-4D97-AF65-F5344CB8AC3E}">
        <p14:creationId xmlns:p14="http://schemas.microsoft.com/office/powerpoint/2010/main" val="34029256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5" name="Rectangle 6"/>
          <p:cNvSpPr/>
          <p:nvPr/>
        </p:nvSpPr>
        <p:spPr>
          <a:xfrm>
            <a:off x="-1" y="0"/>
            <a:ext cx="9148459" cy="164093"/>
          </a:xfrm>
          <a:prstGeom prst="rect">
            <a:avLst/>
          </a:prstGeom>
          <a:solidFill>
            <a:schemeClr val="accent1"/>
          </a:soli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36" name="Rectangle 7"/>
          <p:cNvSpPr/>
          <p:nvPr/>
        </p:nvSpPr>
        <p:spPr>
          <a:xfrm>
            <a:off x="-3" y="164091"/>
            <a:ext cx="9148464" cy="164095"/>
          </a:xfrm>
          <a:prstGeom prst="rect">
            <a:avLst/>
          </a:prstGeom>
          <a:solidFill>
            <a:schemeClr val="accent2"/>
          </a:soli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37" name="Rectangle 8"/>
          <p:cNvSpPr/>
          <p:nvPr/>
        </p:nvSpPr>
        <p:spPr>
          <a:xfrm>
            <a:off x="0" y="328185"/>
            <a:ext cx="9144000" cy="164095"/>
          </a:xfrm>
          <a:prstGeom prst="rect">
            <a:avLst/>
          </a:prstGeom>
          <a:solidFill>
            <a:schemeClr val="accent3"/>
          </a:soli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pic>
        <p:nvPicPr>
          <p:cNvPr id="38" name="Picture 9" descr="Picture 9"/>
          <p:cNvPicPr>
            <a:picLocks noChangeAspect="1"/>
          </p:cNvPicPr>
          <p:nvPr/>
        </p:nvPicPr>
        <p:blipFill>
          <a:blip r:embed="rId2"/>
          <a:stretch>
            <a:fillRect/>
          </a:stretch>
        </p:blipFill>
        <p:spPr>
          <a:xfrm>
            <a:off x="5488132" y="6126162"/>
            <a:ext cx="3444503" cy="509151"/>
          </a:xfrm>
          <a:prstGeom prst="rect">
            <a:avLst/>
          </a:prstGeom>
          <a:ln w="12700">
            <a:miter lim="400000"/>
          </a:ln>
        </p:spPr>
      </p:pic>
      <p:sp>
        <p:nvSpPr>
          <p:cNvPr id="39" name="Straight Connector 10"/>
          <p:cNvSpPr/>
          <p:nvPr/>
        </p:nvSpPr>
        <p:spPr>
          <a:xfrm>
            <a:off x="363867" y="6499490"/>
            <a:ext cx="5007237" cy="1"/>
          </a:xfrm>
          <a:prstGeom prst="line">
            <a:avLst/>
          </a:prstGeom>
          <a:ln w="50800">
            <a:solidFill>
              <a:schemeClr val="accent3"/>
            </a:solidFill>
          </a:ln>
        </p:spPr>
        <p:txBody>
          <a:bodyPr lIns="45718" tIns="45718" rIns="45718" bIns="45718"/>
          <a:lstStyle/>
          <a:p>
            <a:endParaRPr/>
          </a:p>
        </p:txBody>
      </p:sp>
      <p:sp>
        <p:nvSpPr>
          <p:cNvPr id="40" name="Shape 40"/>
          <p:cNvSpPr txBox="1">
            <a:spLocks noGrp="1"/>
          </p:cNvSpPr>
          <p:nvPr>
            <p:ph type="title" hasCustomPrompt="1"/>
          </p:nvPr>
        </p:nvSpPr>
        <p:spPr>
          <a:xfrm>
            <a:off x="457200" y="1309038"/>
            <a:ext cx="8229600" cy="646333"/>
          </a:xfrm>
          <a:prstGeom prst="rect">
            <a:avLst/>
          </a:prstGeom>
        </p:spPr>
        <p:txBody>
          <a:bodyPr anchor="ctr"/>
          <a:lstStyle>
            <a:lvl1pPr>
              <a:defRPr sz="3600" b="1" cap="small">
                <a:solidFill>
                  <a:schemeClr val="accent6"/>
                </a:solidFill>
                <a:latin typeface="Georgia"/>
                <a:ea typeface="Georgia"/>
                <a:cs typeface="Georgia"/>
                <a:sym typeface="Georgia"/>
              </a:defRPr>
            </a:lvl1pPr>
          </a:lstStyle>
          <a:p>
            <a:r>
              <a:t>Topic Title</a:t>
            </a:r>
          </a:p>
        </p:txBody>
      </p:sp>
      <p:sp>
        <p:nvSpPr>
          <p:cNvPr id="41" name="Shape 41"/>
          <p:cNvSpPr txBox="1">
            <a:spLocks noGrp="1"/>
          </p:cNvSpPr>
          <p:nvPr>
            <p:ph type="body" sz="half" idx="1"/>
          </p:nvPr>
        </p:nvSpPr>
        <p:spPr>
          <a:xfrm>
            <a:off x="457200" y="2194560"/>
            <a:ext cx="4038600" cy="3836011"/>
          </a:xfrm>
          <a:prstGeom prst="rect">
            <a:avLst/>
          </a:prstGeom>
        </p:spPr>
        <p:txBody>
          <a:bodyPr/>
          <a:lstStyle>
            <a:lvl1pPr>
              <a:spcBef>
                <a:spcPts val="600"/>
              </a:spcBef>
              <a:buClr>
                <a:schemeClr val="accent3"/>
              </a:buClr>
              <a:defRPr sz="2800"/>
            </a:lvl1pPr>
            <a:lvl2pPr marL="790575" indent="-333375">
              <a:spcBef>
                <a:spcPts val="600"/>
              </a:spcBef>
              <a:buClr>
                <a:schemeClr val="accent3"/>
              </a:buClr>
              <a:defRPr sz="2800"/>
            </a:lvl2pPr>
            <a:lvl3pPr marL="1234438" indent="-320038">
              <a:spcBef>
                <a:spcPts val="600"/>
              </a:spcBef>
              <a:buClr>
                <a:schemeClr val="accent3"/>
              </a:buClr>
              <a:buChar char="▪"/>
              <a:defRPr sz="2800"/>
            </a:lvl3pPr>
            <a:lvl4pPr marL="1727200" indent="-355600">
              <a:spcBef>
                <a:spcPts val="600"/>
              </a:spcBef>
              <a:buClr>
                <a:schemeClr val="accent3"/>
              </a:buClr>
              <a:defRPr sz="2800"/>
            </a:lvl4pPr>
            <a:lvl5pPr marL="2184400" indent="-355600">
              <a:spcBef>
                <a:spcPts val="600"/>
              </a:spcBef>
              <a:buClr>
                <a:schemeClr val="accent3"/>
              </a:buClr>
              <a:defRPr sz="2800"/>
            </a:lvl5pPr>
          </a:lstStyle>
          <a:p>
            <a:r>
              <a:t>Body Level One</a:t>
            </a:r>
          </a:p>
          <a:p>
            <a:pPr lvl="1"/>
            <a:r>
              <a:t>Body Level Two</a:t>
            </a:r>
          </a:p>
          <a:p>
            <a:pPr lvl="2"/>
            <a:r>
              <a:t>Body Level Three</a:t>
            </a:r>
          </a:p>
          <a:p>
            <a:pPr lvl="3"/>
            <a:r>
              <a:t>Body Level Four</a:t>
            </a:r>
          </a:p>
          <a:p>
            <a:pPr lvl="4"/>
            <a:r>
              <a:t>Body Level Five</a:t>
            </a:r>
          </a:p>
        </p:txBody>
      </p:sp>
      <p:sp>
        <p:nvSpPr>
          <p:cNvPr id="42" name="Shape 42"/>
          <p:cNvSpPr txBox="1">
            <a:spLocks noGrp="1"/>
          </p:cNvSpPr>
          <p:nvPr>
            <p:ph type="sldNum" sz="quarter" idx="2"/>
          </p:nvPr>
        </p:nvSpPr>
        <p:spPr>
          <a:xfrm>
            <a:off x="6294578" y="6232198"/>
            <a:ext cx="258623" cy="248304"/>
          </a:xfrm>
          <a:prstGeom prst="rect">
            <a:avLst/>
          </a:prstGeom>
        </p:spPr>
        <p:txBody>
          <a:bodyPr anchor="ctr"/>
          <a:lstStyle>
            <a:lvl1pPr algn="r">
              <a:defRPr sz="1200"/>
            </a:lvl1p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709400" y="2867800"/>
            <a:ext cx="77253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37C2D1"/>
              </a:buClr>
              <a:buSzPts val="3600"/>
              <a:buNone/>
              <a:defRPr sz="3600">
                <a:solidFill>
                  <a:srgbClr val="37C2D1"/>
                </a:solidFill>
              </a:defRPr>
            </a:lvl1pPr>
            <a:lvl2pPr lvl="1" algn="ctr" rtl="0">
              <a:spcBef>
                <a:spcPts val="0"/>
              </a:spcBef>
              <a:spcAft>
                <a:spcPts val="0"/>
              </a:spcAft>
              <a:buClr>
                <a:srgbClr val="37C2D1"/>
              </a:buClr>
              <a:buSzPts val="3600"/>
              <a:buNone/>
              <a:defRPr sz="3600">
                <a:solidFill>
                  <a:srgbClr val="37C2D1"/>
                </a:solidFill>
              </a:defRPr>
            </a:lvl2pPr>
            <a:lvl3pPr lvl="2" algn="ctr" rtl="0">
              <a:spcBef>
                <a:spcPts val="0"/>
              </a:spcBef>
              <a:spcAft>
                <a:spcPts val="0"/>
              </a:spcAft>
              <a:buClr>
                <a:srgbClr val="37C2D1"/>
              </a:buClr>
              <a:buSzPts val="3600"/>
              <a:buNone/>
              <a:defRPr sz="3600">
                <a:solidFill>
                  <a:srgbClr val="37C2D1"/>
                </a:solidFill>
              </a:defRPr>
            </a:lvl3pPr>
            <a:lvl4pPr lvl="3" algn="ctr" rtl="0">
              <a:spcBef>
                <a:spcPts val="0"/>
              </a:spcBef>
              <a:spcAft>
                <a:spcPts val="0"/>
              </a:spcAft>
              <a:buClr>
                <a:srgbClr val="37C2D1"/>
              </a:buClr>
              <a:buSzPts val="3600"/>
              <a:buNone/>
              <a:defRPr sz="3600">
                <a:solidFill>
                  <a:srgbClr val="37C2D1"/>
                </a:solidFill>
              </a:defRPr>
            </a:lvl4pPr>
            <a:lvl5pPr lvl="4" algn="ctr" rtl="0">
              <a:spcBef>
                <a:spcPts val="0"/>
              </a:spcBef>
              <a:spcAft>
                <a:spcPts val="0"/>
              </a:spcAft>
              <a:buClr>
                <a:srgbClr val="37C2D1"/>
              </a:buClr>
              <a:buSzPts val="3600"/>
              <a:buNone/>
              <a:defRPr sz="3600">
                <a:solidFill>
                  <a:srgbClr val="37C2D1"/>
                </a:solidFill>
              </a:defRPr>
            </a:lvl5pPr>
            <a:lvl6pPr lvl="5" algn="ctr" rtl="0">
              <a:spcBef>
                <a:spcPts val="0"/>
              </a:spcBef>
              <a:spcAft>
                <a:spcPts val="0"/>
              </a:spcAft>
              <a:buClr>
                <a:srgbClr val="37C2D1"/>
              </a:buClr>
              <a:buSzPts val="3600"/>
              <a:buNone/>
              <a:defRPr sz="3600">
                <a:solidFill>
                  <a:srgbClr val="37C2D1"/>
                </a:solidFill>
              </a:defRPr>
            </a:lvl6pPr>
            <a:lvl7pPr lvl="6" algn="ctr" rtl="0">
              <a:spcBef>
                <a:spcPts val="0"/>
              </a:spcBef>
              <a:spcAft>
                <a:spcPts val="0"/>
              </a:spcAft>
              <a:buClr>
                <a:srgbClr val="37C2D1"/>
              </a:buClr>
              <a:buSzPts val="3600"/>
              <a:buNone/>
              <a:defRPr sz="3600">
                <a:solidFill>
                  <a:srgbClr val="37C2D1"/>
                </a:solidFill>
              </a:defRPr>
            </a:lvl7pPr>
            <a:lvl8pPr lvl="7" algn="ctr" rtl="0">
              <a:spcBef>
                <a:spcPts val="0"/>
              </a:spcBef>
              <a:spcAft>
                <a:spcPts val="0"/>
              </a:spcAft>
              <a:buClr>
                <a:srgbClr val="37C2D1"/>
              </a:buClr>
              <a:buSzPts val="3600"/>
              <a:buNone/>
              <a:defRPr sz="3600">
                <a:solidFill>
                  <a:srgbClr val="37C2D1"/>
                </a:solidFill>
              </a:defRPr>
            </a:lvl8pPr>
            <a:lvl9pPr lvl="8" algn="ctr" rtl="0">
              <a:spcBef>
                <a:spcPts val="0"/>
              </a:spcBef>
              <a:spcAft>
                <a:spcPts val="0"/>
              </a:spcAft>
              <a:buClr>
                <a:srgbClr val="37C2D1"/>
              </a:buClr>
              <a:buSzPts val="3600"/>
              <a:buNone/>
              <a:defRPr sz="3600">
                <a:solidFill>
                  <a:srgbClr val="37C2D1"/>
                </a:solidFill>
              </a:defRPr>
            </a:lvl9pPr>
          </a:lstStyle>
          <a:p>
            <a:endParaRPr/>
          </a:p>
        </p:txBody>
      </p:sp>
    </p:spTree>
    <p:extLst>
      <p:ext uri="{BB962C8B-B14F-4D97-AF65-F5344CB8AC3E}">
        <p14:creationId xmlns:p14="http://schemas.microsoft.com/office/powerpoint/2010/main" val="31836951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
        <p:cNvGrpSpPr/>
        <p:nvPr/>
      </p:nvGrpSpPr>
      <p:grpSpPr>
        <a:xfrm>
          <a:off x="0" y="0"/>
          <a:ext cx="0" cy="0"/>
          <a:chOff x="0" y="0"/>
          <a:chExt cx="0" cy="0"/>
        </a:xfrm>
      </p:grpSpPr>
      <p:sp>
        <p:nvSpPr>
          <p:cNvPr id="15" name="Google Shape;15;p4"/>
          <p:cNvSpPr txBox="1">
            <a:spLocks noGrp="1"/>
          </p:cNvSpPr>
          <p:nvPr>
            <p:ph type="title"/>
          </p:nvPr>
        </p:nvSpPr>
        <p:spPr>
          <a:xfrm>
            <a:off x="4572000" y="1788333"/>
            <a:ext cx="3862500" cy="63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16" name="Google Shape;16;p4"/>
          <p:cNvSpPr txBox="1">
            <a:spLocks noGrp="1"/>
          </p:cNvSpPr>
          <p:nvPr>
            <p:ph type="body" idx="1"/>
          </p:nvPr>
        </p:nvSpPr>
        <p:spPr>
          <a:xfrm>
            <a:off x="4572000" y="2703267"/>
            <a:ext cx="3862500" cy="2366400"/>
          </a:xfrm>
          <a:prstGeom prst="rect">
            <a:avLst/>
          </a:prstGeom>
        </p:spPr>
        <p:txBody>
          <a:bodyPr spcFirstLastPara="1" wrap="square" lIns="91425" tIns="91425" rIns="91425" bIns="91425" anchor="t" anchorCtr="0">
            <a:noAutofit/>
          </a:bodyPr>
          <a:lstStyle>
            <a:lvl1pPr marL="457189" lvl="0" indent="-323842" rtl="0">
              <a:spcBef>
                <a:spcPts val="0"/>
              </a:spcBef>
              <a:spcAft>
                <a:spcPts val="0"/>
              </a:spcAft>
              <a:buSzPts val="1500"/>
              <a:buChar char="▪"/>
              <a:defRPr sz="1500"/>
            </a:lvl1pPr>
            <a:lvl2pPr marL="914378" lvl="1" indent="-323842" rtl="0">
              <a:spcBef>
                <a:spcPts val="1600"/>
              </a:spcBef>
              <a:spcAft>
                <a:spcPts val="0"/>
              </a:spcAft>
              <a:buSzPts val="1500"/>
              <a:buChar char="○"/>
              <a:defRPr sz="1500"/>
            </a:lvl2pPr>
            <a:lvl3pPr marL="1371566" lvl="2" indent="-323842" rtl="0">
              <a:spcBef>
                <a:spcPts val="1600"/>
              </a:spcBef>
              <a:spcAft>
                <a:spcPts val="0"/>
              </a:spcAft>
              <a:buSzPts val="1500"/>
              <a:buChar char="■"/>
              <a:defRPr sz="1500"/>
            </a:lvl3pPr>
            <a:lvl4pPr marL="1828754" lvl="3" indent="-323842" rtl="0">
              <a:spcBef>
                <a:spcPts val="1600"/>
              </a:spcBef>
              <a:spcAft>
                <a:spcPts val="0"/>
              </a:spcAft>
              <a:buSzPts val="1500"/>
              <a:buChar char="●"/>
              <a:defRPr sz="1500"/>
            </a:lvl4pPr>
            <a:lvl5pPr marL="2285943" lvl="4" indent="-323842" rtl="0">
              <a:spcBef>
                <a:spcPts val="1600"/>
              </a:spcBef>
              <a:spcAft>
                <a:spcPts val="0"/>
              </a:spcAft>
              <a:buSzPts val="1500"/>
              <a:buChar char="○"/>
              <a:defRPr sz="1500"/>
            </a:lvl5pPr>
            <a:lvl6pPr marL="2743132" lvl="5" indent="-323842" rtl="0">
              <a:spcBef>
                <a:spcPts val="1600"/>
              </a:spcBef>
              <a:spcAft>
                <a:spcPts val="0"/>
              </a:spcAft>
              <a:buSzPts val="1500"/>
              <a:buChar char="■"/>
              <a:defRPr sz="1500"/>
            </a:lvl6pPr>
            <a:lvl7pPr marL="3200320" lvl="6" indent="-323842" rtl="0">
              <a:spcBef>
                <a:spcPts val="1600"/>
              </a:spcBef>
              <a:spcAft>
                <a:spcPts val="0"/>
              </a:spcAft>
              <a:buSzPts val="1500"/>
              <a:buChar char="●"/>
              <a:defRPr sz="1500"/>
            </a:lvl7pPr>
            <a:lvl8pPr marL="3657509" lvl="7" indent="-323842" rtl="0">
              <a:spcBef>
                <a:spcPts val="1600"/>
              </a:spcBef>
              <a:spcAft>
                <a:spcPts val="0"/>
              </a:spcAft>
              <a:buSzPts val="1500"/>
              <a:buChar char="○"/>
              <a:defRPr sz="1500"/>
            </a:lvl8pPr>
            <a:lvl9pPr marL="4114697" lvl="8" indent="-323842" rtl="0">
              <a:spcBef>
                <a:spcPts val="1600"/>
              </a:spcBef>
              <a:spcAft>
                <a:spcPts val="1600"/>
              </a:spcAft>
              <a:buSzPts val="1500"/>
              <a:buChar char="■"/>
              <a:defRPr sz="1500"/>
            </a:lvl9pPr>
          </a:lstStyle>
          <a:p>
            <a:endParaRPr/>
          </a:p>
        </p:txBody>
      </p:sp>
    </p:spTree>
    <p:extLst>
      <p:ext uri="{BB962C8B-B14F-4D97-AF65-F5344CB8AC3E}">
        <p14:creationId xmlns:p14="http://schemas.microsoft.com/office/powerpoint/2010/main" val="42235855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7"/>
        <p:cNvGrpSpPr/>
        <p:nvPr/>
      </p:nvGrpSpPr>
      <p:grpSpPr>
        <a:xfrm>
          <a:off x="0" y="0"/>
          <a:ext cx="0" cy="0"/>
          <a:chOff x="0" y="0"/>
          <a:chExt cx="0" cy="0"/>
        </a:xfrm>
      </p:grpSpPr>
      <p:sp>
        <p:nvSpPr>
          <p:cNvPr id="18" name="Google Shape;18;p5"/>
          <p:cNvSpPr txBox="1">
            <a:spLocks noGrp="1"/>
          </p:cNvSpPr>
          <p:nvPr>
            <p:ph type="body" idx="1"/>
          </p:nvPr>
        </p:nvSpPr>
        <p:spPr>
          <a:xfrm>
            <a:off x="729575" y="1658867"/>
            <a:ext cx="3563400" cy="4476000"/>
          </a:xfrm>
          <a:prstGeom prst="rect">
            <a:avLst/>
          </a:prstGeom>
        </p:spPr>
        <p:txBody>
          <a:bodyPr spcFirstLastPara="1" wrap="square" lIns="91425" tIns="91425" rIns="91425" bIns="91425" anchor="t" anchorCtr="0">
            <a:noAutofit/>
          </a:bodyPr>
          <a:lstStyle>
            <a:lvl1pPr marL="457189" lvl="0" indent="-317492" rtl="0">
              <a:spcBef>
                <a:spcPts val="0"/>
              </a:spcBef>
              <a:spcAft>
                <a:spcPts val="0"/>
              </a:spcAft>
              <a:buSzPts val="1400"/>
              <a:buChar char="▪"/>
              <a:defRPr sz="1400"/>
            </a:lvl1pPr>
            <a:lvl2pPr marL="914378" lvl="1" indent="-304793" rtl="0">
              <a:spcBef>
                <a:spcPts val="1600"/>
              </a:spcBef>
              <a:spcAft>
                <a:spcPts val="0"/>
              </a:spcAft>
              <a:buSzPts val="1200"/>
              <a:buChar char="○"/>
              <a:defRPr sz="1200"/>
            </a:lvl2pPr>
            <a:lvl3pPr marL="1371566" lvl="2" indent="-304793" rtl="0">
              <a:spcBef>
                <a:spcPts val="1600"/>
              </a:spcBef>
              <a:spcAft>
                <a:spcPts val="0"/>
              </a:spcAft>
              <a:buSzPts val="1200"/>
              <a:buChar char="■"/>
              <a:defRPr sz="1200"/>
            </a:lvl3pPr>
            <a:lvl4pPr marL="1828754" lvl="3" indent="-304793" rtl="0">
              <a:spcBef>
                <a:spcPts val="1600"/>
              </a:spcBef>
              <a:spcAft>
                <a:spcPts val="0"/>
              </a:spcAft>
              <a:buSzPts val="1200"/>
              <a:buChar char="●"/>
              <a:defRPr sz="1200"/>
            </a:lvl4pPr>
            <a:lvl5pPr marL="2285943" lvl="4" indent="-304793" rtl="0">
              <a:spcBef>
                <a:spcPts val="1600"/>
              </a:spcBef>
              <a:spcAft>
                <a:spcPts val="0"/>
              </a:spcAft>
              <a:buSzPts val="1200"/>
              <a:buChar char="○"/>
              <a:defRPr sz="1200"/>
            </a:lvl5pPr>
            <a:lvl6pPr marL="2743132" lvl="5" indent="-304793" rtl="0">
              <a:spcBef>
                <a:spcPts val="1600"/>
              </a:spcBef>
              <a:spcAft>
                <a:spcPts val="0"/>
              </a:spcAft>
              <a:buSzPts val="1200"/>
              <a:buChar char="■"/>
              <a:defRPr sz="1200"/>
            </a:lvl6pPr>
            <a:lvl7pPr marL="3200320" lvl="6" indent="-304793" rtl="0">
              <a:spcBef>
                <a:spcPts val="1600"/>
              </a:spcBef>
              <a:spcAft>
                <a:spcPts val="0"/>
              </a:spcAft>
              <a:buSzPts val="1200"/>
              <a:buChar char="●"/>
              <a:defRPr sz="1200"/>
            </a:lvl7pPr>
            <a:lvl8pPr marL="3657509" lvl="7" indent="-304793" rtl="0">
              <a:spcBef>
                <a:spcPts val="1600"/>
              </a:spcBef>
              <a:spcAft>
                <a:spcPts val="0"/>
              </a:spcAft>
              <a:buSzPts val="1200"/>
              <a:buChar char="○"/>
              <a:defRPr sz="1200"/>
            </a:lvl8pPr>
            <a:lvl9pPr marL="4114697" lvl="8" indent="-304793" rtl="0">
              <a:spcBef>
                <a:spcPts val="1600"/>
              </a:spcBef>
              <a:spcAft>
                <a:spcPts val="1600"/>
              </a:spcAft>
              <a:buSzPts val="1200"/>
              <a:buChar char="■"/>
              <a:defRPr sz="1200"/>
            </a:lvl9pPr>
          </a:lstStyle>
          <a:p>
            <a:endParaRPr/>
          </a:p>
        </p:txBody>
      </p:sp>
      <p:sp>
        <p:nvSpPr>
          <p:cNvPr id="19" name="Google Shape;19;p5"/>
          <p:cNvSpPr txBox="1">
            <a:spLocks noGrp="1"/>
          </p:cNvSpPr>
          <p:nvPr>
            <p:ph type="body" idx="2"/>
          </p:nvPr>
        </p:nvSpPr>
        <p:spPr>
          <a:xfrm>
            <a:off x="4851027" y="1658867"/>
            <a:ext cx="3563400" cy="4476000"/>
          </a:xfrm>
          <a:prstGeom prst="rect">
            <a:avLst/>
          </a:prstGeom>
        </p:spPr>
        <p:txBody>
          <a:bodyPr spcFirstLastPara="1" wrap="square" lIns="91425" tIns="91425" rIns="91425" bIns="91425" anchor="t" anchorCtr="0">
            <a:noAutofit/>
          </a:bodyPr>
          <a:lstStyle>
            <a:lvl1pPr marL="457189" lvl="0" indent="-317492" rtl="0">
              <a:spcBef>
                <a:spcPts val="0"/>
              </a:spcBef>
              <a:spcAft>
                <a:spcPts val="0"/>
              </a:spcAft>
              <a:buSzPts val="1400"/>
              <a:buChar char="▪"/>
              <a:defRPr sz="1400"/>
            </a:lvl1pPr>
            <a:lvl2pPr marL="914378" lvl="1" indent="-304793" rtl="0">
              <a:spcBef>
                <a:spcPts val="1600"/>
              </a:spcBef>
              <a:spcAft>
                <a:spcPts val="0"/>
              </a:spcAft>
              <a:buSzPts val="1200"/>
              <a:buChar char="○"/>
              <a:defRPr sz="1200"/>
            </a:lvl2pPr>
            <a:lvl3pPr marL="1371566" lvl="2" indent="-304793" rtl="0">
              <a:spcBef>
                <a:spcPts val="1600"/>
              </a:spcBef>
              <a:spcAft>
                <a:spcPts val="0"/>
              </a:spcAft>
              <a:buSzPts val="1200"/>
              <a:buChar char="■"/>
              <a:defRPr sz="1200"/>
            </a:lvl3pPr>
            <a:lvl4pPr marL="1828754" lvl="3" indent="-304793" rtl="0">
              <a:spcBef>
                <a:spcPts val="1600"/>
              </a:spcBef>
              <a:spcAft>
                <a:spcPts val="0"/>
              </a:spcAft>
              <a:buSzPts val="1200"/>
              <a:buChar char="●"/>
              <a:defRPr sz="1200"/>
            </a:lvl4pPr>
            <a:lvl5pPr marL="2285943" lvl="4" indent="-304793" rtl="0">
              <a:spcBef>
                <a:spcPts val="1600"/>
              </a:spcBef>
              <a:spcAft>
                <a:spcPts val="0"/>
              </a:spcAft>
              <a:buSzPts val="1200"/>
              <a:buChar char="○"/>
              <a:defRPr sz="1200"/>
            </a:lvl5pPr>
            <a:lvl6pPr marL="2743132" lvl="5" indent="-304793" rtl="0">
              <a:spcBef>
                <a:spcPts val="1600"/>
              </a:spcBef>
              <a:spcAft>
                <a:spcPts val="0"/>
              </a:spcAft>
              <a:buSzPts val="1200"/>
              <a:buChar char="■"/>
              <a:defRPr sz="1200"/>
            </a:lvl6pPr>
            <a:lvl7pPr marL="3200320" lvl="6" indent="-304793" rtl="0">
              <a:spcBef>
                <a:spcPts val="1600"/>
              </a:spcBef>
              <a:spcAft>
                <a:spcPts val="0"/>
              </a:spcAft>
              <a:buSzPts val="1200"/>
              <a:buChar char="●"/>
              <a:defRPr sz="1200"/>
            </a:lvl7pPr>
            <a:lvl8pPr marL="3657509" lvl="7" indent="-304793" rtl="0">
              <a:spcBef>
                <a:spcPts val="1600"/>
              </a:spcBef>
              <a:spcAft>
                <a:spcPts val="0"/>
              </a:spcAft>
              <a:buSzPts val="1200"/>
              <a:buChar char="○"/>
              <a:defRPr sz="1200"/>
            </a:lvl8pPr>
            <a:lvl9pPr marL="4114697" lvl="8" indent="-304793" rtl="0">
              <a:spcBef>
                <a:spcPts val="1600"/>
              </a:spcBef>
              <a:spcAft>
                <a:spcPts val="1600"/>
              </a:spcAft>
              <a:buSzPts val="1200"/>
              <a:buChar char="■"/>
              <a:defRPr sz="1200"/>
            </a:lvl9pPr>
          </a:lstStyle>
          <a:p>
            <a:endParaRPr/>
          </a:p>
        </p:txBody>
      </p:sp>
      <p:sp>
        <p:nvSpPr>
          <p:cNvPr id="20" name="Google Shape;20;p5"/>
          <p:cNvSpPr/>
          <p:nvPr/>
        </p:nvSpPr>
        <p:spPr>
          <a:xfrm rot="5400000">
            <a:off x="4502400" y="612900"/>
            <a:ext cx="139200" cy="1321200"/>
          </a:xfrm>
          <a:prstGeom prst="rect">
            <a:avLst/>
          </a:prstGeom>
          <a:solidFill>
            <a:srgbClr val="37C2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 name="Google Shape;21;p5"/>
          <p:cNvSpPr txBox="1">
            <a:spLocks noGrp="1"/>
          </p:cNvSpPr>
          <p:nvPr>
            <p:ph type="title"/>
          </p:nvPr>
        </p:nvSpPr>
        <p:spPr>
          <a:xfrm>
            <a:off x="709400" y="723300"/>
            <a:ext cx="7725000" cy="49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endParaRPr/>
          </a:p>
        </p:txBody>
      </p:sp>
    </p:spTree>
    <p:extLst>
      <p:ext uri="{BB962C8B-B14F-4D97-AF65-F5344CB8AC3E}">
        <p14:creationId xmlns:p14="http://schemas.microsoft.com/office/powerpoint/2010/main" val="1556774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2"/>
        <p:cNvGrpSpPr/>
        <p:nvPr/>
      </p:nvGrpSpPr>
      <p:grpSpPr>
        <a:xfrm>
          <a:off x="0" y="0"/>
          <a:ext cx="0" cy="0"/>
          <a:chOff x="0" y="0"/>
          <a:chExt cx="0" cy="0"/>
        </a:xfrm>
      </p:grpSpPr>
      <p:sp>
        <p:nvSpPr>
          <p:cNvPr id="23" name="Google Shape;23;p6"/>
          <p:cNvSpPr/>
          <p:nvPr/>
        </p:nvSpPr>
        <p:spPr>
          <a:xfrm rot="5400000">
            <a:off x="4502400" y="612900"/>
            <a:ext cx="139200" cy="1321200"/>
          </a:xfrm>
          <a:prstGeom prst="rect">
            <a:avLst/>
          </a:prstGeom>
          <a:solidFill>
            <a:srgbClr val="37C2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 name="Google Shape;24;p6"/>
          <p:cNvSpPr txBox="1">
            <a:spLocks noGrp="1"/>
          </p:cNvSpPr>
          <p:nvPr>
            <p:ph type="title"/>
          </p:nvPr>
        </p:nvSpPr>
        <p:spPr>
          <a:xfrm>
            <a:off x="709400" y="723300"/>
            <a:ext cx="7725000" cy="49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endParaRPr/>
          </a:p>
        </p:txBody>
      </p:sp>
    </p:spTree>
    <p:extLst>
      <p:ext uri="{BB962C8B-B14F-4D97-AF65-F5344CB8AC3E}">
        <p14:creationId xmlns:p14="http://schemas.microsoft.com/office/powerpoint/2010/main" val="30442035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5"/>
        <p:cNvGrpSpPr/>
        <p:nvPr/>
      </p:nvGrpSpPr>
      <p:grpSpPr>
        <a:xfrm>
          <a:off x="0" y="0"/>
          <a:ext cx="0" cy="0"/>
          <a:chOff x="0" y="0"/>
          <a:chExt cx="0" cy="0"/>
        </a:xfrm>
      </p:grpSpPr>
      <p:sp>
        <p:nvSpPr>
          <p:cNvPr id="26" name="Google Shape;26;p7"/>
          <p:cNvSpPr txBox="1">
            <a:spLocks noGrp="1"/>
          </p:cNvSpPr>
          <p:nvPr>
            <p:ph type="body" idx="1"/>
          </p:nvPr>
        </p:nvSpPr>
        <p:spPr>
          <a:xfrm>
            <a:off x="709400" y="1658867"/>
            <a:ext cx="3862500" cy="4476000"/>
          </a:xfrm>
          <a:prstGeom prst="rect">
            <a:avLst/>
          </a:prstGeom>
        </p:spPr>
        <p:txBody>
          <a:bodyPr spcFirstLastPara="1" wrap="square" lIns="91425" tIns="91425" rIns="91425" bIns="91425" anchor="t" anchorCtr="0">
            <a:noAutofit/>
          </a:bodyPr>
          <a:lstStyle>
            <a:lvl1pPr marL="457189" lvl="0" indent="-304793" rtl="0">
              <a:spcBef>
                <a:spcPts val="0"/>
              </a:spcBef>
              <a:spcAft>
                <a:spcPts val="0"/>
              </a:spcAft>
              <a:buSzPts val="1200"/>
              <a:buChar char="▪"/>
              <a:defRPr sz="1200"/>
            </a:lvl1pPr>
            <a:lvl2pPr marL="914378" lvl="1" indent="-304793" rtl="0">
              <a:spcBef>
                <a:spcPts val="1600"/>
              </a:spcBef>
              <a:spcAft>
                <a:spcPts val="0"/>
              </a:spcAft>
              <a:buClr>
                <a:srgbClr val="37C2D1"/>
              </a:buClr>
              <a:buSzPts val="1200"/>
              <a:buChar char="○"/>
              <a:defRPr sz="1200"/>
            </a:lvl2pPr>
            <a:lvl3pPr marL="1371566" lvl="2" indent="-304793" rtl="0">
              <a:spcBef>
                <a:spcPts val="1600"/>
              </a:spcBef>
              <a:spcAft>
                <a:spcPts val="0"/>
              </a:spcAft>
              <a:buClr>
                <a:srgbClr val="37C2D1"/>
              </a:buClr>
              <a:buSzPts val="1200"/>
              <a:buChar char="■"/>
              <a:defRPr sz="1200"/>
            </a:lvl3pPr>
            <a:lvl4pPr marL="1828754" lvl="3" indent="-304793" rtl="0">
              <a:spcBef>
                <a:spcPts val="1600"/>
              </a:spcBef>
              <a:spcAft>
                <a:spcPts val="0"/>
              </a:spcAft>
              <a:buSzPts val="1200"/>
              <a:buChar char="●"/>
              <a:defRPr sz="1200"/>
            </a:lvl4pPr>
            <a:lvl5pPr marL="2285943" lvl="4" indent="-304793" rtl="0">
              <a:spcBef>
                <a:spcPts val="1600"/>
              </a:spcBef>
              <a:spcAft>
                <a:spcPts val="0"/>
              </a:spcAft>
              <a:buSzPts val="1200"/>
              <a:buChar char="○"/>
              <a:defRPr sz="1200"/>
            </a:lvl5pPr>
            <a:lvl6pPr marL="2743132" lvl="5" indent="-304793" rtl="0">
              <a:spcBef>
                <a:spcPts val="1600"/>
              </a:spcBef>
              <a:spcAft>
                <a:spcPts val="0"/>
              </a:spcAft>
              <a:buSzPts val="1200"/>
              <a:buChar char="■"/>
              <a:defRPr sz="1200"/>
            </a:lvl6pPr>
            <a:lvl7pPr marL="3200320" lvl="6" indent="-304793" rtl="0">
              <a:spcBef>
                <a:spcPts val="1600"/>
              </a:spcBef>
              <a:spcAft>
                <a:spcPts val="0"/>
              </a:spcAft>
              <a:buSzPts val="1200"/>
              <a:buChar char="●"/>
              <a:defRPr sz="1200"/>
            </a:lvl7pPr>
            <a:lvl8pPr marL="3657509" lvl="7" indent="-304793" rtl="0">
              <a:spcBef>
                <a:spcPts val="1600"/>
              </a:spcBef>
              <a:spcAft>
                <a:spcPts val="0"/>
              </a:spcAft>
              <a:buSzPts val="1200"/>
              <a:buChar char="○"/>
              <a:defRPr sz="1200"/>
            </a:lvl8pPr>
            <a:lvl9pPr marL="4114697" lvl="8" indent="-304793" rtl="0">
              <a:spcBef>
                <a:spcPts val="1600"/>
              </a:spcBef>
              <a:spcAft>
                <a:spcPts val="1600"/>
              </a:spcAft>
              <a:buSzPts val="1200"/>
              <a:buChar char="■"/>
              <a:defRPr sz="1200"/>
            </a:lvl9pPr>
          </a:lstStyle>
          <a:p>
            <a:endParaRPr/>
          </a:p>
        </p:txBody>
      </p:sp>
      <p:sp>
        <p:nvSpPr>
          <p:cNvPr id="27" name="Google Shape;27;p7"/>
          <p:cNvSpPr/>
          <p:nvPr/>
        </p:nvSpPr>
        <p:spPr>
          <a:xfrm rot="5400000">
            <a:off x="4502400" y="612900"/>
            <a:ext cx="139200" cy="1321200"/>
          </a:xfrm>
          <a:prstGeom prst="rect">
            <a:avLst/>
          </a:prstGeom>
          <a:solidFill>
            <a:srgbClr val="37C2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 name="Google Shape;28;p7"/>
          <p:cNvSpPr txBox="1">
            <a:spLocks noGrp="1"/>
          </p:cNvSpPr>
          <p:nvPr>
            <p:ph type="title"/>
          </p:nvPr>
        </p:nvSpPr>
        <p:spPr>
          <a:xfrm>
            <a:off x="709400" y="723300"/>
            <a:ext cx="7725000" cy="49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endParaRPr/>
          </a:p>
        </p:txBody>
      </p:sp>
    </p:spTree>
    <p:extLst>
      <p:ext uri="{BB962C8B-B14F-4D97-AF65-F5344CB8AC3E}">
        <p14:creationId xmlns:p14="http://schemas.microsoft.com/office/powerpoint/2010/main" val="34259994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709400" y="723300"/>
            <a:ext cx="3862500" cy="54112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37C2D1"/>
              </a:buClr>
              <a:buSzPts val="4800"/>
              <a:buNone/>
              <a:defRPr sz="4800">
                <a:solidFill>
                  <a:srgbClr val="37C2D1"/>
                </a:solidFill>
              </a:defRPr>
            </a:lvl1pPr>
            <a:lvl2pPr lvl="1" rtl="0">
              <a:spcBef>
                <a:spcPts val="0"/>
              </a:spcBef>
              <a:spcAft>
                <a:spcPts val="0"/>
              </a:spcAft>
              <a:buClr>
                <a:srgbClr val="37C2D1"/>
              </a:buClr>
              <a:buSzPts val="4800"/>
              <a:buNone/>
              <a:defRPr sz="4800">
                <a:solidFill>
                  <a:srgbClr val="37C2D1"/>
                </a:solidFill>
              </a:defRPr>
            </a:lvl2pPr>
            <a:lvl3pPr lvl="2" rtl="0">
              <a:spcBef>
                <a:spcPts val="0"/>
              </a:spcBef>
              <a:spcAft>
                <a:spcPts val="0"/>
              </a:spcAft>
              <a:buClr>
                <a:srgbClr val="37C2D1"/>
              </a:buClr>
              <a:buSzPts val="4800"/>
              <a:buNone/>
              <a:defRPr sz="4800">
                <a:solidFill>
                  <a:srgbClr val="37C2D1"/>
                </a:solidFill>
              </a:defRPr>
            </a:lvl3pPr>
            <a:lvl4pPr lvl="3" rtl="0">
              <a:spcBef>
                <a:spcPts val="0"/>
              </a:spcBef>
              <a:spcAft>
                <a:spcPts val="0"/>
              </a:spcAft>
              <a:buClr>
                <a:srgbClr val="37C2D1"/>
              </a:buClr>
              <a:buSzPts val="4800"/>
              <a:buNone/>
              <a:defRPr sz="4800">
                <a:solidFill>
                  <a:srgbClr val="37C2D1"/>
                </a:solidFill>
              </a:defRPr>
            </a:lvl4pPr>
            <a:lvl5pPr lvl="4" rtl="0">
              <a:spcBef>
                <a:spcPts val="0"/>
              </a:spcBef>
              <a:spcAft>
                <a:spcPts val="0"/>
              </a:spcAft>
              <a:buClr>
                <a:srgbClr val="37C2D1"/>
              </a:buClr>
              <a:buSzPts val="4800"/>
              <a:buNone/>
              <a:defRPr sz="4800">
                <a:solidFill>
                  <a:srgbClr val="37C2D1"/>
                </a:solidFill>
              </a:defRPr>
            </a:lvl5pPr>
            <a:lvl6pPr lvl="5" rtl="0">
              <a:spcBef>
                <a:spcPts val="0"/>
              </a:spcBef>
              <a:spcAft>
                <a:spcPts val="0"/>
              </a:spcAft>
              <a:buClr>
                <a:srgbClr val="37C2D1"/>
              </a:buClr>
              <a:buSzPts val="4800"/>
              <a:buNone/>
              <a:defRPr sz="4800">
                <a:solidFill>
                  <a:srgbClr val="37C2D1"/>
                </a:solidFill>
              </a:defRPr>
            </a:lvl6pPr>
            <a:lvl7pPr lvl="6" rtl="0">
              <a:spcBef>
                <a:spcPts val="0"/>
              </a:spcBef>
              <a:spcAft>
                <a:spcPts val="0"/>
              </a:spcAft>
              <a:buClr>
                <a:srgbClr val="37C2D1"/>
              </a:buClr>
              <a:buSzPts val="4800"/>
              <a:buNone/>
              <a:defRPr sz="4800">
                <a:solidFill>
                  <a:srgbClr val="37C2D1"/>
                </a:solidFill>
              </a:defRPr>
            </a:lvl7pPr>
            <a:lvl8pPr lvl="7" rtl="0">
              <a:spcBef>
                <a:spcPts val="0"/>
              </a:spcBef>
              <a:spcAft>
                <a:spcPts val="0"/>
              </a:spcAft>
              <a:buClr>
                <a:srgbClr val="37C2D1"/>
              </a:buClr>
              <a:buSzPts val="4800"/>
              <a:buNone/>
              <a:defRPr sz="4800">
                <a:solidFill>
                  <a:srgbClr val="37C2D1"/>
                </a:solidFill>
              </a:defRPr>
            </a:lvl8pPr>
            <a:lvl9pPr lvl="8" rtl="0">
              <a:spcBef>
                <a:spcPts val="0"/>
              </a:spcBef>
              <a:spcAft>
                <a:spcPts val="0"/>
              </a:spcAft>
              <a:buClr>
                <a:srgbClr val="37C2D1"/>
              </a:buClr>
              <a:buSzPts val="4800"/>
              <a:buNone/>
              <a:defRPr sz="4800">
                <a:solidFill>
                  <a:srgbClr val="37C2D1"/>
                </a:solidFill>
              </a:defRPr>
            </a:lvl9pPr>
          </a:lstStyle>
          <a:p>
            <a:endParaRPr/>
          </a:p>
        </p:txBody>
      </p:sp>
    </p:spTree>
    <p:extLst>
      <p:ext uri="{BB962C8B-B14F-4D97-AF65-F5344CB8AC3E}">
        <p14:creationId xmlns:p14="http://schemas.microsoft.com/office/powerpoint/2010/main" val="2271261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
        <p:cNvGrpSpPr/>
        <p:nvPr/>
      </p:nvGrpSpPr>
      <p:grpSpPr>
        <a:xfrm>
          <a:off x="0" y="0"/>
          <a:ext cx="0" cy="0"/>
          <a:chOff x="0" y="0"/>
          <a:chExt cx="0" cy="0"/>
        </a:xfrm>
      </p:grpSpPr>
      <p:sp>
        <p:nvSpPr>
          <p:cNvPr id="32" name="Google Shape;32;p9"/>
          <p:cNvSpPr txBox="1">
            <a:spLocks noGrp="1"/>
          </p:cNvSpPr>
          <p:nvPr>
            <p:ph type="title"/>
          </p:nvPr>
        </p:nvSpPr>
        <p:spPr>
          <a:xfrm>
            <a:off x="709400" y="1644233"/>
            <a:ext cx="3862500" cy="19764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37C2D1"/>
              </a:buClr>
              <a:buSzPts val="4200"/>
              <a:buNone/>
              <a:defRPr sz="4200">
                <a:solidFill>
                  <a:srgbClr val="37C2D1"/>
                </a:solidFill>
              </a:defRPr>
            </a:lvl1pPr>
            <a:lvl2pPr lvl="1" algn="ctr" rtl="0">
              <a:spcBef>
                <a:spcPts val="0"/>
              </a:spcBef>
              <a:spcAft>
                <a:spcPts val="0"/>
              </a:spcAft>
              <a:buClr>
                <a:srgbClr val="37C2D1"/>
              </a:buClr>
              <a:buSzPts val="4200"/>
              <a:buNone/>
              <a:defRPr sz="4200">
                <a:solidFill>
                  <a:srgbClr val="37C2D1"/>
                </a:solidFill>
              </a:defRPr>
            </a:lvl2pPr>
            <a:lvl3pPr lvl="2" algn="ctr" rtl="0">
              <a:spcBef>
                <a:spcPts val="0"/>
              </a:spcBef>
              <a:spcAft>
                <a:spcPts val="0"/>
              </a:spcAft>
              <a:buClr>
                <a:srgbClr val="37C2D1"/>
              </a:buClr>
              <a:buSzPts val="4200"/>
              <a:buNone/>
              <a:defRPr sz="4200">
                <a:solidFill>
                  <a:srgbClr val="37C2D1"/>
                </a:solidFill>
              </a:defRPr>
            </a:lvl3pPr>
            <a:lvl4pPr lvl="3" algn="ctr" rtl="0">
              <a:spcBef>
                <a:spcPts val="0"/>
              </a:spcBef>
              <a:spcAft>
                <a:spcPts val="0"/>
              </a:spcAft>
              <a:buClr>
                <a:srgbClr val="37C2D1"/>
              </a:buClr>
              <a:buSzPts val="4200"/>
              <a:buNone/>
              <a:defRPr sz="4200">
                <a:solidFill>
                  <a:srgbClr val="37C2D1"/>
                </a:solidFill>
              </a:defRPr>
            </a:lvl4pPr>
            <a:lvl5pPr lvl="4" algn="ctr" rtl="0">
              <a:spcBef>
                <a:spcPts val="0"/>
              </a:spcBef>
              <a:spcAft>
                <a:spcPts val="0"/>
              </a:spcAft>
              <a:buClr>
                <a:srgbClr val="37C2D1"/>
              </a:buClr>
              <a:buSzPts val="4200"/>
              <a:buNone/>
              <a:defRPr sz="4200">
                <a:solidFill>
                  <a:srgbClr val="37C2D1"/>
                </a:solidFill>
              </a:defRPr>
            </a:lvl5pPr>
            <a:lvl6pPr lvl="5" algn="ctr" rtl="0">
              <a:spcBef>
                <a:spcPts val="0"/>
              </a:spcBef>
              <a:spcAft>
                <a:spcPts val="0"/>
              </a:spcAft>
              <a:buClr>
                <a:srgbClr val="37C2D1"/>
              </a:buClr>
              <a:buSzPts val="4200"/>
              <a:buNone/>
              <a:defRPr sz="4200">
                <a:solidFill>
                  <a:srgbClr val="37C2D1"/>
                </a:solidFill>
              </a:defRPr>
            </a:lvl6pPr>
            <a:lvl7pPr lvl="6" algn="ctr" rtl="0">
              <a:spcBef>
                <a:spcPts val="0"/>
              </a:spcBef>
              <a:spcAft>
                <a:spcPts val="0"/>
              </a:spcAft>
              <a:buClr>
                <a:srgbClr val="37C2D1"/>
              </a:buClr>
              <a:buSzPts val="4200"/>
              <a:buNone/>
              <a:defRPr sz="4200">
                <a:solidFill>
                  <a:srgbClr val="37C2D1"/>
                </a:solidFill>
              </a:defRPr>
            </a:lvl7pPr>
            <a:lvl8pPr lvl="7" algn="ctr" rtl="0">
              <a:spcBef>
                <a:spcPts val="0"/>
              </a:spcBef>
              <a:spcAft>
                <a:spcPts val="0"/>
              </a:spcAft>
              <a:buClr>
                <a:srgbClr val="37C2D1"/>
              </a:buClr>
              <a:buSzPts val="4200"/>
              <a:buNone/>
              <a:defRPr sz="4200">
                <a:solidFill>
                  <a:srgbClr val="37C2D1"/>
                </a:solidFill>
              </a:defRPr>
            </a:lvl8pPr>
            <a:lvl9pPr lvl="8" algn="ctr" rtl="0">
              <a:spcBef>
                <a:spcPts val="0"/>
              </a:spcBef>
              <a:spcAft>
                <a:spcPts val="0"/>
              </a:spcAft>
              <a:buClr>
                <a:srgbClr val="37C2D1"/>
              </a:buClr>
              <a:buSzPts val="4200"/>
              <a:buNone/>
              <a:defRPr sz="4200">
                <a:solidFill>
                  <a:srgbClr val="37C2D1"/>
                </a:solidFill>
              </a:defRPr>
            </a:lvl9pPr>
          </a:lstStyle>
          <a:p>
            <a:endParaRPr/>
          </a:p>
        </p:txBody>
      </p:sp>
      <p:sp>
        <p:nvSpPr>
          <p:cNvPr id="33" name="Google Shape;33;p9"/>
          <p:cNvSpPr txBox="1">
            <a:spLocks noGrp="1"/>
          </p:cNvSpPr>
          <p:nvPr>
            <p:ph type="subTitle" idx="1"/>
          </p:nvPr>
        </p:nvSpPr>
        <p:spPr>
          <a:xfrm>
            <a:off x="709400" y="3737433"/>
            <a:ext cx="38625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4" name="Google Shape;34;p9"/>
          <p:cNvSpPr txBox="1">
            <a:spLocks noGrp="1"/>
          </p:cNvSpPr>
          <p:nvPr>
            <p:ph type="body" idx="2"/>
          </p:nvPr>
        </p:nvSpPr>
        <p:spPr>
          <a:xfrm>
            <a:off x="4939500" y="1658867"/>
            <a:ext cx="3495000" cy="4476000"/>
          </a:xfrm>
          <a:prstGeom prst="rect">
            <a:avLst/>
          </a:prstGeom>
        </p:spPr>
        <p:txBody>
          <a:bodyPr spcFirstLastPara="1" wrap="square" lIns="91425" tIns="91425" rIns="91425" bIns="91425" anchor="ctr" anchorCtr="0">
            <a:noAutofit/>
          </a:bodyPr>
          <a:lstStyle>
            <a:lvl1pPr marL="457189" lvl="0" indent="-304793" rtl="0">
              <a:spcBef>
                <a:spcPts val="0"/>
              </a:spcBef>
              <a:spcAft>
                <a:spcPts val="0"/>
              </a:spcAft>
              <a:buSzPts val="1200"/>
              <a:buChar char="▪"/>
              <a:defRPr/>
            </a:lvl1pPr>
            <a:lvl2pPr marL="914378" lvl="1" indent="-304793" rtl="0">
              <a:spcBef>
                <a:spcPts val="1600"/>
              </a:spcBef>
              <a:spcAft>
                <a:spcPts val="0"/>
              </a:spcAft>
              <a:buSzPts val="1200"/>
              <a:buChar char="○"/>
              <a:defRPr/>
            </a:lvl2pPr>
            <a:lvl3pPr marL="1371566" lvl="2" indent="-304793" rtl="0">
              <a:spcBef>
                <a:spcPts val="1600"/>
              </a:spcBef>
              <a:spcAft>
                <a:spcPts val="0"/>
              </a:spcAft>
              <a:buSzPts val="1200"/>
              <a:buChar char="■"/>
              <a:defRPr/>
            </a:lvl3pPr>
            <a:lvl4pPr marL="1828754" lvl="3" indent="-304793" rtl="0">
              <a:spcBef>
                <a:spcPts val="1600"/>
              </a:spcBef>
              <a:spcAft>
                <a:spcPts val="0"/>
              </a:spcAft>
              <a:buSzPts val="1200"/>
              <a:buChar char="●"/>
              <a:defRPr/>
            </a:lvl4pPr>
            <a:lvl5pPr marL="2285943" lvl="4" indent="-304793" rtl="0">
              <a:spcBef>
                <a:spcPts val="1600"/>
              </a:spcBef>
              <a:spcAft>
                <a:spcPts val="0"/>
              </a:spcAft>
              <a:buSzPts val="1200"/>
              <a:buChar char="○"/>
              <a:defRPr/>
            </a:lvl5pPr>
            <a:lvl6pPr marL="2743132" lvl="5" indent="-304793" rtl="0">
              <a:spcBef>
                <a:spcPts val="1600"/>
              </a:spcBef>
              <a:spcAft>
                <a:spcPts val="0"/>
              </a:spcAft>
              <a:buSzPts val="1200"/>
              <a:buChar char="■"/>
              <a:defRPr/>
            </a:lvl6pPr>
            <a:lvl7pPr marL="3200320" lvl="6" indent="-304793" rtl="0">
              <a:spcBef>
                <a:spcPts val="1600"/>
              </a:spcBef>
              <a:spcAft>
                <a:spcPts val="0"/>
              </a:spcAft>
              <a:buSzPts val="1200"/>
              <a:buChar char="●"/>
              <a:defRPr/>
            </a:lvl7pPr>
            <a:lvl8pPr marL="3657509" lvl="7" indent="-304793" rtl="0">
              <a:spcBef>
                <a:spcPts val="1600"/>
              </a:spcBef>
              <a:spcAft>
                <a:spcPts val="0"/>
              </a:spcAft>
              <a:buSzPts val="1200"/>
              <a:buChar char="○"/>
              <a:defRPr/>
            </a:lvl8pPr>
            <a:lvl9pPr marL="4114697" lvl="8" indent="-304793" rtl="0">
              <a:spcBef>
                <a:spcPts val="1600"/>
              </a:spcBef>
              <a:spcAft>
                <a:spcPts val="1600"/>
              </a:spcAft>
              <a:buSzPts val="1200"/>
              <a:buChar char="■"/>
              <a:defRPr/>
            </a:lvl9pPr>
          </a:lstStyle>
          <a:p>
            <a:endParaRPr/>
          </a:p>
        </p:txBody>
      </p:sp>
    </p:spTree>
    <p:extLst>
      <p:ext uri="{BB962C8B-B14F-4D97-AF65-F5344CB8AC3E}">
        <p14:creationId xmlns:p14="http://schemas.microsoft.com/office/powerpoint/2010/main" val="2286301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5"/>
        <p:cNvGrpSpPr/>
        <p:nvPr/>
      </p:nvGrpSpPr>
      <p:grpSpPr>
        <a:xfrm>
          <a:off x="0" y="0"/>
          <a:ext cx="0" cy="0"/>
          <a:chOff x="0" y="0"/>
          <a:chExt cx="0" cy="0"/>
        </a:xfrm>
      </p:grpSpPr>
      <p:sp>
        <p:nvSpPr>
          <p:cNvPr id="36" name="Google Shape;36;p10"/>
          <p:cNvSpPr txBox="1">
            <a:spLocks noGrp="1"/>
          </p:cNvSpPr>
          <p:nvPr>
            <p:ph type="body" idx="1"/>
          </p:nvPr>
        </p:nvSpPr>
        <p:spPr>
          <a:xfrm>
            <a:off x="709400" y="5640767"/>
            <a:ext cx="5998800" cy="806800"/>
          </a:xfrm>
          <a:prstGeom prst="rect">
            <a:avLst/>
          </a:prstGeom>
        </p:spPr>
        <p:txBody>
          <a:bodyPr spcFirstLastPara="1" wrap="square" lIns="91425" tIns="91425" rIns="91425" bIns="91425" anchor="ctr" anchorCtr="0">
            <a:noAutofit/>
          </a:bodyPr>
          <a:lstStyle>
            <a:lvl1pPr marL="457189" lvl="0" indent="-228594" rtl="0">
              <a:lnSpc>
                <a:spcPct val="100000"/>
              </a:lnSpc>
              <a:spcBef>
                <a:spcPts val="0"/>
              </a:spcBef>
              <a:spcAft>
                <a:spcPts val="0"/>
              </a:spcAft>
              <a:buClr>
                <a:srgbClr val="323C40"/>
              </a:buClr>
              <a:buSzPts val="1200"/>
              <a:buNone/>
              <a:defRPr>
                <a:solidFill>
                  <a:srgbClr val="323C40"/>
                </a:solidFill>
              </a:defRPr>
            </a:lvl1pPr>
          </a:lstStyle>
          <a:p>
            <a:endParaRPr/>
          </a:p>
        </p:txBody>
      </p:sp>
    </p:spTree>
    <p:extLst>
      <p:ext uri="{BB962C8B-B14F-4D97-AF65-F5344CB8AC3E}">
        <p14:creationId xmlns:p14="http://schemas.microsoft.com/office/powerpoint/2010/main" val="39281961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7"/>
        <p:cNvGrpSpPr/>
        <p:nvPr/>
      </p:nvGrpSpPr>
      <p:grpSpPr>
        <a:xfrm>
          <a:off x="0" y="0"/>
          <a:ext cx="0" cy="0"/>
          <a:chOff x="0" y="0"/>
          <a:chExt cx="0" cy="0"/>
        </a:xfrm>
      </p:grpSpPr>
      <p:sp>
        <p:nvSpPr>
          <p:cNvPr id="38" name="Google Shape;38;p11"/>
          <p:cNvSpPr txBox="1">
            <a:spLocks noGrp="1"/>
          </p:cNvSpPr>
          <p:nvPr>
            <p:ph type="title" hasCustomPrompt="1"/>
          </p:nvPr>
        </p:nvSpPr>
        <p:spPr>
          <a:xfrm>
            <a:off x="709400" y="1658867"/>
            <a:ext cx="7725300" cy="177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37C2D1"/>
              </a:buClr>
              <a:buSzPts val="8000"/>
              <a:buNone/>
              <a:defRPr sz="8000">
                <a:solidFill>
                  <a:srgbClr val="37C2D1"/>
                </a:solidFill>
              </a:defRPr>
            </a:lvl1pPr>
            <a:lvl2pPr lvl="1" algn="ctr" rtl="0">
              <a:spcBef>
                <a:spcPts val="0"/>
              </a:spcBef>
              <a:spcAft>
                <a:spcPts val="0"/>
              </a:spcAft>
              <a:buClr>
                <a:srgbClr val="37C2D1"/>
              </a:buClr>
              <a:buSzPts val="8000"/>
              <a:buNone/>
              <a:defRPr sz="8000">
                <a:solidFill>
                  <a:srgbClr val="37C2D1"/>
                </a:solidFill>
              </a:defRPr>
            </a:lvl2pPr>
            <a:lvl3pPr lvl="2" algn="ctr" rtl="0">
              <a:spcBef>
                <a:spcPts val="0"/>
              </a:spcBef>
              <a:spcAft>
                <a:spcPts val="0"/>
              </a:spcAft>
              <a:buClr>
                <a:srgbClr val="37C2D1"/>
              </a:buClr>
              <a:buSzPts val="8000"/>
              <a:buNone/>
              <a:defRPr sz="8000">
                <a:solidFill>
                  <a:srgbClr val="37C2D1"/>
                </a:solidFill>
              </a:defRPr>
            </a:lvl3pPr>
            <a:lvl4pPr lvl="3" algn="ctr" rtl="0">
              <a:spcBef>
                <a:spcPts val="0"/>
              </a:spcBef>
              <a:spcAft>
                <a:spcPts val="0"/>
              </a:spcAft>
              <a:buClr>
                <a:srgbClr val="37C2D1"/>
              </a:buClr>
              <a:buSzPts val="8000"/>
              <a:buNone/>
              <a:defRPr sz="8000">
                <a:solidFill>
                  <a:srgbClr val="37C2D1"/>
                </a:solidFill>
              </a:defRPr>
            </a:lvl4pPr>
            <a:lvl5pPr lvl="4" algn="ctr" rtl="0">
              <a:spcBef>
                <a:spcPts val="0"/>
              </a:spcBef>
              <a:spcAft>
                <a:spcPts val="0"/>
              </a:spcAft>
              <a:buClr>
                <a:srgbClr val="37C2D1"/>
              </a:buClr>
              <a:buSzPts val="8000"/>
              <a:buNone/>
              <a:defRPr sz="8000">
                <a:solidFill>
                  <a:srgbClr val="37C2D1"/>
                </a:solidFill>
              </a:defRPr>
            </a:lvl5pPr>
            <a:lvl6pPr lvl="5" algn="ctr" rtl="0">
              <a:spcBef>
                <a:spcPts val="0"/>
              </a:spcBef>
              <a:spcAft>
                <a:spcPts val="0"/>
              </a:spcAft>
              <a:buClr>
                <a:srgbClr val="37C2D1"/>
              </a:buClr>
              <a:buSzPts val="8000"/>
              <a:buNone/>
              <a:defRPr sz="8000">
                <a:solidFill>
                  <a:srgbClr val="37C2D1"/>
                </a:solidFill>
              </a:defRPr>
            </a:lvl6pPr>
            <a:lvl7pPr lvl="6" algn="ctr" rtl="0">
              <a:spcBef>
                <a:spcPts val="0"/>
              </a:spcBef>
              <a:spcAft>
                <a:spcPts val="0"/>
              </a:spcAft>
              <a:buClr>
                <a:srgbClr val="37C2D1"/>
              </a:buClr>
              <a:buSzPts val="8000"/>
              <a:buNone/>
              <a:defRPr sz="8000">
                <a:solidFill>
                  <a:srgbClr val="37C2D1"/>
                </a:solidFill>
              </a:defRPr>
            </a:lvl7pPr>
            <a:lvl8pPr lvl="7" algn="ctr" rtl="0">
              <a:spcBef>
                <a:spcPts val="0"/>
              </a:spcBef>
              <a:spcAft>
                <a:spcPts val="0"/>
              </a:spcAft>
              <a:buClr>
                <a:srgbClr val="37C2D1"/>
              </a:buClr>
              <a:buSzPts val="8000"/>
              <a:buNone/>
              <a:defRPr sz="8000">
                <a:solidFill>
                  <a:srgbClr val="37C2D1"/>
                </a:solidFill>
              </a:defRPr>
            </a:lvl8pPr>
            <a:lvl9pPr lvl="8" algn="ctr" rtl="0">
              <a:spcBef>
                <a:spcPts val="0"/>
              </a:spcBef>
              <a:spcAft>
                <a:spcPts val="0"/>
              </a:spcAft>
              <a:buClr>
                <a:srgbClr val="37C2D1"/>
              </a:buClr>
              <a:buSzPts val="8000"/>
              <a:buNone/>
              <a:defRPr sz="8000">
                <a:solidFill>
                  <a:srgbClr val="37C2D1"/>
                </a:solidFill>
              </a:defRPr>
            </a:lvl9pPr>
          </a:lstStyle>
          <a:p>
            <a:r>
              <a:t>xx%</a:t>
            </a:r>
          </a:p>
        </p:txBody>
      </p:sp>
      <p:sp>
        <p:nvSpPr>
          <p:cNvPr id="39" name="Google Shape;39;p11"/>
          <p:cNvSpPr txBox="1">
            <a:spLocks noGrp="1"/>
          </p:cNvSpPr>
          <p:nvPr>
            <p:ph type="body" idx="1"/>
          </p:nvPr>
        </p:nvSpPr>
        <p:spPr>
          <a:xfrm>
            <a:off x="2602050" y="3429000"/>
            <a:ext cx="3939900" cy="448000"/>
          </a:xfrm>
          <a:prstGeom prst="rect">
            <a:avLst/>
          </a:prstGeom>
        </p:spPr>
        <p:txBody>
          <a:bodyPr spcFirstLastPara="1" wrap="square" lIns="91425" tIns="91425" rIns="91425" bIns="91425" anchor="t" anchorCtr="0">
            <a:noAutofit/>
          </a:bodyPr>
          <a:lstStyle>
            <a:lvl1pPr marL="457189" lvl="0" indent="-304793" algn="ctr" rtl="0">
              <a:spcBef>
                <a:spcPts val="0"/>
              </a:spcBef>
              <a:spcAft>
                <a:spcPts val="0"/>
              </a:spcAft>
              <a:buSzPts val="1200"/>
              <a:buChar char="▪"/>
              <a:defRPr/>
            </a:lvl1pPr>
            <a:lvl2pPr marL="914378" lvl="1" indent="-304793" algn="ctr" rtl="0">
              <a:spcBef>
                <a:spcPts val="1600"/>
              </a:spcBef>
              <a:spcAft>
                <a:spcPts val="0"/>
              </a:spcAft>
              <a:buSzPts val="1200"/>
              <a:buChar char="○"/>
              <a:defRPr/>
            </a:lvl2pPr>
            <a:lvl3pPr marL="1371566" lvl="2" indent="-304793" algn="ctr" rtl="0">
              <a:spcBef>
                <a:spcPts val="1600"/>
              </a:spcBef>
              <a:spcAft>
                <a:spcPts val="0"/>
              </a:spcAft>
              <a:buSzPts val="1200"/>
              <a:buChar char="■"/>
              <a:defRPr/>
            </a:lvl3pPr>
            <a:lvl4pPr marL="1828754" lvl="3" indent="-304793" algn="ctr" rtl="0">
              <a:spcBef>
                <a:spcPts val="1600"/>
              </a:spcBef>
              <a:spcAft>
                <a:spcPts val="0"/>
              </a:spcAft>
              <a:buSzPts val="1200"/>
              <a:buChar char="●"/>
              <a:defRPr/>
            </a:lvl4pPr>
            <a:lvl5pPr marL="2285943" lvl="4" indent="-304793" algn="ctr" rtl="0">
              <a:spcBef>
                <a:spcPts val="1600"/>
              </a:spcBef>
              <a:spcAft>
                <a:spcPts val="0"/>
              </a:spcAft>
              <a:buSzPts val="1200"/>
              <a:buChar char="○"/>
              <a:defRPr/>
            </a:lvl5pPr>
            <a:lvl6pPr marL="2743132" lvl="5" indent="-304793" algn="ctr" rtl="0">
              <a:spcBef>
                <a:spcPts val="1600"/>
              </a:spcBef>
              <a:spcAft>
                <a:spcPts val="0"/>
              </a:spcAft>
              <a:buSzPts val="1200"/>
              <a:buChar char="■"/>
              <a:defRPr/>
            </a:lvl6pPr>
            <a:lvl7pPr marL="3200320" lvl="6" indent="-304793" algn="ctr" rtl="0">
              <a:spcBef>
                <a:spcPts val="1600"/>
              </a:spcBef>
              <a:spcAft>
                <a:spcPts val="0"/>
              </a:spcAft>
              <a:buSzPts val="1200"/>
              <a:buChar char="●"/>
              <a:defRPr/>
            </a:lvl7pPr>
            <a:lvl8pPr marL="3657509" lvl="7" indent="-304793" algn="ctr" rtl="0">
              <a:spcBef>
                <a:spcPts val="1600"/>
              </a:spcBef>
              <a:spcAft>
                <a:spcPts val="0"/>
              </a:spcAft>
              <a:buSzPts val="1200"/>
              <a:buChar char="○"/>
              <a:defRPr/>
            </a:lvl8pPr>
            <a:lvl9pPr marL="4114697" lvl="8" indent="-304793" algn="ctr" rtl="0">
              <a:spcBef>
                <a:spcPts val="1600"/>
              </a:spcBef>
              <a:spcAft>
                <a:spcPts val="1600"/>
              </a:spcAft>
              <a:buSzPts val="1200"/>
              <a:buChar char="■"/>
              <a:defRPr/>
            </a:lvl9pPr>
          </a:lstStyle>
          <a:p>
            <a:endParaRPr/>
          </a:p>
        </p:txBody>
      </p:sp>
    </p:spTree>
    <p:extLst>
      <p:ext uri="{BB962C8B-B14F-4D97-AF65-F5344CB8AC3E}">
        <p14:creationId xmlns:p14="http://schemas.microsoft.com/office/powerpoint/2010/main" val="10644646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
        <p:cNvGrpSpPr/>
        <p:nvPr/>
      </p:nvGrpSpPr>
      <p:grpSpPr>
        <a:xfrm>
          <a:off x="0" y="0"/>
          <a:ext cx="0" cy="0"/>
          <a:chOff x="0" y="0"/>
          <a:chExt cx="0" cy="0"/>
        </a:xfrm>
      </p:grpSpPr>
    </p:spTree>
    <p:extLst>
      <p:ext uri="{BB962C8B-B14F-4D97-AF65-F5344CB8AC3E}">
        <p14:creationId xmlns:p14="http://schemas.microsoft.com/office/powerpoint/2010/main" val="21006955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9" name="Shape 49"/>
          <p:cNvSpPr txBox="1">
            <a:spLocks noGrp="1"/>
          </p:cNvSpPr>
          <p:nvPr>
            <p:ph type="title" hasCustomPrompt="1"/>
          </p:nvPr>
        </p:nvSpPr>
        <p:spPr>
          <a:xfrm>
            <a:off x="457200" y="2340864"/>
            <a:ext cx="8349140" cy="830999"/>
          </a:xfrm>
          <a:prstGeom prst="rect">
            <a:avLst/>
          </a:prstGeom>
        </p:spPr>
        <p:txBody>
          <a:bodyPr/>
          <a:lstStyle>
            <a:lvl1pPr>
              <a:defRPr sz="4800" b="1">
                <a:solidFill>
                  <a:srgbClr val="F5AA2C"/>
                </a:solidFill>
              </a:defRPr>
            </a:lvl1pPr>
          </a:lstStyle>
          <a:p>
            <a:r>
              <a:t>Section title</a:t>
            </a:r>
          </a:p>
        </p:txBody>
      </p:sp>
      <p:sp>
        <p:nvSpPr>
          <p:cNvPr id="50" name="Picture Placeholder 2"/>
          <p:cNvSpPr>
            <a:spLocks noGrp="1"/>
          </p:cNvSpPr>
          <p:nvPr>
            <p:ph type="pic" sz="half" idx="21"/>
          </p:nvPr>
        </p:nvSpPr>
        <p:spPr>
          <a:xfrm>
            <a:off x="0" y="3337685"/>
            <a:ext cx="4171759" cy="3520315"/>
          </a:xfrm>
          <a:prstGeom prst="rect">
            <a:avLst/>
          </a:prstGeom>
        </p:spPr>
        <p:txBody>
          <a:bodyPr lIns="91439" tIns="45719" rIns="91439" bIns="45719">
            <a:noAutofit/>
          </a:bodyPr>
          <a:lstStyle/>
          <a:p>
            <a:endParaRPr/>
          </a:p>
        </p:txBody>
      </p:sp>
      <p:pic>
        <p:nvPicPr>
          <p:cNvPr id="51" name="Picture 3" descr="Picture 3"/>
          <p:cNvPicPr>
            <a:picLocks noChangeAspect="1"/>
          </p:cNvPicPr>
          <p:nvPr/>
        </p:nvPicPr>
        <p:blipFill>
          <a:blip r:embed="rId3"/>
          <a:stretch>
            <a:fillRect/>
          </a:stretch>
        </p:blipFill>
        <p:spPr>
          <a:xfrm>
            <a:off x="5125315" y="5874484"/>
            <a:ext cx="3681025" cy="542022"/>
          </a:xfrm>
          <a:prstGeom prst="rect">
            <a:avLst/>
          </a:prstGeom>
          <a:ln w="12700">
            <a:miter lim="400000"/>
          </a:ln>
        </p:spPr>
      </p:pic>
      <p:sp>
        <p:nvSpPr>
          <p:cNvPr id="52" name="Shape 52"/>
          <p:cNvSpPr txBox="1">
            <a:spLocks noGrp="1"/>
          </p:cNvSpPr>
          <p:nvPr>
            <p:ph type="sldNum" sz="quarter" idx="2"/>
          </p:nvPr>
        </p:nvSpPr>
        <p:spPr>
          <a:xfrm>
            <a:off x="6294578" y="6232198"/>
            <a:ext cx="258623" cy="248304"/>
          </a:xfrm>
          <a:prstGeom prst="rect">
            <a:avLst/>
          </a:prstGeom>
        </p:spPr>
        <p:txBody>
          <a:bodyPr anchor="ctr"/>
          <a:lstStyle>
            <a:lvl1pPr algn="r">
              <a:defRPr sz="1200"/>
            </a:lvl1p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1"/>
        <p:cNvGrpSpPr/>
        <p:nvPr/>
      </p:nvGrpSpPr>
      <p:grpSpPr>
        <a:xfrm>
          <a:off x="0" y="0"/>
          <a:ext cx="0" cy="0"/>
          <a:chOff x="0" y="0"/>
          <a:chExt cx="0" cy="0"/>
        </a:xfrm>
      </p:grpSpPr>
      <p:sp>
        <p:nvSpPr>
          <p:cNvPr id="42" name="Google Shape;42;p13"/>
          <p:cNvSpPr txBox="1">
            <a:spLocks noGrp="1"/>
          </p:cNvSpPr>
          <p:nvPr>
            <p:ph type="title" hasCustomPrompt="1"/>
          </p:nvPr>
        </p:nvSpPr>
        <p:spPr>
          <a:xfrm>
            <a:off x="5572013" y="1295500"/>
            <a:ext cx="2027400" cy="778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rgbClr val="323C40"/>
              </a:buClr>
              <a:buSzPts val="4000"/>
              <a:buNone/>
              <a:defRPr sz="4000">
                <a:solidFill>
                  <a:srgbClr val="323C40"/>
                </a:solidFill>
              </a:defRPr>
            </a:lvl1pPr>
            <a:lvl2pPr lvl="1" algn="ctr" rtl="0">
              <a:spcBef>
                <a:spcPts val="0"/>
              </a:spcBef>
              <a:spcAft>
                <a:spcPts val="0"/>
              </a:spcAft>
              <a:buClr>
                <a:srgbClr val="323C40"/>
              </a:buClr>
              <a:buSzPts val="4000"/>
              <a:buNone/>
              <a:defRPr sz="4000">
                <a:solidFill>
                  <a:srgbClr val="323C40"/>
                </a:solidFill>
              </a:defRPr>
            </a:lvl2pPr>
            <a:lvl3pPr lvl="2" algn="ctr" rtl="0">
              <a:spcBef>
                <a:spcPts val="0"/>
              </a:spcBef>
              <a:spcAft>
                <a:spcPts val="0"/>
              </a:spcAft>
              <a:buClr>
                <a:srgbClr val="323C40"/>
              </a:buClr>
              <a:buSzPts val="4000"/>
              <a:buNone/>
              <a:defRPr sz="4000">
                <a:solidFill>
                  <a:srgbClr val="323C40"/>
                </a:solidFill>
              </a:defRPr>
            </a:lvl3pPr>
            <a:lvl4pPr lvl="3" algn="ctr" rtl="0">
              <a:spcBef>
                <a:spcPts val="0"/>
              </a:spcBef>
              <a:spcAft>
                <a:spcPts val="0"/>
              </a:spcAft>
              <a:buClr>
                <a:srgbClr val="323C40"/>
              </a:buClr>
              <a:buSzPts val="4000"/>
              <a:buNone/>
              <a:defRPr sz="4000">
                <a:solidFill>
                  <a:srgbClr val="323C40"/>
                </a:solidFill>
              </a:defRPr>
            </a:lvl4pPr>
            <a:lvl5pPr lvl="4" algn="ctr" rtl="0">
              <a:spcBef>
                <a:spcPts val="0"/>
              </a:spcBef>
              <a:spcAft>
                <a:spcPts val="0"/>
              </a:spcAft>
              <a:buClr>
                <a:srgbClr val="323C40"/>
              </a:buClr>
              <a:buSzPts val="4000"/>
              <a:buNone/>
              <a:defRPr sz="4000">
                <a:solidFill>
                  <a:srgbClr val="323C40"/>
                </a:solidFill>
              </a:defRPr>
            </a:lvl5pPr>
            <a:lvl6pPr lvl="5" algn="ctr" rtl="0">
              <a:spcBef>
                <a:spcPts val="0"/>
              </a:spcBef>
              <a:spcAft>
                <a:spcPts val="0"/>
              </a:spcAft>
              <a:buClr>
                <a:srgbClr val="323C40"/>
              </a:buClr>
              <a:buSzPts val="4000"/>
              <a:buNone/>
              <a:defRPr sz="4000">
                <a:solidFill>
                  <a:srgbClr val="323C40"/>
                </a:solidFill>
              </a:defRPr>
            </a:lvl6pPr>
            <a:lvl7pPr lvl="6" algn="ctr" rtl="0">
              <a:spcBef>
                <a:spcPts val="0"/>
              </a:spcBef>
              <a:spcAft>
                <a:spcPts val="0"/>
              </a:spcAft>
              <a:buClr>
                <a:srgbClr val="323C40"/>
              </a:buClr>
              <a:buSzPts val="4000"/>
              <a:buNone/>
              <a:defRPr sz="4000">
                <a:solidFill>
                  <a:srgbClr val="323C40"/>
                </a:solidFill>
              </a:defRPr>
            </a:lvl7pPr>
            <a:lvl8pPr lvl="7" algn="ctr" rtl="0">
              <a:spcBef>
                <a:spcPts val="0"/>
              </a:spcBef>
              <a:spcAft>
                <a:spcPts val="0"/>
              </a:spcAft>
              <a:buClr>
                <a:srgbClr val="323C40"/>
              </a:buClr>
              <a:buSzPts val="4000"/>
              <a:buNone/>
              <a:defRPr sz="4000">
                <a:solidFill>
                  <a:srgbClr val="323C40"/>
                </a:solidFill>
              </a:defRPr>
            </a:lvl8pPr>
            <a:lvl9pPr lvl="8" algn="ctr" rtl="0">
              <a:spcBef>
                <a:spcPts val="0"/>
              </a:spcBef>
              <a:spcAft>
                <a:spcPts val="0"/>
              </a:spcAft>
              <a:buClr>
                <a:srgbClr val="323C40"/>
              </a:buClr>
              <a:buSzPts val="4000"/>
              <a:buNone/>
              <a:defRPr sz="4000">
                <a:solidFill>
                  <a:srgbClr val="323C40"/>
                </a:solidFill>
              </a:defRPr>
            </a:lvl9pPr>
          </a:lstStyle>
          <a:p>
            <a:r>
              <a:t>xx%</a:t>
            </a:r>
          </a:p>
        </p:txBody>
      </p:sp>
      <p:sp>
        <p:nvSpPr>
          <p:cNvPr id="43" name="Google Shape;43;p13"/>
          <p:cNvSpPr txBox="1">
            <a:spLocks noGrp="1"/>
          </p:cNvSpPr>
          <p:nvPr>
            <p:ph type="subTitle" idx="1"/>
          </p:nvPr>
        </p:nvSpPr>
        <p:spPr>
          <a:xfrm>
            <a:off x="1544588" y="1295500"/>
            <a:ext cx="3862500" cy="440000"/>
          </a:xfrm>
          <a:prstGeom prst="rect">
            <a:avLst/>
          </a:prstGeom>
          <a:noFill/>
        </p:spPr>
        <p:txBody>
          <a:bodyPr spcFirstLastPara="1" wrap="square" lIns="91425" tIns="91425" rIns="91425" bIns="91425" anchor="ctr" anchorCtr="0">
            <a:noAutofit/>
          </a:bodyPr>
          <a:lstStyle>
            <a:lvl1pPr lvl="0" algn="r" rtl="0">
              <a:lnSpc>
                <a:spcPct val="100000"/>
              </a:lnSpc>
              <a:spcBef>
                <a:spcPts val="0"/>
              </a:spcBef>
              <a:spcAft>
                <a:spcPts val="0"/>
              </a:spcAft>
              <a:buNone/>
              <a:defRPr sz="1900">
                <a:latin typeface="Fjalla One"/>
                <a:ea typeface="Fjalla One"/>
                <a:cs typeface="Fjalla One"/>
                <a:sym typeface="Fjalla One"/>
              </a:defRPr>
            </a:lvl1pPr>
            <a:lvl2pPr lvl="1" algn="r" rtl="0">
              <a:lnSpc>
                <a:spcPct val="100000"/>
              </a:lnSpc>
              <a:spcBef>
                <a:spcPts val="0"/>
              </a:spcBef>
              <a:spcAft>
                <a:spcPts val="0"/>
              </a:spcAft>
              <a:buNone/>
              <a:defRPr sz="1900">
                <a:latin typeface="Fjalla One"/>
                <a:ea typeface="Fjalla One"/>
                <a:cs typeface="Fjalla One"/>
                <a:sym typeface="Fjalla One"/>
              </a:defRPr>
            </a:lvl2pPr>
            <a:lvl3pPr lvl="2" algn="r" rtl="0">
              <a:lnSpc>
                <a:spcPct val="100000"/>
              </a:lnSpc>
              <a:spcBef>
                <a:spcPts val="0"/>
              </a:spcBef>
              <a:spcAft>
                <a:spcPts val="0"/>
              </a:spcAft>
              <a:buNone/>
              <a:defRPr sz="1900">
                <a:latin typeface="Fjalla One"/>
                <a:ea typeface="Fjalla One"/>
                <a:cs typeface="Fjalla One"/>
                <a:sym typeface="Fjalla One"/>
              </a:defRPr>
            </a:lvl3pPr>
            <a:lvl4pPr lvl="3" algn="r" rtl="0">
              <a:lnSpc>
                <a:spcPct val="100000"/>
              </a:lnSpc>
              <a:spcBef>
                <a:spcPts val="0"/>
              </a:spcBef>
              <a:spcAft>
                <a:spcPts val="0"/>
              </a:spcAft>
              <a:buNone/>
              <a:defRPr sz="1900">
                <a:latin typeface="Fjalla One"/>
                <a:ea typeface="Fjalla One"/>
                <a:cs typeface="Fjalla One"/>
                <a:sym typeface="Fjalla One"/>
              </a:defRPr>
            </a:lvl4pPr>
            <a:lvl5pPr lvl="4" algn="r" rtl="0">
              <a:lnSpc>
                <a:spcPct val="100000"/>
              </a:lnSpc>
              <a:spcBef>
                <a:spcPts val="0"/>
              </a:spcBef>
              <a:spcAft>
                <a:spcPts val="0"/>
              </a:spcAft>
              <a:buNone/>
              <a:defRPr sz="1900">
                <a:latin typeface="Fjalla One"/>
                <a:ea typeface="Fjalla One"/>
                <a:cs typeface="Fjalla One"/>
                <a:sym typeface="Fjalla One"/>
              </a:defRPr>
            </a:lvl5pPr>
            <a:lvl6pPr lvl="5" algn="r" rtl="0">
              <a:lnSpc>
                <a:spcPct val="100000"/>
              </a:lnSpc>
              <a:spcBef>
                <a:spcPts val="0"/>
              </a:spcBef>
              <a:spcAft>
                <a:spcPts val="0"/>
              </a:spcAft>
              <a:buNone/>
              <a:defRPr sz="1900">
                <a:latin typeface="Fjalla One"/>
                <a:ea typeface="Fjalla One"/>
                <a:cs typeface="Fjalla One"/>
                <a:sym typeface="Fjalla One"/>
              </a:defRPr>
            </a:lvl6pPr>
            <a:lvl7pPr lvl="6" algn="r" rtl="0">
              <a:lnSpc>
                <a:spcPct val="100000"/>
              </a:lnSpc>
              <a:spcBef>
                <a:spcPts val="0"/>
              </a:spcBef>
              <a:spcAft>
                <a:spcPts val="0"/>
              </a:spcAft>
              <a:buNone/>
              <a:defRPr sz="1900">
                <a:latin typeface="Fjalla One"/>
                <a:ea typeface="Fjalla One"/>
                <a:cs typeface="Fjalla One"/>
                <a:sym typeface="Fjalla One"/>
              </a:defRPr>
            </a:lvl7pPr>
            <a:lvl8pPr lvl="7" algn="r" rtl="0">
              <a:lnSpc>
                <a:spcPct val="100000"/>
              </a:lnSpc>
              <a:spcBef>
                <a:spcPts val="0"/>
              </a:spcBef>
              <a:spcAft>
                <a:spcPts val="0"/>
              </a:spcAft>
              <a:buNone/>
              <a:defRPr sz="1900">
                <a:latin typeface="Fjalla One"/>
                <a:ea typeface="Fjalla One"/>
                <a:cs typeface="Fjalla One"/>
                <a:sym typeface="Fjalla One"/>
              </a:defRPr>
            </a:lvl8pPr>
            <a:lvl9pPr lvl="8" algn="r" rtl="0">
              <a:lnSpc>
                <a:spcPct val="100000"/>
              </a:lnSpc>
              <a:spcBef>
                <a:spcPts val="0"/>
              </a:spcBef>
              <a:spcAft>
                <a:spcPts val="0"/>
              </a:spcAft>
              <a:buNone/>
              <a:defRPr sz="1900">
                <a:latin typeface="Fjalla One"/>
                <a:ea typeface="Fjalla One"/>
                <a:cs typeface="Fjalla One"/>
                <a:sym typeface="Fjalla One"/>
              </a:defRPr>
            </a:lvl9pPr>
          </a:lstStyle>
          <a:p>
            <a:endParaRPr/>
          </a:p>
        </p:txBody>
      </p:sp>
      <p:sp>
        <p:nvSpPr>
          <p:cNvPr id="44" name="Google Shape;44;p13"/>
          <p:cNvSpPr txBox="1">
            <a:spLocks noGrp="1"/>
          </p:cNvSpPr>
          <p:nvPr>
            <p:ph type="subTitle" idx="2"/>
          </p:nvPr>
        </p:nvSpPr>
        <p:spPr>
          <a:xfrm>
            <a:off x="1544588" y="1633900"/>
            <a:ext cx="3862500" cy="440000"/>
          </a:xfrm>
          <a:prstGeom prst="rect">
            <a:avLst/>
          </a:prstGeom>
          <a:noFill/>
        </p:spPr>
        <p:txBody>
          <a:bodyPr spcFirstLastPara="1" wrap="square" lIns="91425" tIns="91425" rIns="91425" bIns="91425" anchor="ctr" anchorCtr="0">
            <a:noAutofit/>
          </a:bodyPr>
          <a:lstStyle>
            <a:lvl1pPr lvl="0" algn="r" rtl="0">
              <a:lnSpc>
                <a:spcPct val="100000"/>
              </a:lnSpc>
              <a:spcBef>
                <a:spcPts val="0"/>
              </a:spcBef>
              <a:spcAft>
                <a:spcPts val="0"/>
              </a:spcAft>
              <a:buNone/>
              <a:defRPr sz="1300"/>
            </a:lvl1pPr>
            <a:lvl2pPr lvl="1" algn="r" rtl="0">
              <a:lnSpc>
                <a:spcPct val="100000"/>
              </a:lnSpc>
              <a:spcBef>
                <a:spcPts val="0"/>
              </a:spcBef>
              <a:spcAft>
                <a:spcPts val="0"/>
              </a:spcAft>
              <a:buNone/>
              <a:defRPr sz="1300"/>
            </a:lvl2pPr>
            <a:lvl3pPr lvl="2" algn="r" rtl="0">
              <a:lnSpc>
                <a:spcPct val="100000"/>
              </a:lnSpc>
              <a:spcBef>
                <a:spcPts val="0"/>
              </a:spcBef>
              <a:spcAft>
                <a:spcPts val="0"/>
              </a:spcAft>
              <a:buNone/>
              <a:defRPr sz="1300"/>
            </a:lvl3pPr>
            <a:lvl4pPr lvl="3" algn="r" rtl="0">
              <a:lnSpc>
                <a:spcPct val="100000"/>
              </a:lnSpc>
              <a:spcBef>
                <a:spcPts val="0"/>
              </a:spcBef>
              <a:spcAft>
                <a:spcPts val="0"/>
              </a:spcAft>
              <a:buNone/>
              <a:defRPr sz="1300"/>
            </a:lvl4pPr>
            <a:lvl5pPr lvl="4" algn="r" rtl="0">
              <a:lnSpc>
                <a:spcPct val="100000"/>
              </a:lnSpc>
              <a:spcBef>
                <a:spcPts val="0"/>
              </a:spcBef>
              <a:spcAft>
                <a:spcPts val="0"/>
              </a:spcAft>
              <a:buNone/>
              <a:defRPr sz="1300"/>
            </a:lvl5pPr>
            <a:lvl6pPr lvl="5" algn="r" rtl="0">
              <a:lnSpc>
                <a:spcPct val="100000"/>
              </a:lnSpc>
              <a:spcBef>
                <a:spcPts val="0"/>
              </a:spcBef>
              <a:spcAft>
                <a:spcPts val="0"/>
              </a:spcAft>
              <a:buNone/>
              <a:defRPr sz="1300"/>
            </a:lvl6pPr>
            <a:lvl7pPr lvl="6" algn="r" rtl="0">
              <a:lnSpc>
                <a:spcPct val="100000"/>
              </a:lnSpc>
              <a:spcBef>
                <a:spcPts val="0"/>
              </a:spcBef>
              <a:spcAft>
                <a:spcPts val="0"/>
              </a:spcAft>
              <a:buNone/>
              <a:defRPr sz="1300"/>
            </a:lvl7pPr>
            <a:lvl8pPr lvl="7" algn="r" rtl="0">
              <a:lnSpc>
                <a:spcPct val="100000"/>
              </a:lnSpc>
              <a:spcBef>
                <a:spcPts val="0"/>
              </a:spcBef>
              <a:spcAft>
                <a:spcPts val="0"/>
              </a:spcAft>
              <a:buNone/>
              <a:defRPr sz="1300"/>
            </a:lvl8pPr>
            <a:lvl9pPr lvl="8" algn="r" rtl="0">
              <a:lnSpc>
                <a:spcPct val="100000"/>
              </a:lnSpc>
              <a:spcBef>
                <a:spcPts val="0"/>
              </a:spcBef>
              <a:spcAft>
                <a:spcPts val="0"/>
              </a:spcAft>
              <a:buNone/>
              <a:defRPr sz="1300"/>
            </a:lvl9pPr>
          </a:lstStyle>
          <a:p>
            <a:endParaRPr/>
          </a:p>
        </p:txBody>
      </p:sp>
      <p:sp>
        <p:nvSpPr>
          <p:cNvPr id="45" name="Google Shape;45;p13"/>
          <p:cNvSpPr txBox="1">
            <a:spLocks noGrp="1"/>
          </p:cNvSpPr>
          <p:nvPr>
            <p:ph type="title" idx="3" hasCustomPrompt="1"/>
          </p:nvPr>
        </p:nvSpPr>
        <p:spPr>
          <a:xfrm>
            <a:off x="5572013" y="2458367"/>
            <a:ext cx="2027400" cy="778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rgbClr val="323C40"/>
              </a:buClr>
              <a:buSzPts val="4000"/>
              <a:buNone/>
              <a:defRPr sz="4000">
                <a:solidFill>
                  <a:srgbClr val="323C40"/>
                </a:solidFill>
              </a:defRPr>
            </a:lvl1pPr>
            <a:lvl2pPr lvl="1" algn="ctr" rtl="0">
              <a:spcBef>
                <a:spcPts val="0"/>
              </a:spcBef>
              <a:spcAft>
                <a:spcPts val="0"/>
              </a:spcAft>
              <a:buClr>
                <a:srgbClr val="323C40"/>
              </a:buClr>
              <a:buSzPts val="4000"/>
              <a:buNone/>
              <a:defRPr sz="4000">
                <a:solidFill>
                  <a:srgbClr val="323C40"/>
                </a:solidFill>
              </a:defRPr>
            </a:lvl2pPr>
            <a:lvl3pPr lvl="2" algn="ctr" rtl="0">
              <a:spcBef>
                <a:spcPts val="0"/>
              </a:spcBef>
              <a:spcAft>
                <a:spcPts val="0"/>
              </a:spcAft>
              <a:buClr>
                <a:srgbClr val="323C40"/>
              </a:buClr>
              <a:buSzPts val="4000"/>
              <a:buNone/>
              <a:defRPr sz="4000">
                <a:solidFill>
                  <a:srgbClr val="323C40"/>
                </a:solidFill>
              </a:defRPr>
            </a:lvl3pPr>
            <a:lvl4pPr lvl="3" algn="ctr" rtl="0">
              <a:spcBef>
                <a:spcPts val="0"/>
              </a:spcBef>
              <a:spcAft>
                <a:spcPts val="0"/>
              </a:spcAft>
              <a:buClr>
                <a:srgbClr val="323C40"/>
              </a:buClr>
              <a:buSzPts val="4000"/>
              <a:buNone/>
              <a:defRPr sz="4000">
                <a:solidFill>
                  <a:srgbClr val="323C40"/>
                </a:solidFill>
              </a:defRPr>
            </a:lvl4pPr>
            <a:lvl5pPr lvl="4" algn="ctr" rtl="0">
              <a:spcBef>
                <a:spcPts val="0"/>
              </a:spcBef>
              <a:spcAft>
                <a:spcPts val="0"/>
              </a:spcAft>
              <a:buClr>
                <a:srgbClr val="323C40"/>
              </a:buClr>
              <a:buSzPts val="4000"/>
              <a:buNone/>
              <a:defRPr sz="4000">
                <a:solidFill>
                  <a:srgbClr val="323C40"/>
                </a:solidFill>
              </a:defRPr>
            </a:lvl5pPr>
            <a:lvl6pPr lvl="5" algn="ctr" rtl="0">
              <a:spcBef>
                <a:spcPts val="0"/>
              </a:spcBef>
              <a:spcAft>
                <a:spcPts val="0"/>
              </a:spcAft>
              <a:buClr>
                <a:srgbClr val="323C40"/>
              </a:buClr>
              <a:buSzPts val="4000"/>
              <a:buNone/>
              <a:defRPr sz="4000">
                <a:solidFill>
                  <a:srgbClr val="323C40"/>
                </a:solidFill>
              </a:defRPr>
            </a:lvl6pPr>
            <a:lvl7pPr lvl="6" algn="ctr" rtl="0">
              <a:spcBef>
                <a:spcPts val="0"/>
              </a:spcBef>
              <a:spcAft>
                <a:spcPts val="0"/>
              </a:spcAft>
              <a:buClr>
                <a:srgbClr val="323C40"/>
              </a:buClr>
              <a:buSzPts val="4000"/>
              <a:buNone/>
              <a:defRPr sz="4000">
                <a:solidFill>
                  <a:srgbClr val="323C40"/>
                </a:solidFill>
              </a:defRPr>
            </a:lvl7pPr>
            <a:lvl8pPr lvl="7" algn="ctr" rtl="0">
              <a:spcBef>
                <a:spcPts val="0"/>
              </a:spcBef>
              <a:spcAft>
                <a:spcPts val="0"/>
              </a:spcAft>
              <a:buClr>
                <a:srgbClr val="323C40"/>
              </a:buClr>
              <a:buSzPts val="4000"/>
              <a:buNone/>
              <a:defRPr sz="4000">
                <a:solidFill>
                  <a:srgbClr val="323C40"/>
                </a:solidFill>
              </a:defRPr>
            </a:lvl8pPr>
            <a:lvl9pPr lvl="8" algn="ctr" rtl="0">
              <a:spcBef>
                <a:spcPts val="0"/>
              </a:spcBef>
              <a:spcAft>
                <a:spcPts val="0"/>
              </a:spcAft>
              <a:buClr>
                <a:srgbClr val="323C40"/>
              </a:buClr>
              <a:buSzPts val="4000"/>
              <a:buNone/>
              <a:defRPr sz="4000">
                <a:solidFill>
                  <a:srgbClr val="323C40"/>
                </a:solidFill>
              </a:defRPr>
            </a:lvl9pPr>
          </a:lstStyle>
          <a:p>
            <a:r>
              <a:t>xx%</a:t>
            </a:r>
          </a:p>
        </p:txBody>
      </p:sp>
      <p:sp>
        <p:nvSpPr>
          <p:cNvPr id="46" name="Google Shape;46;p13"/>
          <p:cNvSpPr txBox="1">
            <a:spLocks noGrp="1"/>
          </p:cNvSpPr>
          <p:nvPr>
            <p:ph type="subTitle" idx="4"/>
          </p:nvPr>
        </p:nvSpPr>
        <p:spPr>
          <a:xfrm>
            <a:off x="1544588" y="2458367"/>
            <a:ext cx="3862500" cy="440000"/>
          </a:xfrm>
          <a:prstGeom prst="rect">
            <a:avLst/>
          </a:prstGeom>
          <a:noFill/>
        </p:spPr>
        <p:txBody>
          <a:bodyPr spcFirstLastPara="1" wrap="square" lIns="91425" tIns="91425" rIns="91425" bIns="91425" anchor="ctr" anchorCtr="0">
            <a:noAutofit/>
          </a:bodyPr>
          <a:lstStyle>
            <a:lvl1pPr lvl="0" algn="r" rtl="0">
              <a:lnSpc>
                <a:spcPct val="100000"/>
              </a:lnSpc>
              <a:spcBef>
                <a:spcPts val="0"/>
              </a:spcBef>
              <a:spcAft>
                <a:spcPts val="0"/>
              </a:spcAft>
              <a:buNone/>
              <a:defRPr sz="1900">
                <a:latin typeface="Fjalla One"/>
                <a:ea typeface="Fjalla One"/>
                <a:cs typeface="Fjalla One"/>
                <a:sym typeface="Fjalla One"/>
              </a:defRPr>
            </a:lvl1pPr>
            <a:lvl2pPr lvl="1" algn="r" rtl="0">
              <a:lnSpc>
                <a:spcPct val="100000"/>
              </a:lnSpc>
              <a:spcBef>
                <a:spcPts val="0"/>
              </a:spcBef>
              <a:spcAft>
                <a:spcPts val="0"/>
              </a:spcAft>
              <a:buNone/>
              <a:defRPr sz="1900">
                <a:latin typeface="Fjalla One"/>
                <a:ea typeface="Fjalla One"/>
                <a:cs typeface="Fjalla One"/>
                <a:sym typeface="Fjalla One"/>
              </a:defRPr>
            </a:lvl2pPr>
            <a:lvl3pPr lvl="2" algn="r" rtl="0">
              <a:lnSpc>
                <a:spcPct val="100000"/>
              </a:lnSpc>
              <a:spcBef>
                <a:spcPts val="0"/>
              </a:spcBef>
              <a:spcAft>
                <a:spcPts val="0"/>
              </a:spcAft>
              <a:buNone/>
              <a:defRPr sz="1900">
                <a:latin typeface="Fjalla One"/>
                <a:ea typeface="Fjalla One"/>
                <a:cs typeface="Fjalla One"/>
                <a:sym typeface="Fjalla One"/>
              </a:defRPr>
            </a:lvl3pPr>
            <a:lvl4pPr lvl="3" algn="r" rtl="0">
              <a:lnSpc>
                <a:spcPct val="100000"/>
              </a:lnSpc>
              <a:spcBef>
                <a:spcPts val="0"/>
              </a:spcBef>
              <a:spcAft>
                <a:spcPts val="0"/>
              </a:spcAft>
              <a:buNone/>
              <a:defRPr sz="1900">
                <a:latin typeface="Fjalla One"/>
                <a:ea typeface="Fjalla One"/>
                <a:cs typeface="Fjalla One"/>
                <a:sym typeface="Fjalla One"/>
              </a:defRPr>
            </a:lvl4pPr>
            <a:lvl5pPr lvl="4" algn="r" rtl="0">
              <a:lnSpc>
                <a:spcPct val="100000"/>
              </a:lnSpc>
              <a:spcBef>
                <a:spcPts val="0"/>
              </a:spcBef>
              <a:spcAft>
                <a:spcPts val="0"/>
              </a:spcAft>
              <a:buNone/>
              <a:defRPr sz="1900">
                <a:latin typeface="Fjalla One"/>
                <a:ea typeface="Fjalla One"/>
                <a:cs typeface="Fjalla One"/>
                <a:sym typeface="Fjalla One"/>
              </a:defRPr>
            </a:lvl5pPr>
            <a:lvl6pPr lvl="5" algn="r" rtl="0">
              <a:lnSpc>
                <a:spcPct val="100000"/>
              </a:lnSpc>
              <a:spcBef>
                <a:spcPts val="0"/>
              </a:spcBef>
              <a:spcAft>
                <a:spcPts val="0"/>
              </a:spcAft>
              <a:buNone/>
              <a:defRPr sz="1900">
                <a:latin typeface="Fjalla One"/>
                <a:ea typeface="Fjalla One"/>
                <a:cs typeface="Fjalla One"/>
                <a:sym typeface="Fjalla One"/>
              </a:defRPr>
            </a:lvl6pPr>
            <a:lvl7pPr lvl="6" algn="r" rtl="0">
              <a:lnSpc>
                <a:spcPct val="100000"/>
              </a:lnSpc>
              <a:spcBef>
                <a:spcPts val="0"/>
              </a:spcBef>
              <a:spcAft>
                <a:spcPts val="0"/>
              </a:spcAft>
              <a:buNone/>
              <a:defRPr sz="1900">
                <a:latin typeface="Fjalla One"/>
                <a:ea typeface="Fjalla One"/>
                <a:cs typeface="Fjalla One"/>
                <a:sym typeface="Fjalla One"/>
              </a:defRPr>
            </a:lvl7pPr>
            <a:lvl8pPr lvl="7" algn="r" rtl="0">
              <a:lnSpc>
                <a:spcPct val="100000"/>
              </a:lnSpc>
              <a:spcBef>
                <a:spcPts val="0"/>
              </a:spcBef>
              <a:spcAft>
                <a:spcPts val="0"/>
              </a:spcAft>
              <a:buNone/>
              <a:defRPr sz="1900">
                <a:latin typeface="Fjalla One"/>
                <a:ea typeface="Fjalla One"/>
                <a:cs typeface="Fjalla One"/>
                <a:sym typeface="Fjalla One"/>
              </a:defRPr>
            </a:lvl8pPr>
            <a:lvl9pPr lvl="8" algn="r" rtl="0">
              <a:lnSpc>
                <a:spcPct val="100000"/>
              </a:lnSpc>
              <a:spcBef>
                <a:spcPts val="0"/>
              </a:spcBef>
              <a:spcAft>
                <a:spcPts val="0"/>
              </a:spcAft>
              <a:buNone/>
              <a:defRPr sz="1900">
                <a:latin typeface="Fjalla One"/>
                <a:ea typeface="Fjalla One"/>
                <a:cs typeface="Fjalla One"/>
                <a:sym typeface="Fjalla One"/>
              </a:defRPr>
            </a:lvl9pPr>
          </a:lstStyle>
          <a:p>
            <a:endParaRPr/>
          </a:p>
        </p:txBody>
      </p:sp>
      <p:sp>
        <p:nvSpPr>
          <p:cNvPr id="47" name="Google Shape;47;p13"/>
          <p:cNvSpPr txBox="1">
            <a:spLocks noGrp="1"/>
          </p:cNvSpPr>
          <p:nvPr>
            <p:ph type="subTitle" idx="5"/>
          </p:nvPr>
        </p:nvSpPr>
        <p:spPr>
          <a:xfrm>
            <a:off x="1544588" y="2796767"/>
            <a:ext cx="3862500" cy="440000"/>
          </a:xfrm>
          <a:prstGeom prst="rect">
            <a:avLst/>
          </a:prstGeom>
          <a:noFill/>
        </p:spPr>
        <p:txBody>
          <a:bodyPr spcFirstLastPara="1" wrap="square" lIns="91425" tIns="91425" rIns="91425" bIns="91425" anchor="ctr" anchorCtr="0">
            <a:noAutofit/>
          </a:bodyPr>
          <a:lstStyle>
            <a:lvl1pPr lvl="0" algn="r" rtl="0">
              <a:lnSpc>
                <a:spcPct val="100000"/>
              </a:lnSpc>
              <a:spcBef>
                <a:spcPts val="0"/>
              </a:spcBef>
              <a:spcAft>
                <a:spcPts val="0"/>
              </a:spcAft>
              <a:buNone/>
              <a:defRPr sz="1300"/>
            </a:lvl1pPr>
            <a:lvl2pPr lvl="1" algn="r" rtl="0">
              <a:lnSpc>
                <a:spcPct val="100000"/>
              </a:lnSpc>
              <a:spcBef>
                <a:spcPts val="0"/>
              </a:spcBef>
              <a:spcAft>
                <a:spcPts val="0"/>
              </a:spcAft>
              <a:buNone/>
              <a:defRPr sz="1300"/>
            </a:lvl2pPr>
            <a:lvl3pPr lvl="2" algn="r" rtl="0">
              <a:lnSpc>
                <a:spcPct val="100000"/>
              </a:lnSpc>
              <a:spcBef>
                <a:spcPts val="0"/>
              </a:spcBef>
              <a:spcAft>
                <a:spcPts val="0"/>
              </a:spcAft>
              <a:buNone/>
              <a:defRPr sz="1300"/>
            </a:lvl3pPr>
            <a:lvl4pPr lvl="3" algn="r" rtl="0">
              <a:lnSpc>
                <a:spcPct val="100000"/>
              </a:lnSpc>
              <a:spcBef>
                <a:spcPts val="0"/>
              </a:spcBef>
              <a:spcAft>
                <a:spcPts val="0"/>
              </a:spcAft>
              <a:buNone/>
              <a:defRPr sz="1300"/>
            </a:lvl4pPr>
            <a:lvl5pPr lvl="4" algn="r" rtl="0">
              <a:lnSpc>
                <a:spcPct val="100000"/>
              </a:lnSpc>
              <a:spcBef>
                <a:spcPts val="0"/>
              </a:spcBef>
              <a:spcAft>
                <a:spcPts val="0"/>
              </a:spcAft>
              <a:buNone/>
              <a:defRPr sz="1300"/>
            </a:lvl5pPr>
            <a:lvl6pPr lvl="5" algn="r" rtl="0">
              <a:lnSpc>
                <a:spcPct val="100000"/>
              </a:lnSpc>
              <a:spcBef>
                <a:spcPts val="0"/>
              </a:spcBef>
              <a:spcAft>
                <a:spcPts val="0"/>
              </a:spcAft>
              <a:buNone/>
              <a:defRPr sz="1300"/>
            </a:lvl6pPr>
            <a:lvl7pPr lvl="6" algn="r" rtl="0">
              <a:lnSpc>
                <a:spcPct val="100000"/>
              </a:lnSpc>
              <a:spcBef>
                <a:spcPts val="0"/>
              </a:spcBef>
              <a:spcAft>
                <a:spcPts val="0"/>
              </a:spcAft>
              <a:buNone/>
              <a:defRPr sz="1300"/>
            </a:lvl7pPr>
            <a:lvl8pPr lvl="7" algn="r" rtl="0">
              <a:lnSpc>
                <a:spcPct val="100000"/>
              </a:lnSpc>
              <a:spcBef>
                <a:spcPts val="0"/>
              </a:spcBef>
              <a:spcAft>
                <a:spcPts val="0"/>
              </a:spcAft>
              <a:buNone/>
              <a:defRPr sz="1300"/>
            </a:lvl8pPr>
            <a:lvl9pPr lvl="8" algn="r" rtl="0">
              <a:lnSpc>
                <a:spcPct val="100000"/>
              </a:lnSpc>
              <a:spcBef>
                <a:spcPts val="0"/>
              </a:spcBef>
              <a:spcAft>
                <a:spcPts val="0"/>
              </a:spcAft>
              <a:buNone/>
              <a:defRPr sz="1300"/>
            </a:lvl9pPr>
          </a:lstStyle>
          <a:p>
            <a:endParaRPr/>
          </a:p>
        </p:txBody>
      </p:sp>
      <p:sp>
        <p:nvSpPr>
          <p:cNvPr id="48" name="Google Shape;48;p13"/>
          <p:cNvSpPr txBox="1">
            <a:spLocks noGrp="1"/>
          </p:cNvSpPr>
          <p:nvPr>
            <p:ph type="title" idx="6" hasCustomPrompt="1"/>
          </p:nvPr>
        </p:nvSpPr>
        <p:spPr>
          <a:xfrm>
            <a:off x="5572013" y="3621233"/>
            <a:ext cx="2027400" cy="778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rgbClr val="323C40"/>
              </a:buClr>
              <a:buSzPts val="4000"/>
              <a:buNone/>
              <a:defRPr sz="4000">
                <a:solidFill>
                  <a:srgbClr val="323C40"/>
                </a:solidFill>
              </a:defRPr>
            </a:lvl1pPr>
            <a:lvl2pPr lvl="1" algn="ctr" rtl="0">
              <a:spcBef>
                <a:spcPts val="0"/>
              </a:spcBef>
              <a:spcAft>
                <a:spcPts val="0"/>
              </a:spcAft>
              <a:buClr>
                <a:srgbClr val="323C40"/>
              </a:buClr>
              <a:buSzPts val="4000"/>
              <a:buNone/>
              <a:defRPr sz="4000">
                <a:solidFill>
                  <a:srgbClr val="323C40"/>
                </a:solidFill>
              </a:defRPr>
            </a:lvl2pPr>
            <a:lvl3pPr lvl="2" algn="ctr" rtl="0">
              <a:spcBef>
                <a:spcPts val="0"/>
              </a:spcBef>
              <a:spcAft>
                <a:spcPts val="0"/>
              </a:spcAft>
              <a:buClr>
                <a:srgbClr val="323C40"/>
              </a:buClr>
              <a:buSzPts val="4000"/>
              <a:buNone/>
              <a:defRPr sz="4000">
                <a:solidFill>
                  <a:srgbClr val="323C40"/>
                </a:solidFill>
              </a:defRPr>
            </a:lvl3pPr>
            <a:lvl4pPr lvl="3" algn="ctr" rtl="0">
              <a:spcBef>
                <a:spcPts val="0"/>
              </a:spcBef>
              <a:spcAft>
                <a:spcPts val="0"/>
              </a:spcAft>
              <a:buClr>
                <a:srgbClr val="323C40"/>
              </a:buClr>
              <a:buSzPts val="4000"/>
              <a:buNone/>
              <a:defRPr sz="4000">
                <a:solidFill>
                  <a:srgbClr val="323C40"/>
                </a:solidFill>
              </a:defRPr>
            </a:lvl4pPr>
            <a:lvl5pPr lvl="4" algn="ctr" rtl="0">
              <a:spcBef>
                <a:spcPts val="0"/>
              </a:spcBef>
              <a:spcAft>
                <a:spcPts val="0"/>
              </a:spcAft>
              <a:buClr>
                <a:srgbClr val="323C40"/>
              </a:buClr>
              <a:buSzPts val="4000"/>
              <a:buNone/>
              <a:defRPr sz="4000">
                <a:solidFill>
                  <a:srgbClr val="323C40"/>
                </a:solidFill>
              </a:defRPr>
            </a:lvl5pPr>
            <a:lvl6pPr lvl="5" algn="ctr" rtl="0">
              <a:spcBef>
                <a:spcPts val="0"/>
              </a:spcBef>
              <a:spcAft>
                <a:spcPts val="0"/>
              </a:spcAft>
              <a:buClr>
                <a:srgbClr val="323C40"/>
              </a:buClr>
              <a:buSzPts val="4000"/>
              <a:buNone/>
              <a:defRPr sz="4000">
                <a:solidFill>
                  <a:srgbClr val="323C40"/>
                </a:solidFill>
              </a:defRPr>
            </a:lvl6pPr>
            <a:lvl7pPr lvl="6" algn="ctr" rtl="0">
              <a:spcBef>
                <a:spcPts val="0"/>
              </a:spcBef>
              <a:spcAft>
                <a:spcPts val="0"/>
              </a:spcAft>
              <a:buClr>
                <a:srgbClr val="323C40"/>
              </a:buClr>
              <a:buSzPts val="4000"/>
              <a:buNone/>
              <a:defRPr sz="4000">
                <a:solidFill>
                  <a:srgbClr val="323C40"/>
                </a:solidFill>
              </a:defRPr>
            </a:lvl7pPr>
            <a:lvl8pPr lvl="7" algn="ctr" rtl="0">
              <a:spcBef>
                <a:spcPts val="0"/>
              </a:spcBef>
              <a:spcAft>
                <a:spcPts val="0"/>
              </a:spcAft>
              <a:buClr>
                <a:srgbClr val="323C40"/>
              </a:buClr>
              <a:buSzPts val="4000"/>
              <a:buNone/>
              <a:defRPr sz="4000">
                <a:solidFill>
                  <a:srgbClr val="323C40"/>
                </a:solidFill>
              </a:defRPr>
            </a:lvl8pPr>
            <a:lvl9pPr lvl="8" algn="ctr" rtl="0">
              <a:spcBef>
                <a:spcPts val="0"/>
              </a:spcBef>
              <a:spcAft>
                <a:spcPts val="0"/>
              </a:spcAft>
              <a:buClr>
                <a:srgbClr val="323C40"/>
              </a:buClr>
              <a:buSzPts val="4000"/>
              <a:buNone/>
              <a:defRPr sz="4000">
                <a:solidFill>
                  <a:srgbClr val="323C40"/>
                </a:solidFill>
              </a:defRPr>
            </a:lvl9pPr>
          </a:lstStyle>
          <a:p>
            <a:r>
              <a:t>xx%</a:t>
            </a:r>
          </a:p>
        </p:txBody>
      </p:sp>
      <p:sp>
        <p:nvSpPr>
          <p:cNvPr id="49" name="Google Shape;49;p13"/>
          <p:cNvSpPr txBox="1">
            <a:spLocks noGrp="1"/>
          </p:cNvSpPr>
          <p:nvPr>
            <p:ph type="subTitle" idx="7"/>
          </p:nvPr>
        </p:nvSpPr>
        <p:spPr>
          <a:xfrm>
            <a:off x="1544588" y="3621233"/>
            <a:ext cx="3862500" cy="440000"/>
          </a:xfrm>
          <a:prstGeom prst="rect">
            <a:avLst/>
          </a:prstGeom>
          <a:noFill/>
        </p:spPr>
        <p:txBody>
          <a:bodyPr spcFirstLastPara="1" wrap="square" lIns="91425" tIns="91425" rIns="91425" bIns="91425" anchor="ctr" anchorCtr="0">
            <a:noAutofit/>
          </a:bodyPr>
          <a:lstStyle>
            <a:lvl1pPr lvl="0" algn="r" rtl="0">
              <a:lnSpc>
                <a:spcPct val="100000"/>
              </a:lnSpc>
              <a:spcBef>
                <a:spcPts val="0"/>
              </a:spcBef>
              <a:spcAft>
                <a:spcPts val="0"/>
              </a:spcAft>
              <a:buNone/>
              <a:defRPr sz="1900">
                <a:latin typeface="Fjalla One"/>
                <a:ea typeface="Fjalla One"/>
                <a:cs typeface="Fjalla One"/>
                <a:sym typeface="Fjalla One"/>
              </a:defRPr>
            </a:lvl1pPr>
            <a:lvl2pPr lvl="1" algn="r" rtl="0">
              <a:lnSpc>
                <a:spcPct val="100000"/>
              </a:lnSpc>
              <a:spcBef>
                <a:spcPts val="0"/>
              </a:spcBef>
              <a:spcAft>
                <a:spcPts val="0"/>
              </a:spcAft>
              <a:buNone/>
              <a:defRPr sz="1900">
                <a:latin typeface="Fjalla One"/>
                <a:ea typeface="Fjalla One"/>
                <a:cs typeface="Fjalla One"/>
                <a:sym typeface="Fjalla One"/>
              </a:defRPr>
            </a:lvl2pPr>
            <a:lvl3pPr lvl="2" algn="r" rtl="0">
              <a:lnSpc>
                <a:spcPct val="100000"/>
              </a:lnSpc>
              <a:spcBef>
                <a:spcPts val="0"/>
              </a:spcBef>
              <a:spcAft>
                <a:spcPts val="0"/>
              </a:spcAft>
              <a:buNone/>
              <a:defRPr sz="1900">
                <a:latin typeface="Fjalla One"/>
                <a:ea typeface="Fjalla One"/>
                <a:cs typeface="Fjalla One"/>
                <a:sym typeface="Fjalla One"/>
              </a:defRPr>
            </a:lvl3pPr>
            <a:lvl4pPr lvl="3" algn="r" rtl="0">
              <a:lnSpc>
                <a:spcPct val="100000"/>
              </a:lnSpc>
              <a:spcBef>
                <a:spcPts val="0"/>
              </a:spcBef>
              <a:spcAft>
                <a:spcPts val="0"/>
              </a:spcAft>
              <a:buNone/>
              <a:defRPr sz="1900">
                <a:latin typeface="Fjalla One"/>
                <a:ea typeface="Fjalla One"/>
                <a:cs typeface="Fjalla One"/>
                <a:sym typeface="Fjalla One"/>
              </a:defRPr>
            </a:lvl4pPr>
            <a:lvl5pPr lvl="4" algn="r" rtl="0">
              <a:lnSpc>
                <a:spcPct val="100000"/>
              </a:lnSpc>
              <a:spcBef>
                <a:spcPts val="0"/>
              </a:spcBef>
              <a:spcAft>
                <a:spcPts val="0"/>
              </a:spcAft>
              <a:buNone/>
              <a:defRPr sz="1900">
                <a:latin typeface="Fjalla One"/>
                <a:ea typeface="Fjalla One"/>
                <a:cs typeface="Fjalla One"/>
                <a:sym typeface="Fjalla One"/>
              </a:defRPr>
            </a:lvl5pPr>
            <a:lvl6pPr lvl="5" algn="r" rtl="0">
              <a:lnSpc>
                <a:spcPct val="100000"/>
              </a:lnSpc>
              <a:spcBef>
                <a:spcPts val="0"/>
              </a:spcBef>
              <a:spcAft>
                <a:spcPts val="0"/>
              </a:spcAft>
              <a:buNone/>
              <a:defRPr sz="1900">
                <a:latin typeface="Fjalla One"/>
                <a:ea typeface="Fjalla One"/>
                <a:cs typeface="Fjalla One"/>
                <a:sym typeface="Fjalla One"/>
              </a:defRPr>
            </a:lvl6pPr>
            <a:lvl7pPr lvl="6" algn="r" rtl="0">
              <a:lnSpc>
                <a:spcPct val="100000"/>
              </a:lnSpc>
              <a:spcBef>
                <a:spcPts val="0"/>
              </a:spcBef>
              <a:spcAft>
                <a:spcPts val="0"/>
              </a:spcAft>
              <a:buNone/>
              <a:defRPr sz="1900">
                <a:latin typeface="Fjalla One"/>
                <a:ea typeface="Fjalla One"/>
                <a:cs typeface="Fjalla One"/>
                <a:sym typeface="Fjalla One"/>
              </a:defRPr>
            </a:lvl7pPr>
            <a:lvl8pPr lvl="7" algn="r" rtl="0">
              <a:lnSpc>
                <a:spcPct val="100000"/>
              </a:lnSpc>
              <a:spcBef>
                <a:spcPts val="0"/>
              </a:spcBef>
              <a:spcAft>
                <a:spcPts val="0"/>
              </a:spcAft>
              <a:buNone/>
              <a:defRPr sz="1900">
                <a:latin typeface="Fjalla One"/>
                <a:ea typeface="Fjalla One"/>
                <a:cs typeface="Fjalla One"/>
                <a:sym typeface="Fjalla One"/>
              </a:defRPr>
            </a:lvl8pPr>
            <a:lvl9pPr lvl="8" algn="r" rtl="0">
              <a:lnSpc>
                <a:spcPct val="100000"/>
              </a:lnSpc>
              <a:spcBef>
                <a:spcPts val="0"/>
              </a:spcBef>
              <a:spcAft>
                <a:spcPts val="0"/>
              </a:spcAft>
              <a:buNone/>
              <a:defRPr sz="1900">
                <a:latin typeface="Fjalla One"/>
                <a:ea typeface="Fjalla One"/>
                <a:cs typeface="Fjalla One"/>
                <a:sym typeface="Fjalla One"/>
              </a:defRPr>
            </a:lvl9pPr>
          </a:lstStyle>
          <a:p>
            <a:endParaRPr/>
          </a:p>
        </p:txBody>
      </p:sp>
      <p:sp>
        <p:nvSpPr>
          <p:cNvPr id="50" name="Google Shape;50;p13"/>
          <p:cNvSpPr txBox="1">
            <a:spLocks noGrp="1"/>
          </p:cNvSpPr>
          <p:nvPr>
            <p:ph type="subTitle" idx="8"/>
          </p:nvPr>
        </p:nvSpPr>
        <p:spPr>
          <a:xfrm>
            <a:off x="1544588" y="3959633"/>
            <a:ext cx="3862500" cy="440000"/>
          </a:xfrm>
          <a:prstGeom prst="rect">
            <a:avLst/>
          </a:prstGeom>
          <a:noFill/>
        </p:spPr>
        <p:txBody>
          <a:bodyPr spcFirstLastPara="1" wrap="square" lIns="91425" tIns="91425" rIns="91425" bIns="91425" anchor="ctr" anchorCtr="0">
            <a:noAutofit/>
          </a:bodyPr>
          <a:lstStyle>
            <a:lvl1pPr lvl="0" algn="r" rtl="0">
              <a:lnSpc>
                <a:spcPct val="100000"/>
              </a:lnSpc>
              <a:spcBef>
                <a:spcPts val="0"/>
              </a:spcBef>
              <a:spcAft>
                <a:spcPts val="0"/>
              </a:spcAft>
              <a:buNone/>
              <a:defRPr sz="1300"/>
            </a:lvl1pPr>
            <a:lvl2pPr lvl="1" algn="r" rtl="0">
              <a:lnSpc>
                <a:spcPct val="100000"/>
              </a:lnSpc>
              <a:spcBef>
                <a:spcPts val="0"/>
              </a:spcBef>
              <a:spcAft>
                <a:spcPts val="0"/>
              </a:spcAft>
              <a:buNone/>
              <a:defRPr sz="1300"/>
            </a:lvl2pPr>
            <a:lvl3pPr lvl="2" algn="r" rtl="0">
              <a:lnSpc>
                <a:spcPct val="100000"/>
              </a:lnSpc>
              <a:spcBef>
                <a:spcPts val="0"/>
              </a:spcBef>
              <a:spcAft>
                <a:spcPts val="0"/>
              </a:spcAft>
              <a:buNone/>
              <a:defRPr sz="1300"/>
            </a:lvl3pPr>
            <a:lvl4pPr lvl="3" algn="r" rtl="0">
              <a:lnSpc>
                <a:spcPct val="100000"/>
              </a:lnSpc>
              <a:spcBef>
                <a:spcPts val="0"/>
              </a:spcBef>
              <a:spcAft>
                <a:spcPts val="0"/>
              </a:spcAft>
              <a:buNone/>
              <a:defRPr sz="1300"/>
            </a:lvl4pPr>
            <a:lvl5pPr lvl="4" algn="r" rtl="0">
              <a:lnSpc>
                <a:spcPct val="100000"/>
              </a:lnSpc>
              <a:spcBef>
                <a:spcPts val="0"/>
              </a:spcBef>
              <a:spcAft>
                <a:spcPts val="0"/>
              </a:spcAft>
              <a:buNone/>
              <a:defRPr sz="1300"/>
            </a:lvl5pPr>
            <a:lvl6pPr lvl="5" algn="r" rtl="0">
              <a:lnSpc>
                <a:spcPct val="100000"/>
              </a:lnSpc>
              <a:spcBef>
                <a:spcPts val="0"/>
              </a:spcBef>
              <a:spcAft>
                <a:spcPts val="0"/>
              </a:spcAft>
              <a:buNone/>
              <a:defRPr sz="1300"/>
            </a:lvl6pPr>
            <a:lvl7pPr lvl="6" algn="r" rtl="0">
              <a:lnSpc>
                <a:spcPct val="100000"/>
              </a:lnSpc>
              <a:spcBef>
                <a:spcPts val="0"/>
              </a:spcBef>
              <a:spcAft>
                <a:spcPts val="0"/>
              </a:spcAft>
              <a:buNone/>
              <a:defRPr sz="1300"/>
            </a:lvl7pPr>
            <a:lvl8pPr lvl="7" algn="r" rtl="0">
              <a:lnSpc>
                <a:spcPct val="100000"/>
              </a:lnSpc>
              <a:spcBef>
                <a:spcPts val="0"/>
              </a:spcBef>
              <a:spcAft>
                <a:spcPts val="0"/>
              </a:spcAft>
              <a:buNone/>
              <a:defRPr sz="1300"/>
            </a:lvl8pPr>
            <a:lvl9pPr lvl="8" algn="r" rtl="0">
              <a:lnSpc>
                <a:spcPct val="100000"/>
              </a:lnSpc>
              <a:spcBef>
                <a:spcPts val="0"/>
              </a:spcBef>
              <a:spcAft>
                <a:spcPts val="0"/>
              </a:spcAft>
              <a:buNone/>
              <a:defRPr sz="1300"/>
            </a:lvl9pPr>
          </a:lstStyle>
          <a:p>
            <a:endParaRPr/>
          </a:p>
        </p:txBody>
      </p:sp>
      <p:sp>
        <p:nvSpPr>
          <p:cNvPr id="51" name="Google Shape;51;p13"/>
          <p:cNvSpPr txBox="1">
            <a:spLocks noGrp="1"/>
          </p:cNvSpPr>
          <p:nvPr>
            <p:ph type="title" idx="9" hasCustomPrompt="1"/>
          </p:nvPr>
        </p:nvSpPr>
        <p:spPr>
          <a:xfrm>
            <a:off x="5572013" y="4784100"/>
            <a:ext cx="2027400" cy="778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rgbClr val="323C40"/>
              </a:buClr>
              <a:buSzPts val="4000"/>
              <a:buNone/>
              <a:defRPr sz="4000">
                <a:solidFill>
                  <a:srgbClr val="323C40"/>
                </a:solidFill>
              </a:defRPr>
            </a:lvl1pPr>
            <a:lvl2pPr lvl="1" algn="ctr" rtl="0">
              <a:spcBef>
                <a:spcPts val="0"/>
              </a:spcBef>
              <a:spcAft>
                <a:spcPts val="0"/>
              </a:spcAft>
              <a:buClr>
                <a:srgbClr val="323C40"/>
              </a:buClr>
              <a:buSzPts val="4000"/>
              <a:buNone/>
              <a:defRPr sz="4000">
                <a:solidFill>
                  <a:srgbClr val="323C40"/>
                </a:solidFill>
              </a:defRPr>
            </a:lvl2pPr>
            <a:lvl3pPr lvl="2" algn="ctr" rtl="0">
              <a:spcBef>
                <a:spcPts val="0"/>
              </a:spcBef>
              <a:spcAft>
                <a:spcPts val="0"/>
              </a:spcAft>
              <a:buClr>
                <a:srgbClr val="323C40"/>
              </a:buClr>
              <a:buSzPts val="4000"/>
              <a:buNone/>
              <a:defRPr sz="4000">
                <a:solidFill>
                  <a:srgbClr val="323C40"/>
                </a:solidFill>
              </a:defRPr>
            </a:lvl3pPr>
            <a:lvl4pPr lvl="3" algn="ctr" rtl="0">
              <a:spcBef>
                <a:spcPts val="0"/>
              </a:spcBef>
              <a:spcAft>
                <a:spcPts val="0"/>
              </a:spcAft>
              <a:buClr>
                <a:srgbClr val="323C40"/>
              </a:buClr>
              <a:buSzPts val="4000"/>
              <a:buNone/>
              <a:defRPr sz="4000">
                <a:solidFill>
                  <a:srgbClr val="323C40"/>
                </a:solidFill>
              </a:defRPr>
            </a:lvl4pPr>
            <a:lvl5pPr lvl="4" algn="ctr" rtl="0">
              <a:spcBef>
                <a:spcPts val="0"/>
              </a:spcBef>
              <a:spcAft>
                <a:spcPts val="0"/>
              </a:spcAft>
              <a:buClr>
                <a:srgbClr val="323C40"/>
              </a:buClr>
              <a:buSzPts val="4000"/>
              <a:buNone/>
              <a:defRPr sz="4000">
                <a:solidFill>
                  <a:srgbClr val="323C40"/>
                </a:solidFill>
              </a:defRPr>
            </a:lvl5pPr>
            <a:lvl6pPr lvl="5" algn="ctr" rtl="0">
              <a:spcBef>
                <a:spcPts val="0"/>
              </a:spcBef>
              <a:spcAft>
                <a:spcPts val="0"/>
              </a:spcAft>
              <a:buClr>
                <a:srgbClr val="323C40"/>
              </a:buClr>
              <a:buSzPts val="4000"/>
              <a:buNone/>
              <a:defRPr sz="4000">
                <a:solidFill>
                  <a:srgbClr val="323C40"/>
                </a:solidFill>
              </a:defRPr>
            </a:lvl6pPr>
            <a:lvl7pPr lvl="6" algn="ctr" rtl="0">
              <a:spcBef>
                <a:spcPts val="0"/>
              </a:spcBef>
              <a:spcAft>
                <a:spcPts val="0"/>
              </a:spcAft>
              <a:buClr>
                <a:srgbClr val="323C40"/>
              </a:buClr>
              <a:buSzPts val="4000"/>
              <a:buNone/>
              <a:defRPr sz="4000">
                <a:solidFill>
                  <a:srgbClr val="323C40"/>
                </a:solidFill>
              </a:defRPr>
            </a:lvl7pPr>
            <a:lvl8pPr lvl="7" algn="ctr" rtl="0">
              <a:spcBef>
                <a:spcPts val="0"/>
              </a:spcBef>
              <a:spcAft>
                <a:spcPts val="0"/>
              </a:spcAft>
              <a:buClr>
                <a:srgbClr val="323C40"/>
              </a:buClr>
              <a:buSzPts val="4000"/>
              <a:buNone/>
              <a:defRPr sz="4000">
                <a:solidFill>
                  <a:srgbClr val="323C40"/>
                </a:solidFill>
              </a:defRPr>
            </a:lvl8pPr>
            <a:lvl9pPr lvl="8" algn="ctr" rtl="0">
              <a:spcBef>
                <a:spcPts val="0"/>
              </a:spcBef>
              <a:spcAft>
                <a:spcPts val="0"/>
              </a:spcAft>
              <a:buClr>
                <a:srgbClr val="323C40"/>
              </a:buClr>
              <a:buSzPts val="4000"/>
              <a:buNone/>
              <a:defRPr sz="4000">
                <a:solidFill>
                  <a:srgbClr val="323C40"/>
                </a:solidFill>
              </a:defRPr>
            </a:lvl9pPr>
          </a:lstStyle>
          <a:p>
            <a:r>
              <a:t>xx%</a:t>
            </a:r>
          </a:p>
        </p:txBody>
      </p:sp>
      <p:sp>
        <p:nvSpPr>
          <p:cNvPr id="52" name="Google Shape;52;p13"/>
          <p:cNvSpPr txBox="1">
            <a:spLocks noGrp="1"/>
          </p:cNvSpPr>
          <p:nvPr>
            <p:ph type="subTitle" idx="13"/>
          </p:nvPr>
        </p:nvSpPr>
        <p:spPr>
          <a:xfrm>
            <a:off x="1544588" y="4784100"/>
            <a:ext cx="3862500" cy="440000"/>
          </a:xfrm>
          <a:prstGeom prst="rect">
            <a:avLst/>
          </a:prstGeom>
          <a:noFill/>
        </p:spPr>
        <p:txBody>
          <a:bodyPr spcFirstLastPara="1" wrap="square" lIns="91425" tIns="91425" rIns="91425" bIns="91425" anchor="ctr" anchorCtr="0">
            <a:noAutofit/>
          </a:bodyPr>
          <a:lstStyle>
            <a:lvl1pPr lvl="0" algn="r" rtl="0">
              <a:lnSpc>
                <a:spcPct val="100000"/>
              </a:lnSpc>
              <a:spcBef>
                <a:spcPts val="0"/>
              </a:spcBef>
              <a:spcAft>
                <a:spcPts val="0"/>
              </a:spcAft>
              <a:buNone/>
              <a:defRPr sz="1900">
                <a:latin typeface="Fjalla One"/>
                <a:ea typeface="Fjalla One"/>
                <a:cs typeface="Fjalla One"/>
                <a:sym typeface="Fjalla One"/>
              </a:defRPr>
            </a:lvl1pPr>
            <a:lvl2pPr lvl="1" algn="r" rtl="0">
              <a:lnSpc>
                <a:spcPct val="100000"/>
              </a:lnSpc>
              <a:spcBef>
                <a:spcPts val="0"/>
              </a:spcBef>
              <a:spcAft>
                <a:spcPts val="0"/>
              </a:spcAft>
              <a:buNone/>
              <a:defRPr sz="1900">
                <a:latin typeface="Fjalla One"/>
                <a:ea typeface="Fjalla One"/>
                <a:cs typeface="Fjalla One"/>
                <a:sym typeface="Fjalla One"/>
              </a:defRPr>
            </a:lvl2pPr>
            <a:lvl3pPr lvl="2" algn="r" rtl="0">
              <a:lnSpc>
                <a:spcPct val="100000"/>
              </a:lnSpc>
              <a:spcBef>
                <a:spcPts val="0"/>
              </a:spcBef>
              <a:spcAft>
                <a:spcPts val="0"/>
              </a:spcAft>
              <a:buNone/>
              <a:defRPr sz="1900">
                <a:latin typeface="Fjalla One"/>
                <a:ea typeface="Fjalla One"/>
                <a:cs typeface="Fjalla One"/>
                <a:sym typeface="Fjalla One"/>
              </a:defRPr>
            </a:lvl3pPr>
            <a:lvl4pPr lvl="3" algn="r" rtl="0">
              <a:lnSpc>
                <a:spcPct val="100000"/>
              </a:lnSpc>
              <a:spcBef>
                <a:spcPts val="0"/>
              </a:spcBef>
              <a:spcAft>
                <a:spcPts val="0"/>
              </a:spcAft>
              <a:buNone/>
              <a:defRPr sz="1900">
                <a:latin typeface="Fjalla One"/>
                <a:ea typeface="Fjalla One"/>
                <a:cs typeface="Fjalla One"/>
                <a:sym typeface="Fjalla One"/>
              </a:defRPr>
            </a:lvl4pPr>
            <a:lvl5pPr lvl="4" algn="r" rtl="0">
              <a:lnSpc>
                <a:spcPct val="100000"/>
              </a:lnSpc>
              <a:spcBef>
                <a:spcPts val="0"/>
              </a:spcBef>
              <a:spcAft>
                <a:spcPts val="0"/>
              </a:spcAft>
              <a:buNone/>
              <a:defRPr sz="1900">
                <a:latin typeface="Fjalla One"/>
                <a:ea typeface="Fjalla One"/>
                <a:cs typeface="Fjalla One"/>
                <a:sym typeface="Fjalla One"/>
              </a:defRPr>
            </a:lvl5pPr>
            <a:lvl6pPr lvl="5" algn="r" rtl="0">
              <a:lnSpc>
                <a:spcPct val="100000"/>
              </a:lnSpc>
              <a:spcBef>
                <a:spcPts val="0"/>
              </a:spcBef>
              <a:spcAft>
                <a:spcPts val="0"/>
              </a:spcAft>
              <a:buNone/>
              <a:defRPr sz="1900">
                <a:latin typeface="Fjalla One"/>
                <a:ea typeface="Fjalla One"/>
                <a:cs typeface="Fjalla One"/>
                <a:sym typeface="Fjalla One"/>
              </a:defRPr>
            </a:lvl6pPr>
            <a:lvl7pPr lvl="6" algn="r" rtl="0">
              <a:lnSpc>
                <a:spcPct val="100000"/>
              </a:lnSpc>
              <a:spcBef>
                <a:spcPts val="0"/>
              </a:spcBef>
              <a:spcAft>
                <a:spcPts val="0"/>
              </a:spcAft>
              <a:buNone/>
              <a:defRPr sz="1900">
                <a:latin typeface="Fjalla One"/>
                <a:ea typeface="Fjalla One"/>
                <a:cs typeface="Fjalla One"/>
                <a:sym typeface="Fjalla One"/>
              </a:defRPr>
            </a:lvl7pPr>
            <a:lvl8pPr lvl="7" algn="r" rtl="0">
              <a:lnSpc>
                <a:spcPct val="100000"/>
              </a:lnSpc>
              <a:spcBef>
                <a:spcPts val="0"/>
              </a:spcBef>
              <a:spcAft>
                <a:spcPts val="0"/>
              </a:spcAft>
              <a:buNone/>
              <a:defRPr sz="1900">
                <a:latin typeface="Fjalla One"/>
                <a:ea typeface="Fjalla One"/>
                <a:cs typeface="Fjalla One"/>
                <a:sym typeface="Fjalla One"/>
              </a:defRPr>
            </a:lvl8pPr>
            <a:lvl9pPr lvl="8" algn="r" rtl="0">
              <a:lnSpc>
                <a:spcPct val="100000"/>
              </a:lnSpc>
              <a:spcBef>
                <a:spcPts val="0"/>
              </a:spcBef>
              <a:spcAft>
                <a:spcPts val="0"/>
              </a:spcAft>
              <a:buNone/>
              <a:defRPr sz="1900">
                <a:latin typeface="Fjalla One"/>
                <a:ea typeface="Fjalla One"/>
                <a:cs typeface="Fjalla One"/>
                <a:sym typeface="Fjalla One"/>
              </a:defRPr>
            </a:lvl9pPr>
          </a:lstStyle>
          <a:p>
            <a:endParaRPr/>
          </a:p>
        </p:txBody>
      </p:sp>
      <p:sp>
        <p:nvSpPr>
          <p:cNvPr id="53" name="Google Shape;53;p13"/>
          <p:cNvSpPr txBox="1">
            <a:spLocks noGrp="1"/>
          </p:cNvSpPr>
          <p:nvPr>
            <p:ph type="subTitle" idx="14"/>
          </p:nvPr>
        </p:nvSpPr>
        <p:spPr>
          <a:xfrm>
            <a:off x="1544588" y="5122500"/>
            <a:ext cx="3862500" cy="440000"/>
          </a:xfrm>
          <a:prstGeom prst="rect">
            <a:avLst/>
          </a:prstGeom>
          <a:noFill/>
        </p:spPr>
        <p:txBody>
          <a:bodyPr spcFirstLastPara="1" wrap="square" lIns="91425" tIns="91425" rIns="91425" bIns="91425" anchor="ctr" anchorCtr="0">
            <a:noAutofit/>
          </a:bodyPr>
          <a:lstStyle>
            <a:lvl1pPr lvl="0" algn="r" rtl="0">
              <a:lnSpc>
                <a:spcPct val="100000"/>
              </a:lnSpc>
              <a:spcBef>
                <a:spcPts val="0"/>
              </a:spcBef>
              <a:spcAft>
                <a:spcPts val="0"/>
              </a:spcAft>
              <a:buNone/>
              <a:defRPr sz="1300"/>
            </a:lvl1pPr>
            <a:lvl2pPr lvl="1" algn="r" rtl="0">
              <a:lnSpc>
                <a:spcPct val="100000"/>
              </a:lnSpc>
              <a:spcBef>
                <a:spcPts val="0"/>
              </a:spcBef>
              <a:spcAft>
                <a:spcPts val="0"/>
              </a:spcAft>
              <a:buNone/>
              <a:defRPr sz="1300"/>
            </a:lvl2pPr>
            <a:lvl3pPr lvl="2" algn="r" rtl="0">
              <a:lnSpc>
                <a:spcPct val="100000"/>
              </a:lnSpc>
              <a:spcBef>
                <a:spcPts val="0"/>
              </a:spcBef>
              <a:spcAft>
                <a:spcPts val="0"/>
              </a:spcAft>
              <a:buNone/>
              <a:defRPr sz="1300"/>
            </a:lvl3pPr>
            <a:lvl4pPr lvl="3" algn="r" rtl="0">
              <a:lnSpc>
                <a:spcPct val="100000"/>
              </a:lnSpc>
              <a:spcBef>
                <a:spcPts val="0"/>
              </a:spcBef>
              <a:spcAft>
                <a:spcPts val="0"/>
              </a:spcAft>
              <a:buNone/>
              <a:defRPr sz="1300"/>
            </a:lvl4pPr>
            <a:lvl5pPr lvl="4" algn="r" rtl="0">
              <a:lnSpc>
                <a:spcPct val="100000"/>
              </a:lnSpc>
              <a:spcBef>
                <a:spcPts val="0"/>
              </a:spcBef>
              <a:spcAft>
                <a:spcPts val="0"/>
              </a:spcAft>
              <a:buNone/>
              <a:defRPr sz="1300"/>
            </a:lvl5pPr>
            <a:lvl6pPr lvl="5" algn="r" rtl="0">
              <a:lnSpc>
                <a:spcPct val="100000"/>
              </a:lnSpc>
              <a:spcBef>
                <a:spcPts val="0"/>
              </a:spcBef>
              <a:spcAft>
                <a:spcPts val="0"/>
              </a:spcAft>
              <a:buNone/>
              <a:defRPr sz="1300"/>
            </a:lvl6pPr>
            <a:lvl7pPr lvl="6" algn="r" rtl="0">
              <a:lnSpc>
                <a:spcPct val="100000"/>
              </a:lnSpc>
              <a:spcBef>
                <a:spcPts val="0"/>
              </a:spcBef>
              <a:spcAft>
                <a:spcPts val="0"/>
              </a:spcAft>
              <a:buNone/>
              <a:defRPr sz="1300"/>
            </a:lvl7pPr>
            <a:lvl8pPr lvl="7" algn="r" rtl="0">
              <a:lnSpc>
                <a:spcPct val="100000"/>
              </a:lnSpc>
              <a:spcBef>
                <a:spcPts val="0"/>
              </a:spcBef>
              <a:spcAft>
                <a:spcPts val="0"/>
              </a:spcAft>
              <a:buNone/>
              <a:defRPr sz="1300"/>
            </a:lvl8pPr>
            <a:lvl9pPr lvl="8" algn="r" rtl="0">
              <a:lnSpc>
                <a:spcPct val="100000"/>
              </a:lnSpc>
              <a:spcBef>
                <a:spcPts val="0"/>
              </a:spcBef>
              <a:spcAft>
                <a:spcPts val="0"/>
              </a:spcAft>
              <a:buNone/>
              <a:defRPr sz="1300"/>
            </a:lvl9pPr>
          </a:lstStyle>
          <a:p>
            <a:endParaRPr/>
          </a:p>
        </p:txBody>
      </p:sp>
    </p:spTree>
    <p:extLst>
      <p:ext uri="{BB962C8B-B14F-4D97-AF65-F5344CB8AC3E}">
        <p14:creationId xmlns:p14="http://schemas.microsoft.com/office/powerpoint/2010/main" val="6198290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hree columns">
  <p:cSld name="Three columns">
    <p:spTree>
      <p:nvGrpSpPr>
        <p:cNvPr id="1" name="Shape 54"/>
        <p:cNvGrpSpPr/>
        <p:nvPr/>
      </p:nvGrpSpPr>
      <p:grpSpPr>
        <a:xfrm>
          <a:off x="0" y="0"/>
          <a:ext cx="0" cy="0"/>
          <a:chOff x="0" y="0"/>
          <a:chExt cx="0" cy="0"/>
        </a:xfrm>
      </p:grpSpPr>
      <p:sp>
        <p:nvSpPr>
          <p:cNvPr id="55" name="Google Shape;55;p14"/>
          <p:cNvSpPr txBox="1">
            <a:spLocks noGrp="1"/>
          </p:cNvSpPr>
          <p:nvPr>
            <p:ph type="subTitle" idx="1"/>
          </p:nvPr>
        </p:nvSpPr>
        <p:spPr>
          <a:xfrm>
            <a:off x="911600" y="2855467"/>
            <a:ext cx="2472600" cy="2937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500">
                <a:solidFill>
                  <a:srgbClr val="323C40"/>
                </a:solidFill>
              </a:defRPr>
            </a:lvl1pPr>
            <a:lvl2pPr lvl="1" algn="ctr" rtl="0">
              <a:spcBef>
                <a:spcPts val="0"/>
              </a:spcBef>
              <a:spcAft>
                <a:spcPts val="0"/>
              </a:spcAft>
              <a:buNone/>
              <a:defRPr sz="1500">
                <a:solidFill>
                  <a:srgbClr val="323C40"/>
                </a:solidFill>
              </a:defRPr>
            </a:lvl2pPr>
            <a:lvl3pPr lvl="2" algn="ctr" rtl="0">
              <a:spcBef>
                <a:spcPts val="0"/>
              </a:spcBef>
              <a:spcAft>
                <a:spcPts val="0"/>
              </a:spcAft>
              <a:buNone/>
              <a:defRPr sz="1500">
                <a:solidFill>
                  <a:srgbClr val="323C40"/>
                </a:solidFill>
              </a:defRPr>
            </a:lvl3pPr>
            <a:lvl4pPr lvl="3" algn="ctr" rtl="0">
              <a:spcBef>
                <a:spcPts val="0"/>
              </a:spcBef>
              <a:spcAft>
                <a:spcPts val="0"/>
              </a:spcAft>
              <a:buNone/>
              <a:defRPr sz="1500">
                <a:solidFill>
                  <a:srgbClr val="323C40"/>
                </a:solidFill>
              </a:defRPr>
            </a:lvl4pPr>
            <a:lvl5pPr lvl="4" algn="ctr" rtl="0">
              <a:spcBef>
                <a:spcPts val="0"/>
              </a:spcBef>
              <a:spcAft>
                <a:spcPts val="0"/>
              </a:spcAft>
              <a:buNone/>
              <a:defRPr sz="1500">
                <a:solidFill>
                  <a:srgbClr val="323C40"/>
                </a:solidFill>
              </a:defRPr>
            </a:lvl5pPr>
            <a:lvl6pPr lvl="5" algn="ctr" rtl="0">
              <a:spcBef>
                <a:spcPts val="0"/>
              </a:spcBef>
              <a:spcAft>
                <a:spcPts val="0"/>
              </a:spcAft>
              <a:buNone/>
              <a:defRPr sz="1500">
                <a:solidFill>
                  <a:srgbClr val="323C40"/>
                </a:solidFill>
              </a:defRPr>
            </a:lvl6pPr>
            <a:lvl7pPr lvl="6" algn="ctr" rtl="0">
              <a:spcBef>
                <a:spcPts val="0"/>
              </a:spcBef>
              <a:spcAft>
                <a:spcPts val="0"/>
              </a:spcAft>
              <a:buNone/>
              <a:defRPr sz="1500">
                <a:solidFill>
                  <a:srgbClr val="323C40"/>
                </a:solidFill>
              </a:defRPr>
            </a:lvl7pPr>
            <a:lvl8pPr lvl="7" algn="ctr" rtl="0">
              <a:spcBef>
                <a:spcPts val="0"/>
              </a:spcBef>
              <a:spcAft>
                <a:spcPts val="0"/>
              </a:spcAft>
              <a:buNone/>
              <a:defRPr sz="1500">
                <a:solidFill>
                  <a:srgbClr val="323C40"/>
                </a:solidFill>
              </a:defRPr>
            </a:lvl8pPr>
            <a:lvl9pPr lvl="8" algn="ctr" rtl="0">
              <a:spcBef>
                <a:spcPts val="0"/>
              </a:spcBef>
              <a:spcAft>
                <a:spcPts val="0"/>
              </a:spcAft>
              <a:buNone/>
              <a:defRPr sz="1500">
                <a:solidFill>
                  <a:srgbClr val="323C40"/>
                </a:solidFill>
              </a:defRPr>
            </a:lvl9pPr>
          </a:lstStyle>
          <a:p>
            <a:endParaRPr/>
          </a:p>
        </p:txBody>
      </p:sp>
      <p:sp>
        <p:nvSpPr>
          <p:cNvPr id="56" name="Google Shape;56;p14"/>
          <p:cNvSpPr txBox="1">
            <a:spLocks noGrp="1"/>
          </p:cNvSpPr>
          <p:nvPr>
            <p:ph type="subTitle" idx="2"/>
          </p:nvPr>
        </p:nvSpPr>
        <p:spPr>
          <a:xfrm>
            <a:off x="3693900" y="1650700"/>
            <a:ext cx="2316600" cy="21720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200"/>
            </a:lvl1pPr>
            <a:lvl2pPr lvl="1" algn="ctr" rtl="0">
              <a:spcBef>
                <a:spcPts val="0"/>
              </a:spcBef>
              <a:spcAft>
                <a:spcPts val="0"/>
              </a:spcAft>
              <a:buNone/>
              <a:defRPr sz="1200"/>
            </a:lvl2pPr>
            <a:lvl3pPr lvl="2" algn="ctr" rtl="0">
              <a:spcBef>
                <a:spcPts val="0"/>
              </a:spcBef>
              <a:spcAft>
                <a:spcPts val="0"/>
              </a:spcAft>
              <a:buNone/>
              <a:defRPr sz="1200"/>
            </a:lvl3pPr>
            <a:lvl4pPr lvl="3" algn="ctr" rtl="0">
              <a:spcBef>
                <a:spcPts val="0"/>
              </a:spcBef>
              <a:spcAft>
                <a:spcPts val="0"/>
              </a:spcAft>
              <a:buNone/>
              <a:defRPr sz="1200"/>
            </a:lvl4pPr>
            <a:lvl5pPr lvl="4" algn="ctr" rtl="0">
              <a:spcBef>
                <a:spcPts val="0"/>
              </a:spcBef>
              <a:spcAft>
                <a:spcPts val="0"/>
              </a:spcAft>
              <a:buNone/>
              <a:defRPr sz="1200"/>
            </a:lvl5pPr>
            <a:lvl6pPr lvl="5" algn="ctr" rtl="0">
              <a:spcBef>
                <a:spcPts val="0"/>
              </a:spcBef>
              <a:spcAft>
                <a:spcPts val="0"/>
              </a:spcAft>
              <a:buNone/>
              <a:defRPr sz="1200"/>
            </a:lvl6pPr>
            <a:lvl7pPr lvl="6" algn="ctr" rtl="0">
              <a:spcBef>
                <a:spcPts val="0"/>
              </a:spcBef>
              <a:spcAft>
                <a:spcPts val="0"/>
              </a:spcAft>
              <a:buNone/>
              <a:defRPr sz="1200"/>
            </a:lvl7pPr>
            <a:lvl8pPr lvl="7" algn="ctr" rtl="0">
              <a:spcBef>
                <a:spcPts val="0"/>
              </a:spcBef>
              <a:spcAft>
                <a:spcPts val="0"/>
              </a:spcAft>
              <a:buNone/>
              <a:defRPr sz="1200"/>
            </a:lvl8pPr>
            <a:lvl9pPr lvl="8" algn="ctr" rtl="0">
              <a:spcBef>
                <a:spcPts val="0"/>
              </a:spcBef>
              <a:spcAft>
                <a:spcPts val="0"/>
              </a:spcAft>
              <a:buNone/>
              <a:defRPr sz="1200"/>
            </a:lvl9pPr>
          </a:lstStyle>
          <a:p>
            <a:endParaRPr/>
          </a:p>
        </p:txBody>
      </p:sp>
      <p:sp>
        <p:nvSpPr>
          <p:cNvPr id="57" name="Google Shape;57;p14"/>
          <p:cNvSpPr txBox="1">
            <a:spLocks noGrp="1"/>
          </p:cNvSpPr>
          <p:nvPr>
            <p:ph type="subTitle" idx="3"/>
          </p:nvPr>
        </p:nvSpPr>
        <p:spPr>
          <a:xfrm>
            <a:off x="6117376" y="3962833"/>
            <a:ext cx="2316600" cy="21720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200"/>
            </a:lvl1pPr>
            <a:lvl2pPr lvl="1" algn="ctr" rtl="0">
              <a:spcBef>
                <a:spcPts val="0"/>
              </a:spcBef>
              <a:spcAft>
                <a:spcPts val="0"/>
              </a:spcAft>
              <a:buNone/>
              <a:defRPr sz="1200"/>
            </a:lvl2pPr>
            <a:lvl3pPr lvl="2" algn="ctr" rtl="0">
              <a:spcBef>
                <a:spcPts val="0"/>
              </a:spcBef>
              <a:spcAft>
                <a:spcPts val="0"/>
              </a:spcAft>
              <a:buNone/>
              <a:defRPr sz="1200"/>
            </a:lvl3pPr>
            <a:lvl4pPr lvl="3" algn="ctr" rtl="0">
              <a:spcBef>
                <a:spcPts val="0"/>
              </a:spcBef>
              <a:spcAft>
                <a:spcPts val="0"/>
              </a:spcAft>
              <a:buNone/>
              <a:defRPr sz="1200"/>
            </a:lvl4pPr>
            <a:lvl5pPr lvl="4" algn="ctr" rtl="0">
              <a:spcBef>
                <a:spcPts val="0"/>
              </a:spcBef>
              <a:spcAft>
                <a:spcPts val="0"/>
              </a:spcAft>
              <a:buNone/>
              <a:defRPr sz="1200"/>
            </a:lvl5pPr>
            <a:lvl6pPr lvl="5" algn="ctr" rtl="0">
              <a:spcBef>
                <a:spcPts val="0"/>
              </a:spcBef>
              <a:spcAft>
                <a:spcPts val="0"/>
              </a:spcAft>
              <a:buNone/>
              <a:defRPr sz="1200"/>
            </a:lvl6pPr>
            <a:lvl7pPr lvl="6" algn="ctr" rtl="0">
              <a:spcBef>
                <a:spcPts val="0"/>
              </a:spcBef>
              <a:spcAft>
                <a:spcPts val="0"/>
              </a:spcAft>
              <a:buNone/>
              <a:defRPr sz="1200"/>
            </a:lvl7pPr>
            <a:lvl8pPr lvl="7" algn="ctr" rtl="0">
              <a:spcBef>
                <a:spcPts val="0"/>
              </a:spcBef>
              <a:spcAft>
                <a:spcPts val="0"/>
              </a:spcAft>
              <a:buNone/>
              <a:defRPr sz="1200"/>
            </a:lvl8pPr>
            <a:lvl9pPr lvl="8" algn="ctr" rtl="0">
              <a:spcBef>
                <a:spcPts val="0"/>
              </a:spcBef>
              <a:spcAft>
                <a:spcPts val="0"/>
              </a:spcAft>
              <a:buNone/>
              <a:defRPr sz="1200"/>
            </a:lvl9pPr>
          </a:lstStyle>
          <a:p>
            <a:endParaRPr/>
          </a:p>
        </p:txBody>
      </p:sp>
      <p:sp>
        <p:nvSpPr>
          <p:cNvPr id="58" name="Google Shape;58;p14"/>
          <p:cNvSpPr txBox="1">
            <a:spLocks noGrp="1"/>
          </p:cNvSpPr>
          <p:nvPr>
            <p:ph type="subTitle" idx="4"/>
          </p:nvPr>
        </p:nvSpPr>
        <p:spPr>
          <a:xfrm>
            <a:off x="911600" y="1992333"/>
            <a:ext cx="2472600" cy="862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1500">
                <a:solidFill>
                  <a:srgbClr val="323C40"/>
                </a:solidFill>
                <a:latin typeface="Fjalla One"/>
                <a:ea typeface="Fjalla One"/>
                <a:cs typeface="Fjalla One"/>
                <a:sym typeface="Fjalla One"/>
              </a:defRPr>
            </a:lvl1pPr>
            <a:lvl2pPr lvl="1" algn="ctr" rtl="0">
              <a:lnSpc>
                <a:spcPct val="100000"/>
              </a:lnSpc>
              <a:spcBef>
                <a:spcPts val="0"/>
              </a:spcBef>
              <a:spcAft>
                <a:spcPts val="0"/>
              </a:spcAft>
              <a:buNone/>
              <a:defRPr sz="1500">
                <a:solidFill>
                  <a:srgbClr val="323C40"/>
                </a:solidFill>
                <a:latin typeface="Fjalla One"/>
                <a:ea typeface="Fjalla One"/>
                <a:cs typeface="Fjalla One"/>
                <a:sym typeface="Fjalla One"/>
              </a:defRPr>
            </a:lvl2pPr>
            <a:lvl3pPr lvl="2" algn="ctr" rtl="0">
              <a:lnSpc>
                <a:spcPct val="100000"/>
              </a:lnSpc>
              <a:spcBef>
                <a:spcPts val="0"/>
              </a:spcBef>
              <a:spcAft>
                <a:spcPts val="0"/>
              </a:spcAft>
              <a:buNone/>
              <a:defRPr sz="1500">
                <a:solidFill>
                  <a:srgbClr val="323C40"/>
                </a:solidFill>
                <a:latin typeface="Fjalla One"/>
                <a:ea typeface="Fjalla One"/>
                <a:cs typeface="Fjalla One"/>
                <a:sym typeface="Fjalla One"/>
              </a:defRPr>
            </a:lvl3pPr>
            <a:lvl4pPr lvl="3" algn="ctr" rtl="0">
              <a:lnSpc>
                <a:spcPct val="100000"/>
              </a:lnSpc>
              <a:spcBef>
                <a:spcPts val="0"/>
              </a:spcBef>
              <a:spcAft>
                <a:spcPts val="0"/>
              </a:spcAft>
              <a:buNone/>
              <a:defRPr sz="1500">
                <a:solidFill>
                  <a:srgbClr val="323C40"/>
                </a:solidFill>
                <a:latin typeface="Fjalla One"/>
                <a:ea typeface="Fjalla One"/>
                <a:cs typeface="Fjalla One"/>
                <a:sym typeface="Fjalla One"/>
              </a:defRPr>
            </a:lvl4pPr>
            <a:lvl5pPr lvl="4" algn="ctr" rtl="0">
              <a:lnSpc>
                <a:spcPct val="100000"/>
              </a:lnSpc>
              <a:spcBef>
                <a:spcPts val="0"/>
              </a:spcBef>
              <a:spcAft>
                <a:spcPts val="0"/>
              </a:spcAft>
              <a:buNone/>
              <a:defRPr sz="1500">
                <a:solidFill>
                  <a:srgbClr val="323C40"/>
                </a:solidFill>
                <a:latin typeface="Fjalla One"/>
                <a:ea typeface="Fjalla One"/>
                <a:cs typeface="Fjalla One"/>
                <a:sym typeface="Fjalla One"/>
              </a:defRPr>
            </a:lvl5pPr>
            <a:lvl6pPr lvl="5" algn="ctr" rtl="0">
              <a:lnSpc>
                <a:spcPct val="100000"/>
              </a:lnSpc>
              <a:spcBef>
                <a:spcPts val="0"/>
              </a:spcBef>
              <a:spcAft>
                <a:spcPts val="0"/>
              </a:spcAft>
              <a:buNone/>
              <a:defRPr sz="1500">
                <a:solidFill>
                  <a:srgbClr val="323C40"/>
                </a:solidFill>
                <a:latin typeface="Fjalla One"/>
                <a:ea typeface="Fjalla One"/>
                <a:cs typeface="Fjalla One"/>
                <a:sym typeface="Fjalla One"/>
              </a:defRPr>
            </a:lvl6pPr>
            <a:lvl7pPr lvl="6" algn="ctr" rtl="0">
              <a:lnSpc>
                <a:spcPct val="100000"/>
              </a:lnSpc>
              <a:spcBef>
                <a:spcPts val="0"/>
              </a:spcBef>
              <a:spcAft>
                <a:spcPts val="0"/>
              </a:spcAft>
              <a:buNone/>
              <a:defRPr sz="1500">
                <a:solidFill>
                  <a:srgbClr val="323C40"/>
                </a:solidFill>
                <a:latin typeface="Fjalla One"/>
                <a:ea typeface="Fjalla One"/>
                <a:cs typeface="Fjalla One"/>
                <a:sym typeface="Fjalla One"/>
              </a:defRPr>
            </a:lvl7pPr>
            <a:lvl8pPr lvl="7" algn="ctr" rtl="0">
              <a:lnSpc>
                <a:spcPct val="100000"/>
              </a:lnSpc>
              <a:spcBef>
                <a:spcPts val="0"/>
              </a:spcBef>
              <a:spcAft>
                <a:spcPts val="0"/>
              </a:spcAft>
              <a:buNone/>
              <a:defRPr sz="1500">
                <a:solidFill>
                  <a:srgbClr val="323C40"/>
                </a:solidFill>
                <a:latin typeface="Fjalla One"/>
                <a:ea typeface="Fjalla One"/>
                <a:cs typeface="Fjalla One"/>
                <a:sym typeface="Fjalla One"/>
              </a:defRPr>
            </a:lvl8pPr>
            <a:lvl9pPr lvl="8" algn="ctr" rtl="0">
              <a:lnSpc>
                <a:spcPct val="100000"/>
              </a:lnSpc>
              <a:spcBef>
                <a:spcPts val="0"/>
              </a:spcBef>
              <a:spcAft>
                <a:spcPts val="0"/>
              </a:spcAft>
              <a:buNone/>
              <a:defRPr sz="1500">
                <a:solidFill>
                  <a:srgbClr val="323C40"/>
                </a:solidFill>
                <a:latin typeface="Fjalla One"/>
                <a:ea typeface="Fjalla One"/>
                <a:cs typeface="Fjalla One"/>
                <a:sym typeface="Fjalla One"/>
              </a:defRPr>
            </a:lvl9pPr>
          </a:lstStyle>
          <a:p>
            <a:endParaRPr/>
          </a:p>
        </p:txBody>
      </p:sp>
      <p:sp>
        <p:nvSpPr>
          <p:cNvPr id="59" name="Google Shape;59;p14"/>
          <p:cNvSpPr/>
          <p:nvPr/>
        </p:nvSpPr>
        <p:spPr>
          <a:xfrm rot="5400000">
            <a:off x="4502400" y="612900"/>
            <a:ext cx="139200" cy="1321200"/>
          </a:xfrm>
          <a:prstGeom prst="rect">
            <a:avLst/>
          </a:prstGeom>
          <a:solidFill>
            <a:srgbClr val="37C2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 name="Google Shape;60;p14"/>
          <p:cNvSpPr txBox="1">
            <a:spLocks noGrp="1"/>
          </p:cNvSpPr>
          <p:nvPr>
            <p:ph type="title"/>
          </p:nvPr>
        </p:nvSpPr>
        <p:spPr>
          <a:xfrm>
            <a:off x="709400" y="723300"/>
            <a:ext cx="7725000" cy="49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endParaRPr/>
          </a:p>
        </p:txBody>
      </p:sp>
    </p:spTree>
    <p:extLst>
      <p:ext uri="{BB962C8B-B14F-4D97-AF65-F5344CB8AC3E}">
        <p14:creationId xmlns:p14="http://schemas.microsoft.com/office/powerpoint/2010/main" val="18937327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ig numbers">
  <p:cSld name="Big numbers">
    <p:spTree>
      <p:nvGrpSpPr>
        <p:cNvPr id="1" name="Shape 61"/>
        <p:cNvGrpSpPr/>
        <p:nvPr/>
      </p:nvGrpSpPr>
      <p:grpSpPr>
        <a:xfrm>
          <a:off x="0" y="0"/>
          <a:ext cx="0" cy="0"/>
          <a:chOff x="0" y="0"/>
          <a:chExt cx="0" cy="0"/>
        </a:xfrm>
      </p:grpSpPr>
      <p:sp>
        <p:nvSpPr>
          <p:cNvPr id="62" name="Google Shape;62;p15"/>
          <p:cNvSpPr txBox="1">
            <a:spLocks noGrp="1"/>
          </p:cNvSpPr>
          <p:nvPr>
            <p:ph type="title" hasCustomPrompt="1"/>
          </p:nvPr>
        </p:nvSpPr>
        <p:spPr>
          <a:xfrm>
            <a:off x="709400" y="2036867"/>
            <a:ext cx="3293700" cy="5808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rgbClr val="37C2D1"/>
              </a:buClr>
              <a:buSzPts val="4500"/>
              <a:buNone/>
              <a:defRPr sz="4500">
                <a:solidFill>
                  <a:srgbClr val="37C2D1"/>
                </a:solidFill>
              </a:defRPr>
            </a:lvl1pPr>
            <a:lvl2pPr lvl="1" algn="r" rtl="0">
              <a:spcBef>
                <a:spcPts val="0"/>
              </a:spcBef>
              <a:spcAft>
                <a:spcPts val="0"/>
              </a:spcAft>
              <a:buSzPts val="4500"/>
              <a:buNone/>
              <a:defRPr sz="4500"/>
            </a:lvl2pPr>
            <a:lvl3pPr lvl="2" algn="r" rtl="0">
              <a:spcBef>
                <a:spcPts val="0"/>
              </a:spcBef>
              <a:spcAft>
                <a:spcPts val="0"/>
              </a:spcAft>
              <a:buSzPts val="4500"/>
              <a:buNone/>
              <a:defRPr sz="4500"/>
            </a:lvl3pPr>
            <a:lvl4pPr lvl="3" algn="r" rtl="0">
              <a:spcBef>
                <a:spcPts val="0"/>
              </a:spcBef>
              <a:spcAft>
                <a:spcPts val="0"/>
              </a:spcAft>
              <a:buSzPts val="4500"/>
              <a:buNone/>
              <a:defRPr sz="4500"/>
            </a:lvl4pPr>
            <a:lvl5pPr lvl="4" algn="r" rtl="0">
              <a:spcBef>
                <a:spcPts val="0"/>
              </a:spcBef>
              <a:spcAft>
                <a:spcPts val="0"/>
              </a:spcAft>
              <a:buSzPts val="4500"/>
              <a:buNone/>
              <a:defRPr sz="4500"/>
            </a:lvl5pPr>
            <a:lvl6pPr lvl="5" algn="r" rtl="0">
              <a:spcBef>
                <a:spcPts val="0"/>
              </a:spcBef>
              <a:spcAft>
                <a:spcPts val="0"/>
              </a:spcAft>
              <a:buSzPts val="4500"/>
              <a:buNone/>
              <a:defRPr sz="4500"/>
            </a:lvl6pPr>
            <a:lvl7pPr lvl="6" algn="r" rtl="0">
              <a:spcBef>
                <a:spcPts val="0"/>
              </a:spcBef>
              <a:spcAft>
                <a:spcPts val="0"/>
              </a:spcAft>
              <a:buSzPts val="4500"/>
              <a:buNone/>
              <a:defRPr sz="4500"/>
            </a:lvl7pPr>
            <a:lvl8pPr lvl="7" algn="r" rtl="0">
              <a:spcBef>
                <a:spcPts val="0"/>
              </a:spcBef>
              <a:spcAft>
                <a:spcPts val="0"/>
              </a:spcAft>
              <a:buSzPts val="4500"/>
              <a:buNone/>
              <a:defRPr sz="4500"/>
            </a:lvl8pPr>
            <a:lvl9pPr lvl="8" algn="r" rtl="0">
              <a:spcBef>
                <a:spcPts val="0"/>
              </a:spcBef>
              <a:spcAft>
                <a:spcPts val="0"/>
              </a:spcAft>
              <a:buSzPts val="4500"/>
              <a:buNone/>
              <a:defRPr sz="4500"/>
            </a:lvl9pPr>
          </a:lstStyle>
          <a:p>
            <a:r>
              <a:t>xx%</a:t>
            </a:r>
          </a:p>
        </p:txBody>
      </p:sp>
      <p:sp>
        <p:nvSpPr>
          <p:cNvPr id="63" name="Google Shape;63;p15"/>
          <p:cNvSpPr txBox="1">
            <a:spLocks noGrp="1"/>
          </p:cNvSpPr>
          <p:nvPr>
            <p:ph type="subTitle" idx="1"/>
          </p:nvPr>
        </p:nvSpPr>
        <p:spPr>
          <a:xfrm>
            <a:off x="709400" y="2669233"/>
            <a:ext cx="3293700" cy="397200"/>
          </a:xfrm>
          <a:prstGeom prst="rect">
            <a:avLst/>
          </a:prstGeom>
          <a:solidFill>
            <a:srgbClr val="C1CBD2"/>
          </a:solidFill>
        </p:spPr>
        <p:txBody>
          <a:bodyPr spcFirstLastPara="1" wrap="square" lIns="91425" tIns="91425" rIns="91425" bIns="91425" anchor="ctr" anchorCtr="0">
            <a:noAutofit/>
          </a:bodyPr>
          <a:lstStyle>
            <a:lvl1pPr lvl="0" algn="r" rtl="0">
              <a:lnSpc>
                <a:spcPct val="100000"/>
              </a:lnSpc>
              <a:spcBef>
                <a:spcPts val="0"/>
              </a:spcBef>
              <a:spcAft>
                <a:spcPts val="0"/>
              </a:spcAft>
              <a:buNone/>
              <a:defRPr sz="1400"/>
            </a:lvl1pPr>
            <a:lvl2pPr lvl="1" algn="r" rtl="0">
              <a:lnSpc>
                <a:spcPct val="100000"/>
              </a:lnSpc>
              <a:spcBef>
                <a:spcPts val="0"/>
              </a:spcBef>
              <a:spcAft>
                <a:spcPts val="0"/>
              </a:spcAft>
              <a:buNone/>
              <a:defRPr sz="1400"/>
            </a:lvl2pPr>
            <a:lvl3pPr lvl="2" algn="r" rtl="0">
              <a:lnSpc>
                <a:spcPct val="100000"/>
              </a:lnSpc>
              <a:spcBef>
                <a:spcPts val="0"/>
              </a:spcBef>
              <a:spcAft>
                <a:spcPts val="0"/>
              </a:spcAft>
              <a:buNone/>
              <a:defRPr sz="1400"/>
            </a:lvl3pPr>
            <a:lvl4pPr lvl="3" algn="r" rtl="0">
              <a:lnSpc>
                <a:spcPct val="100000"/>
              </a:lnSpc>
              <a:spcBef>
                <a:spcPts val="0"/>
              </a:spcBef>
              <a:spcAft>
                <a:spcPts val="0"/>
              </a:spcAft>
              <a:buNone/>
              <a:defRPr sz="1400"/>
            </a:lvl4pPr>
            <a:lvl5pPr lvl="4" algn="r" rtl="0">
              <a:lnSpc>
                <a:spcPct val="100000"/>
              </a:lnSpc>
              <a:spcBef>
                <a:spcPts val="0"/>
              </a:spcBef>
              <a:spcAft>
                <a:spcPts val="0"/>
              </a:spcAft>
              <a:buNone/>
              <a:defRPr sz="1400"/>
            </a:lvl5pPr>
            <a:lvl6pPr lvl="5" algn="r" rtl="0">
              <a:lnSpc>
                <a:spcPct val="100000"/>
              </a:lnSpc>
              <a:spcBef>
                <a:spcPts val="0"/>
              </a:spcBef>
              <a:spcAft>
                <a:spcPts val="0"/>
              </a:spcAft>
              <a:buNone/>
              <a:defRPr sz="1400"/>
            </a:lvl6pPr>
            <a:lvl7pPr lvl="6" algn="r" rtl="0">
              <a:lnSpc>
                <a:spcPct val="100000"/>
              </a:lnSpc>
              <a:spcBef>
                <a:spcPts val="0"/>
              </a:spcBef>
              <a:spcAft>
                <a:spcPts val="0"/>
              </a:spcAft>
              <a:buNone/>
              <a:defRPr sz="1400"/>
            </a:lvl7pPr>
            <a:lvl8pPr lvl="7" algn="r" rtl="0">
              <a:lnSpc>
                <a:spcPct val="100000"/>
              </a:lnSpc>
              <a:spcBef>
                <a:spcPts val="0"/>
              </a:spcBef>
              <a:spcAft>
                <a:spcPts val="0"/>
              </a:spcAft>
              <a:buNone/>
              <a:defRPr sz="1400"/>
            </a:lvl8pPr>
            <a:lvl9pPr lvl="8" algn="r" rtl="0">
              <a:lnSpc>
                <a:spcPct val="100000"/>
              </a:lnSpc>
              <a:spcBef>
                <a:spcPts val="0"/>
              </a:spcBef>
              <a:spcAft>
                <a:spcPts val="0"/>
              </a:spcAft>
              <a:buNone/>
              <a:defRPr sz="1400"/>
            </a:lvl9pPr>
          </a:lstStyle>
          <a:p>
            <a:endParaRPr/>
          </a:p>
        </p:txBody>
      </p:sp>
      <p:sp>
        <p:nvSpPr>
          <p:cNvPr id="64" name="Google Shape;64;p15"/>
          <p:cNvSpPr txBox="1">
            <a:spLocks noGrp="1"/>
          </p:cNvSpPr>
          <p:nvPr>
            <p:ph type="title" idx="2" hasCustomPrompt="1"/>
          </p:nvPr>
        </p:nvSpPr>
        <p:spPr>
          <a:xfrm>
            <a:off x="709400" y="3377917"/>
            <a:ext cx="3293700" cy="5808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rgbClr val="37C2D1"/>
              </a:buClr>
              <a:buSzPts val="4500"/>
              <a:buNone/>
              <a:defRPr sz="4500">
                <a:solidFill>
                  <a:srgbClr val="37C2D1"/>
                </a:solidFill>
              </a:defRPr>
            </a:lvl1pPr>
            <a:lvl2pPr lvl="1" algn="r" rtl="0">
              <a:spcBef>
                <a:spcPts val="0"/>
              </a:spcBef>
              <a:spcAft>
                <a:spcPts val="0"/>
              </a:spcAft>
              <a:buSzPts val="4500"/>
              <a:buNone/>
              <a:defRPr sz="4500"/>
            </a:lvl2pPr>
            <a:lvl3pPr lvl="2" algn="r" rtl="0">
              <a:spcBef>
                <a:spcPts val="0"/>
              </a:spcBef>
              <a:spcAft>
                <a:spcPts val="0"/>
              </a:spcAft>
              <a:buSzPts val="4500"/>
              <a:buNone/>
              <a:defRPr sz="4500"/>
            </a:lvl3pPr>
            <a:lvl4pPr lvl="3" algn="r" rtl="0">
              <a:spcBef>
                <a:spcPts val="0"/>
              </a:spcBef>
              <a:spcAft>
                <a:spcPts val="0"/>
              </a:spcAft>
              <a:buSzPts val="4500"/>
              <a:buNone/>
              <a:defRPr sz="4500"/>
            </a:lvl4pPr>
            <a:lvl5pPr lvl="4" algn="r" rtl="0">
              <a:spcBef>
                <a:spcPts val="0"/>
              </a:spcBef>
              <a:spcAft>
                <a:spcPts val="0"/>
              </a:spcAft>
              <a:buSzPts val="4500"/>
              <a:buNone/>
              <a:defRPr sz="4500"/>
            </a:lvl5pPr>
            <a:lvl6pPr lvl="5" algn="r" rtl="0">
              <a:spcBef>
                <a:spcPts val="0"/>
              </a:spcBef>
              <a:spcAft>
                <a:spcPts val="0"/>
              </a:spcAft>
              <a:buSzPts val="4500"/>
              <a:buNone/>
              <a:defRPr sz="4500"/>
            </a:lvl6pPr>
            <a:lvl7pPr lvl="6" algn="r" rtl="0">
              <a:spcBef>
                <a:spcPts val="0"/>
              </a:spcBef>
              <a:spcAft>
                <a:spcPts val="0"/>
              </a:spcAft>
              <a:buSzPts val="4500"/>
              <a:buNone/>
              <a:defRPr sz="4500"/>
            </a:lvl7pPr>
            <a:lvl8pPr lvl="7" algn="r" rtl="0">
              <a:spcBef>
                <a:spcPts val="0"/>
              </a:spcBef>
              <a:spcAft>
                <a:spcPts val="0"/>
              </a:spcAft>
              <a:buSzPts val="4500"/>
              <a:buNone/>
              <a:defRPr sz="4500"/>
            </a:lvl8pPr>
            <a:lvl9pPr lvl="8" algn="r" rtl="0">
              <a:spcBef>
                <a:spcPts val="0"/>
              </a:spcBef>
              <a:spcAft>
                <a:spcPts val="0"/>
              </a:spcAft>
              <a:buSzPts val="4500"/>
              <a:buNone/>
              <a:defRPr sz="4500"/>
            </a:lvl9pPr>
          </a:lstStyle>
          <a:p>
            <a:r>
              <a:t>xx%</a:t>
            </a:r>
          </a:p>
        </p:txBody>
      </p:sp>
      <p:sp>
        <p:nvSpPr>
          <p:cNvPr id="65" name="Google Shape;65;p15"/>
          <p:cNvSpPr txBox="1">
            <a:spLocks noGrp="1"/>
          </p:cNvSpPr>
          <p:nvPr>
            <p:ph type="subTitle" idx="3"/>
          </p:nvPr>
        </p:nvSpPr>
        <p:spPr>
          <a:xfrm>
            <a:off x="709400" y="4010284"/>
            <a:ext cx="3293700" cy="397200"/>
          </a:xfrm>
          <a:prstGeom prst="rect">
            <a:avLst/>
          </a:prstGeom>
          <a:solidFill>
            <a:srgbClr val="C1CBD2"/>
          </a:solidFill>
        </p:spPr>
        <p:txBody>
          <a:bodyPr spcFirstLastPara="1" wrap="square" lIns="91425" tIns="91425" rIns="91425" bIns="91425" anchor="ctr" anchorCtr="0">
            <a:noAutofit/>
          </a:bodyPr>
          <a:lstStyle>
            <a:lvl1pPr lvl="0" algn="r" rtl="0">
              <a:lnSpc>
                <a:spcPct val="100000"/>
              </a:lnSpc>
              <a:spcBef>
                <a:spcPts val="0"/>
              </a:spcBef>
              <a:spcAft>
                <a:spcPts val="0"/>
              </a:spcAft>
              <a:buNone/>
              <a:defRPr sz="1400"/>
            </a:lvl1pPr>
            <a:lvl2pPr lvl="1" algn="r" rtl="0">
              <a:lnSpc>
                <a:spcPct val="100000"/>
              </a:lnSpc>
              <a:spcBef>
                <a:spcPts val="0"/>
              </a:spcBef>
              <a:spcAft>
                <a:spcPts val="0"/>
              </a:spcAft>
              <a:buNone/>
              <a:defRPr sz="1400"/>
            </a:lvl2pPr>
            <a:lvl3pPr lvl="2" algn="r" rtl="0">
              <a:lnSpc>
                <a:spcPct val="100000"/>
              </a:lnSpc>
              <a:spcBef>
                <a:spcPts val="0"/>
              </a:spcBef>
              <a:spcAft>
                <a:spcPts val="0"/>
              </a:spcAft>
              <a:buNone/>
              <a:defRPr sz="1400"/>
            </a:lvl3pPr>
            <a:lvl4pPr lvl="3" algn="r" rtl="0">
              <a:lnSpc>
                <a:spcPct val="100000"/>
              </a:lnSpc>
              <a:spcBef>
                <a:spcPts val="0"/>
              </a:spcBef>
              <a:spcAft>
                <a:spcPts val="0"/>
              </a:spcAft>
              <a:buNone/>
              <a:defRPr sz="1400"/>
            </a:lvl4pPr>
            <a:lvl5pPr lvl="4" algn="r" rtl="0">
              <a:lnSpc>
                <a:spcPct val="100000"/>
              </a:lnSpc>
              <a:spcBef>
                <a:spcPts val="0"/>
              </a:spcBef>
              <a:spcAft>
                <a:spcPts val="0"/>
              </a:spcAft>
              <a:buNone/>
              <a:defRPr sz="1400"/>
            </a:lvl5pPr>
            <a:lvl6pPr lvl="5" algn="r" rtl="0">
              <a:lnSpc>
                <a:spcPct val="100000"/>
              </a:lnSpc>
              <a:spcBef>
                <a:spcPts val="0"/>
              </a:spcBef>
              <a:spcAft>
                <a:spcPts val="0"/>
              </a:spcAft>
              <a:buNone/>
              <a:defRPr sz="1400"/>
            </a:lvl6pPr>
            <a:lvl7pPr lvl="6" algn="r" rtl="0">
              <a:lnSpc>
                <a:spcPct val="100000"/>
              </a:lnSpc>
              <a:spcBef>
                <a:spcPts val="0"/>
              </a:spcBef>
              <a:spcAft>
                <a:spcPts val="0"/>
              </a:spcAft>
              <a:buNone/>
              <a:defRPr sz="1400"/>
            </a:lvl7pPr>
            <a:lvl8pPr lvl="7" algn="r" rtl="0">
              <a:lnSpc>
                <a:spcPct val="100000"/>
              </a:lnSpc>
              <a:spcBef>
                <a:spcPts val="0"/>
              </a:spcBef>
              <a:spcAft>
                <a:spcPts val="0"/>
              </a:spcAft>
              <a:buNone/>
              <a:defRPr sz="1400"/>
            </a:lvl8pPr>
            <a:lvl9pPr lvl="8" algn="r" rtl="0">
              <a:lnSpc>
                <a:spcPct val="100000"/>
              </a:lnSpc>
              <a:spcBef>
                <a:spcPts val="0"/>
              </a:spcBef>
              <a:spcAft>
                <a:spcPts val="0"/>
              </a:spcAft>
              <a:buNone/>
              <a:defRPr sz="1400"/>
            </a:lvl9pPr>
          </a:lstStyle>
          <a:p>
            <a:endParaRPr/>
          </a:p>
        </p:txBody>
      </p:sp>
      <p:sp>
        <p:nvSpPr>
          <p:cNvPr id="66" name="Google Shape;66;p15"/>
          <p:cNvSpPr txBox="1">
            <a:spLocks noGrp="1"/>
          </p:cNvSpPr>
          <p:nvPr>
            <p:ph type="title" idx="4" hasCustomPrompt="1"/>
          </p:nvPr>
        </p:nvSpPr>
        <p:spPr>
          <a:xfrm>
            <a:off x="709400" y="4718967"/>
            <a:ext cx="3293700" cy="5808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rgbClr val="37C2D1"/>
              </a:buClr>
              <a:buSzPts val="4500"/>
              <a:buNone/>
              <a:defRPr sz="4500">
                <a:solidFill>
                  <a:srgbClr val="37C2D1"/>
                </a:solidFill>
              </a:defRPr>
            </a:lvl1pPr>
            <a:lvl2pPr lvl="1" algn="r" rtl="0">
              <a:spcBef>
                <a:spcPts val="0"/>
              </a:spcBef>
              <a:spcAft>
                <a:spcPts val="0"/>
              </a:spcAft>
              <a:buSzPts val="4500"/>
              <a:buNone/>
              <a:defRPr sz="4500"/>
            </a:lvl2pPr>
            <a:lvl3pPr lvl="2" algn="r" rtl="0">
              <a:spcBef>
                <a:spcPts val="0"/>
              </a:spcBef>
              <a:spcAft>
                <a:spcPts val="0"/>
              </a:spcAft>
              <a:buSzPts val="4500"/>
              <a:buNone/>
              <a:defRPr sz="4500"/>
            </a:lvl3pPr>
            <a:lvl4pPr lvl="3" algn="r" rtl="0">
              <a:spcBef>
                <a:spcPts val="0"/>
              </a:spcBef>
              <a:spcAft>
                <a:spcPts val="0"/>
              </a:spcAft>
              <a:buSzPts val="4500"/>
              <a:buNone/>
              <a:defRPr sz="4500"/>
            </a:lvl4pPr>
            <a:lvl5pPr lvl="4" algn="r" rtl="0">
              <a:spcBef>
                <a:spcPts val="0"/>
              </a:spcBef>
              <a:spcAft>
                <a:spcPts val="0"/>
              </a:spcAft>
              <a:buSzPts val="4500"/>
              <a:buNone/>
              <a:defRPr sz="4500"/>
            </a:lvl5pPr>
            <a:lvl6pPr lvl="5" algn="r" rtl="0">
              <a:spcBef>
                <a:spcPts val="0"/>
              </a:spcBef>
              <a:spcAft>
                <a:spcPts val="0"/>
              </a:spcAft>
              <a:buSzPts val="4500"/>
              <a:buNone/>
              <a:defRPr sz="4500"/>
            </a:lvl6pPr>
            <a:lvl7pPr lvl="6" algn="r" rtl="0">
              <a:spcBef>
                <a:spcPts val="0"/>
              </a:spcBef>
              <a:spcAft>
                <a:spcPts val="0"/>
              </a:spcAft>
              <a:buSzPts val="4500"/>
              <a:buNone/>
              <a:defRPr sz="4500"/>
            </a:lvl7pPr>
            <a:lvl8pPr lvl="7" algn="r" rtl="0">
              <a:spcBef>
                <a:spcPts val="0"/>
              </a:spcBef>
              <a:spcAft>
                <a:spcPts val="0"/>
              </a:spcAft>
              <a:buSzPts val="4500"/>
              <a:buNone/>
              <a:defRPr sz="4500"/>
            </a:lvl8pPr>
            <a:lvl9pPr lvl="8" algn="r" rtl="0">
              <a:spcBef>
                <a:spcPts val="0"/>
              </a:spcBef>
              <a:spcAft>
                <a:spcPts val="0"/>
              </a:spcAft>
              <a:buSzPts val="4500"/>
              <a:buNone/>
              <a:defRPr sz="4500"/>
            </a:lvl9pPr>
          </a:lstStyle>
          <a:p>
            <a:r>
              <a:t>xx%</a:t>
            </a:r>
          </a:p>
        </p:txBody>
      </p:sp>
      <p:sp>
        <p:nvSpPr>
          <p:cNvPr id="67" name="Google Shape;67;p15"/>
          <p:cNvSpPr txBox="1">
            <a:spLocks noGrp="1"/>
          </p:cNvSpPr>
          <p:nvPr>
            <p:ph type="subTitle" idx="5"/>
          </p:nvPr>
        </p:nvSpPr>
        <p:spPr>
          <a:xfrm>
            <a:off x="709400" y="5351333"/>
            <a:ext cx="3293700" cy="397200"/>
          </a:xfrm>
          <a:prstGeom prst="rect">
            <a:avLst/>
          </a:prstGeom>
          <a:solidFill>
            <a:srgbClr val="C1CBD2"/>
          </a:solidFill>
        </p:spPr>
        <p:txBody>
          <a:bodyPr spcFirstLastPara="1" wrap="square" lIns="91425" tIns="91425" rIns="91425" bIns="91425" anchor="ctr" anchorCtr="0">
            <a:noAutofit/>
          </a:bodyPr>
          <a:lstStyle>
            <a:lvl1pPr lvl="0" algn="r" rtl="0">
              <a:lnSpc>
                <a:spcPct val="100000"/>
              </a:lnSpc>
              <a:spcBef>
                <a:spcPts val="0"/>
              </a:spcBef>
              <a:spcAft>
                <a:spcPts val="0"/>
              </a:spcAft>
              <a:buNone/>
              <a:defRPr sz="1400"/>
            </a:lvl1pPr>
            <a:lvl2pPr lvl="1" algn="r" rtl="0">
              <a:lnSpc>
                <a:spcPct val="100000"/>
              </a:lnSpc>
              <a:spcBef>
                <a:spcPts val="0"/>
              </a:spcBef>
              <a:spcAft>
                <a:spcPts val="0"/>
              </a:spcAft>
              <a:buNone/>
              <a:defRPr sz="1400"/>
            </a:lvl2pPr>
            <a:lvl3pPr lvl="2" algn="r" rtl="0">
              <a:lnSpc>
                <a:spcPct val="100000"/>
              </a:lnSpc>
              <a:spcBef>
                <a:spcPts val="0"/>
              </a:spcBef>
              <a:spcAft>
                <a:spcPts val="0"/>
              </a:spcAft>
              <a:buNone/>
              <a:defRPr sz="1400"/>
            </a:lvl3pPr>
            <a:lvl4pPr lvl="3" algn="r" rtl="0">
              <a:lnSpc>
                <a:spcPct val="100000"/>
              </a:lnSpc>
              <a:spcBef>
                <a:spcPts val="0"/>
              </a:spcBef>
              <a:spcAft>
                <a:spcPts val="0"/>
              </a:spcAft>
              <a:buNone/>
              <a:defRPr sz="1400"/>
            </a:lvl4pPr>
            <a:lvl5pPr lvl="4" algn="r" rtl="0">
              <a:lnSpc>
                <a:spcPct val="100000"/>
              </a:lnSpc>
              <a:spcBef>
                <a:spcPts val="0"/>
              </a:spcBef>
              <a:spcAft>
                <a:spcPts val="0"/>
              </a:spcAft>
              <a:buNone/>
              <a:defRPr sz="1400"/>
            </a:lvl5pPr>
            <a:lvl6pPr lvl="5" algn="r" rtl="0">
              <a:lnSpc>
                <a:spcPct val="100000"/>
              </a:lnSpc>
              <a:spcBef>
                <a:spcPts val="0"/>
              </a:spcBef>
              <a:spcAft>
                <a:spcPts val="0"/>
              </a:spcAft>
              <a:buNone/>
              <a:defRPr sz="1400"/>
            </a:lvl6pPr>
            <a:lvl7pPr lvl="6" algn="r" rtl="0">
              <a:lnSpc>
                <a:spcPct val="100000"/>
              </a:lnSpc>
              <a:spcBef>
                <a:spcPts val="0"/>
              </a:spcBef>
              <a:spcAft>
                <a:spcPts val="0"/>
              </a:spcAft>
              <a:buNone/>
              <a:defRPr sz="1400"/>
            </a:lvl7pPr>
            <a:lvl8pPr lvl="7" algn="r" rtl="0">
              <a:lnSpc>
                <a:spcPct val="100000"/>
              </a:lnSpc>
              <a:spcBef>
                <a:spcPts val="0"/>
              </a:spcBef>
              <a:spcAft>
                <a:spcPts val="0"/>
              </a:spcAft>
              <a:buNone/>
              <a:defRPr sz="1400"/>
            </a:lvl8pPr>
            <a:lvl9pPr lvl="8" algn="r" rtl="0">
              <a:lnSpc>
                <a:spcPct val="100000"/>
              </a:lnSpc>
              <a:spcBef>
                <a:spcPts val="0"/>
              </a:spcBef>
              <a:spcAft>
                <a:spcPts val="0"/>
              </a:spcAft>
              <a:buNone/>
              <a:defRPr sz="1400"/>
            </a:lvl9pPr>
          </a:lstStyle>
          <a:p>
            <a:endParaRPr/>
          </a:p>
        </p:txBody>
      </p:sp>
      <p:sp>
        <p:nvSpPr>
          <p:cNvPr id="68" name="Google Shape;68;p15"/>
          <p:cNvSpPr/>
          <p:nvPr/>
        </p:nvSpPr>
        <p:spPr>
          <a:xfrm rot="5400000">
            <a:off x="4502400" y="612900"/>
            <a:ext cx="139200" cy="1321200"/>
          </a:xfrm>
          <a:prstGeom prst="rect">
            <a:avLst/>
          </a:prstGeom>
          <a:solidFill>
            <a:srgbClr val="37C2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 name="Google Shape;69;p15"/>
          <p:cNvSpPr txBox="1">
            <a:spLocks noGrp="1"/>
          </p:cNvSpPr>
          <p:nvPr>
            <p:ph type="title" idx="6"/>
          </p:nvPr>
        </p:nvSpPr>
        <p:spPr>
          <a:xfrm>
            <a:off x="709400" y="723300"/>
            <a:ext cx="7725000" cy="49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endParaRPr/>
          </a:p>
        </p:txBody>
      </p:sp>
    </p:spTree>
    <p:extLst>
      <p:ext uri="{BB962C8B-B14F-4D97-AF65-F5344CB8AC3E}">
        <p14:creationId xmlns:p14="http://schemas.microsoft.com/office/powerpoint/2010/main" val="27228408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Quote">
  <p:cSld name="Quote">
    <p:bg>
      <p:bgPr>
        <a:solidFill>
          <a:srgbClr val="37C2D1"/>
        </a:solidFill>
        <a:effectLst/>
      </p:bgPr>
    </p:bg>
    <p:spTree>
      <p:nvGrpSpPr>
        <p:cNvPr id="1" name="Shape 70"/>
        <p:cNvGrpSpPr/>
        <p:nvPr/>
      </p:nvGrpSpPr>
      <p:grpSpPr>
        <a:xfrm>
          <a:off x="0" y="0"/>
          <a:ext cx="0" cy="0"/>
          <a:chOff x="0" y="0"/>
          <a:chExt cx="0" cy="0"/>
        </a:xfrm>
      </p:grpSpPr>
      <p:sp>
        <p:nvSpPr>
          <p:cNvPr id="71" name="Google Shape;71;p16"/>
          <p:cNvSpPr txBox="1">
            <a:spLocks noGrp="1"/>
          </p:cNvSpPr>
          <p:nvPr>
            <p:ph type="subTitle" idx="1"/>
          </p:nvPr>
        </p:nvSpPr>
        <p:spPr>
          <a:xfrm>
            <a:off x="1962000" y="4278133"/>
            <a:ext cx="5220000" cy="440000"/>
          </a:xfrm>
          <a:prstGeom prst="rect">
            <a:avLst/>
          </a:prstGeom>
          <a:solidFill>
            <a:srgbClr val="FFFFFF"/>
          </a:solidFill>
        </p:spPr>
        <p:txBody>
          <a:bodyPr spcFirstLastPara="1" wrap="square" lIns="91425" tIns="91425" rIns="91425" bIns="91425" anchor="t" anchorCtr="0">
            <a:noAutofit/>
          </a:bodyPr>
          <a:lstStyle>
            <a:lvl1pPr lvl="0" rtl="0">
              <a:lnSpc>
                <a:spcPct val="100000"/>
              </a:lnSpc>
              <a:spcBef>
                <a:spcPts val="0"/>
              </a:spcBef>
              <a:spcAft>
                <a:spcPts val="0"/>
              </a:spcAft>
              <a:buNone/>
              <a:defRPr sz="1400">
                <a:solidFill>
                  <a:srgbClr val="37C2D1"/>
                </a:solidFill>
                <a:latin typeface="Fjalla One"/>
                <a:ea typeface="Fjalla One"/>
                <a:cs typeface="Fjalla One"/>
                <a:sym typeface="Fjalla One"/>
              </a:defRPr>
            </a:lvl1pPr>
            <a:lvl2pPr lvl="1" rtl="0">
              <a:lnSpc>
                <a:spcPct val="100000"/>
              </a:lnSpc>
              <a:spcBef>
                <a:spcPts val="0"/>
              </a:spcBef>
              <a:spcAft>
                <a:spcPts val="0"/>
              </a:spcAft>
              <a:buNone/>
              <a:defRPr sz="1400">
                <a:solidFill>
                  <a:srgbClr val="37C2D1"/>
                </a:solidFill>
                <a:latin typeface="Fjalla One"/>
                <a:ea typeface="Fjalla One"/>
                <a:cs typeface="Fjalla One"/>
                <a:sym typeface="Fjalla One"/>
              </a:defRPr>
            </a:lvl2pPr>
            <a:lvl3pPr lvl="2" rtl="0">
              <a:lnSpc>
                <a:spcPct val="100000"/>
              </a:lnSpc>
              <a:spcBef>
                <a:spcPts val="0"/>
              </a:spcBef>
              <a:spcAft>
                <a:spcPts val="0"/>
              </a:spcAft>
              <a:buNone/>
              <a:defRPr sz="1400">
                <a:solidFill>
                  <a:srgbClr val="37C2D1"/>
                </a:solidFill>
                <a:latin typeface="Fjalla One"/>
                <a:ea typeface="Fjalla One"/>
                <a:cs typeface="Fjalla One"/>
                <a:sym typeface="Fjalla One"/>
              </a:defRPr>
            </a:lvl3pPr>
            <a:lvl4pPr lvl="3" rtl="0">
              <a:lnSpc>
                <a:spcPct val="100000"/>
              </a:lnSpc>
              <a:spcBef>
                <a:spcPts val="0"/>
              </a:spcBef>
              <a:spcAft>
                <a:spcPts val="0"/>
              </a:spcAft>
              <a:buNone/>
              <a:defRPr sz="1400">
                <a:solidFill>
                  <a:srgbClr val="37C2D1"/>
                </a:solidFill>
                <a:latin typeface="Fjalla One"/>
                <a:ea typeface="Fjalla One"/>
                <a:cs typeface="Fjalla One"/>
                <a:sym typeface="Fjalla One"/>
              </a:defRPr>
            </a:lvl4pPr>
            <a:lvl5pPr lvl="4" rtl="0">
              <a:lnSpc>
                <a:spcPct val="100000"/>
              </a:lnSpc>
              <a:spcBef>
                <a:spcPts val="0"/>
              </a:spcBef>
              <a:spcAft>
                <a:spcPts val="0"/>
              </a:spcAft>
              <a:buNone/>
              <a:defRPr sz="1400">
                <a:solidFill>
                  <a:srgbClr val="37C2D1"/>
                </a:solidFill>
                <a:latin typeface="Fjalla One"/>
                <a:ea typeface="Fjalla One"/>
                <a:cs typeface="Fjalla One"/>
                <a:sym typeface="Fjalla One"/>
              </a:defRPr>
            </a:lvl5pPr>
            <a:lvl6pPr lvl="5" rtl="0">
              <a:lnSpc>
                <a:spcPct val="100000"/>
              </a:lnSpc>
              <a:spcBef>
                <a:spcPts val="0"/>
              </a:spcBef>
              <a:spcAft>
                <a:spcPts val="0"/>
              </a:spcAft>
              <a:buNone/>
              <a:defRPr sz="1400">
                <a:solidFill>
                  <a:srgbClr val="37C2D1"/>
                </a:solidFill>
                <a:latin typeface="Fjalla One"/>
                <a:ea typeface="Fjalla One"/>
                <a:cs typeface="Fjalla One"/>
                <a:sym typeface="Fjalla One"/>
              </a:defRPr>
            </a:lvl6pPr>
            <a:lvl7pPr lvl="6" rtl="0">
              <a:lnSpc>
                <a:spcPct val="100000"/>
              </a:lnSpc>
              <a:spcBef>
                <a:spcPts val="0"/>
              </a:spcBef>
              <a:spcAft>
                <a:spcPts val="0"/>
              </a:spcAft>
              <a:buNone/>
              <a:defRPr sz="1400">
                <a:solidFill>
                  <a:srgbClr val="37C2D1"/>
                </a:solidFill>
                <a:latin typeface="Fjalla One"/>
                <a:ea typeface="Fjalla One"/>
                <a:cs typeface="Fjalla One"/>
                <a:sym typeface="Fjalla One"/>
              </a:defRPr>
            </a:lvl7pPr>
            <a:lvl8pPr lvl="7" rtl="0">
              <a:lnSpc>
                <a:spcPct val="100000"/>
              </a:lnSpc>
              <a:spcBef>
                <a:spcPts val="0"/>
              </a:spcBef>
              <a:spcAft>
                <a:spcPts val="0"/>
              </a:spcAft>
              <a:buNone/>
              <a:defRPr sz="1400">
                <a:solidFill>
                  <a:srgbClr val="37C2D1"/>
                </a:solidFill>
                <a:latin typeface="Fjalla One"/>
                <a:ea typeface="Fjalla One"/>
                <a:cs typeface="Fjalla One"/>
                <a:sym typeface="Fjalla One"/>
              </a:defRPr>
            </a:lvl8pPr>
            <a:lvl9pPr lvl="8" rtl="0">
              <a:lnSpc>
                <a:spcPct val="100000"/>
              </a:lnSpc>
              <a:spcBef>
                <a:spcPts val="0"/>
              </a:spcBef>
              <a:spcAft>
                <a:spcPts val="0"/>
              </a:spcAft>
              <a:buNone/>
              <a:defRPr sz="1400">
                <a:solidFill>
                  <a:srgbClr val="37C2D1"/>
                </a:solidFill>
                <a:latin typeface="Fjalla One"/>
                <a:ea typeface="Fjalla One"/>
                <a:cs typeface="Fjalla One"/>
                <a:sym typeface="Fjalla One"/>
              </a:defRPr>
            </a:lvl9pPr>
          </a:lstStyle>
          <a:p>
            <a:endParaRPr/>
          </a:p>
        </p:txBody>
      </p:sp>
      <p:sp>
        <p:nvSpPr>
          <p:cNvPr id="72" name="Google Shape;72;p16"/>
          <p:cNvSpPr txBox="1">
            <a:spLocks noGrp="1"/>
          </p:cNvSpPr>
          <p:nvPr>
            <p:ph type="subTitle" idx="2"/>
          </p:nvPr>
        </p:nvSpPr>
        <p:spPr>
          <a:xfrm>
            <a:off x="1962000" y="2139867"/>
            <a:ext cx="5220000" cy="2036800"/>
          </a:xfrm>
          <a:prstGeom prst="rect">
            <a:avLst/>
          </a:prstGeom>
          <a:noFill/>
        </p:spPr>
        <p:txBody>
          <a:bodyPr spcFirstLastPara="1" wrap="square" lIns="91425" tIns="91425" rIns="91425" bIns="91425" anchor="b" anchorCtr="0">
            <a:noAutofit/>
          </a:bodyPr>
          <a:lstStyle>
            <a:lvl1pPr lvl="0" rtl="0">
              <a:lnSpc>
                <a:spcPct val="100000"/>
              </a:lnSpc>
              <a:spcBef>
                <a:spcPts val="0"/>
              </a:spcBef>
              <a:spcAft>
                <a:spcPts val="0"/>
              </a:spcAft>
              <a:buNone/>
              <a:defRPr sz="1900">
                <a:solidFill>
                  <a:srgbClr val="FFFFFF"/>
                </a:solidFill>
              </a:defRPr>
            </a:lvl1pPr>
            <a:lvl2pPr lvl="1" rtl="0">
              <a:lnSpc>
                <a:spcPct val="100000"/>
              </a:lnSpc>
              <a:spcBef>
                <a:spcPts val="0"/>
              </a:spcBef>
              <a:spcAft>
                <a:spcPts val="0"/>
              </a:spcAft>
              <a:buNone/>
              <a:defRPr sz="1900">
                <a:solidFill>
                  <a:srgbClr val="FFFFFF"/>
                </a:solidFill>
              </a:defRPr>
            </a:lvl2pPr>
            <a:lvl3pPr lvl="2" rtl="0">
              <a:lnSpc>
                <a:spcPct val="100000"/>
              </a:lnSpc>
              <a:spcBef>
                <a:spcPts val="0"/>
              </a:spcBef>
              <a:spcAft>
                <a:spcPts val="0"/>
              </a:spcAft>
              <a:buNone/>
              <a:defRPr sz="1900">
                <a:solidFill>
                  <a:srgbClr val="FFFFFF"/>
                </a:solidFill>
              </a:defRPr>
            </a:lvl3pPr>
            <a:lvl4pPr lvl="3" rtl="0">
              <a:lnSpc>
                <a:spcPct val="100000"/>
              </a:lnSpc>
              <a:spcBef>
                <a:spcPts val="0"/>
              </a:spcBef>
              <a:spcAft>
                <a:spcPts val="0"/>
              </a:spcAft>
              <a:buNone/>
              <a:defRPr sz="1900">
                <a:solidFill>
                  <a:srgbClr val="FFFFFF"/>
                </a:solidFill>
              </a:defRPr>
            </a:lvl4pPr>
            <a:lvl5pPr lvl="4" rtl="0">
              <a:lnSpc>
                <a:spcPct val="100000"/>
              </a:lnSpc>
              <a:spcBef>
                <a:spcPts val="0"/>
              </a:spcBef>
              <a:spcAft>
                <a:spcPts val="0"/>
              </a:spcAft>
              <a:buNone/>
              <a:defRPr sz="1900">
                <a:solidFill>
                  <a:srgbClr val="FFFFFF"/>
                </a:solidFill>
              </a:defRPr>
            </a:lvl5pPr>
            <a:lvl6pPr lvl="5" rtl="0">
              <a:lnSpc>
                <a:spcPct val="100000"/>
              </a:lnSpc>
              <a:spcBef>
                <a:spcPts val="0"/>
              </a:spcBef>
              <a:spcAft>
                <a:spcPts val="0"/>
              </a:spcAft>
              <a:buNone/>
              <a:defRPr sz="1900">
                <a:solidFill>
                  <a:srgbClr val="FFFFFF"/>
                </a:solidFill>
              </a:defRPr>
            </a:lvl6pPr>
            <a:lvl7pPr lvl="6" rtl="0">
              <a:lnSpc>
                <a:spcPct val="100000"/>
              </a:lnSpc>
              <a:spcBef>
                <a:spcPts val="0"/>
              </a:spcBef>
              <a:spcAft>
                <a:spcPts val="0"/>
              </a:spcAft>
              <a:buNone/>
              <a:defRPr sz="1900">
                <a:solidFill>
                  <a:srgbClr val="FFFFFF"/>
                </a:solidFill>
              </a:defRPr>
            </a:lvl7pPr>
            <a:lvl8pPr lvl="7" rtl="0">
              <a:lnSpc>
                <a:spcPct val="100000"/>
              </a:lnSpc>
              <a:spcBef>
                <a:spcPts val="0"/>
              </a:spcBef>
              <a:spcAft>
                <a:spcPts val="0"/>
              </a:spcAft>
              <a:buNone/>
              <a:defRPr sz="1900">
                <a:solidFill>
                  <a:srgbClr val="FFFFFF"/>
                </a:solidFill>
              </a:defRPr>
            </a:lvl8pPr>
            <a:lvl9pPr lvl="8" rtl="0">
              <a:lnSpc>
                <a:spcPct val="100000"/>
              </a:lnSpc>
              <a:spcBef>
                <a:spcPts val="0"/>
              </a:spcBef>
              <a:spcAft>
                <a:spcPts val="0"/>
              </a:spcAft>
              <a:buNone/>
              <a:defRPr sz="1900">
                <a:solidFill>
                  <a:srgbClr val="FFFFFF"/>
                </a:solidFill>
              </a:defRPr>
            </a:lvl9pPr>
          </a:lstStyle>
          <a:p>
            <a:endParaRPr/>
          </a:p>
        </p:txBody>
      </p:sp>
      <p:sp>
        <p:nvSpPr>
          <p:cNvPr id="73" name="Google Shape;73;p16"/>
          <p:cNvSpPr/>
          <p:nvPr/>
        </p:nvSpPr>
        <p:spPr>
          <a:xfrm rot="10800000">
            <a:off x="4347750" y="-303433"/>
            <a:ext cx="448500" cy="598000"/>
          </a:xfrm>
          <a:prstGeom prst="pie">
            <a:avLst>
              <a:gd name="adj1" fmla="val 10800000"/>
              <a:gd name="adj2" fmla="val 638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8063619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ix columns">
  <p:cSld name="Six columns">
    <p:spTree>
      <p:nvGrpSpPr>
        <p:cNvPr id="1" name="Shape 74"/>
        <p:cNvGrpSpPr/>
        <p:nvPr/>
      </p:nvGrpSpPr>
      <p:grpSpPr>
        <a:xfrm>
          <a:off x="0" y="0"/>
          <a:ext cx="0" cy="0"/>
          <a:chOff x="0" y="0"/>
          <a:chExt cx="0" cy="0"/>
        </a:xfrm>
      </p:grpSpPr>
      <p:sp>
        <p:nvSpPr>
          <p:cNvPr id="75" name="Google Shape;75;p17"/>
          <p:cNvSpPr txBox="1">
            <a:spLocks noGrp="1"/>
          </p:cNvSpPr>
          <p:nvPr>
            <p:ph type="subTitle" idx="1"/>
          </p:nvPr>
        </p:nvSpPr>
        <p:spPr>
          <a:xfrm>
            <a:off x="709400" y="2065267"/>
            <a:ext cx="2016300" cy="446800"/>
          </a:xfrm>
          <a:prstGeom prst="rect">
            <a:avLst/>
          </a:prstGeom>
          <a:noFill/>
        </p:spPr>
        <p:txBody>
          <a:bodyPr spcFirstLastPara="1" wrap="square" lIns="91425" tIns="91425" rIns="91425" bIns="91425" anchor="b" anchorCtr="0">
            <a:noAutofit/>
          </a:bodyPr>
          <a:lstStyle>
            <a:lvl1pPr lvl="0" algn="ctr" rtl="0">
              <a:lnSpc>
                <a:spcPct val="100000"/>
              </a:lnSpc>
              <a:spcBef>
                <a:spcPts val="0"/>
              </a:spcBef>
              <a:spcAft>
                <a:spcPts val="0"/>
              </a:spcAft>
              <a:buNone/>
              <a:defRPr sz="1400">
                <a:latin typeface="Fjalla One"/>
                <a:ea typeface="Fjalla One"/>
                <a:cs typeface="Fjalla One"/>
                <a:sym typeface="Fjalla One"/>
              </a:defRPr>
            </a:lvl1pPr>
            <a:lvl2pPr lvl="1" algn="ctr" rtl="0">
              <a:lnSpc>
                <a:spcPct val="100000"/>
              </a:lnSpc>
              <a:spcBef>
                <a:spcPts val="0"/>
              </a:spcBef>
              <a:spcAft>
                <a:spcPts val="0"/>
              </a:spcAft>
              <a:buNone/>
              <a:defRPr sz="1400">
                <a:latin typeface="Fjalla One"/>
                <a:ea typeface="Fjalla One"/>
                <a:cs typeface="Fjalla One"/>
                <a:sym typeface="Fjalla One"/>
              </a:defRPr>
            </a:lvl2pPr>
            <a:lvl3pPr lvl="2" algn="ctr" rtl="0">
              <a:lnSpc>
                <a:spcPct val="100000"/>
              </a:lnSpc>
              <a:spcBef>
                <a:spcPts val="0"/>
              </a:spcBef>
              <a:spcAft>
                <a:spcPts val="0"/>
              </a:spcAft>
              <a:buNone/>
              <a:defRPr sz="1400">
                <a:latin typeface="Fjalla One"/>
                <a:ea typeface="Fjalla One"/>
                <a:cs typeface="Fjalla One"/>
                <a:sym typeface="Fjalla One"/>
              </a:defRPr>
            </a:lvl3pPr>
            <a:lvl4pPr lvl="3" algn="ctr" rtl="0">
              <a:lnSpc>
                <a:spcPct val="100000"/>
              </a:lnSpc>
              <a:spcBef>
                <a:spcPts val="0"/>
              </a:spcBef>
              <a:spcAft>
                <a:spcPts val="0"/>
              </a:spcAft>
              <a:buNone/>
              <a:defRPr sz="1400">
                <a:latin typeface="Fjalla One"/>
                <a:ea typeface="Fjalla One"/>
                <a:cs typeface="Fjalla One"/>
                <a:sym typeface="Fjalla One"/>
              </a:defRPr>
            </a:lvl4pPr>
            <a:lvl5pPr lvl="4" algn="ctr" rtl="0">
              <a:lnSpc>
                <a:spcPct val="100000"/>
              </a:lnSpc>
              <a:spcBef>
                <a:spcPts val="0"/>
              </a:spcBef>
              <a:spcAft>
                <a:spcPts val="0"/>
              </a:spcAft>
              <a:buNone/>
              <a:defRPr sz="1400">
                <a:latin typeface="Fjalla One"/>
                <a:ea typeface="Fjalla One"/>
                <a:cs typeface="Fjalla One"/>
                <a:sym typeface="Fjalla One"/>
              </a:defRPr>
            </a:lvl5pPr>
            <a:lvl6pPr lvl="5" algn="ctr" rtl="0">
              <a:lnSpc>
                <a:spcPct val="100000"/>
              </a:lnSpc>
              <a:spcBef>
                <a:spcPts val="0"/>
              </a:spcBef>
              <a:spcAft>
                <a:spcPts val="0"/>
              </a:spcAft>
              <a:buNone/>
              <a:defRPr sz="1400">
                <a:latin typeface="Fjalla One"/>
                <a:ea typeface="Fjalla One"/>
                <a:cs typeface="Fjalla One"/>
                <a:sym typeface="Fjalla One"/>
              </a:defRPr>
            </a:lvl6pPr>
            <a:lvl7pPr lvl="6" algn="ctr" rtl="0">
              <a:lnSpc>
                <a:spcPct val="100000"/>
              </a:lnSpc>
              <a:spcBef>
                <a:spcPts val="0"/>
              </a:spcBef>
              <a:spcAft>
                <a:spcPts val="0"/>
              </a:spcAft>
              <a:buNone/>
              <a:defRPr sz="1400">
                <a:latin typeface="Fjalla One"/>
                <a:ea typeface="Fjalla One"/>
                <a:cs typeface="Fjalla One"/>
                <a:sym typeface="Fjalla One"/>
              </a:defRPr>
            </a:lvl7pPr>
            <a:lvl8pPr lvl="7" algn="ctr" rtl="0">
              <a:lnSpc>
                <a:spcPct val="100000"/>
              </a:lnSpc>
              <a:spcBef>
                <a:spcPts val="0"/>
              </a:spcBef>
              <a:spcAft>
                <a:spcPts val="0"/>
              </a:spcAft>
              <a:buNone/>
              <a:defRPr sz="1400">
                <a:latin typeface="Fjalla One"/>
                <a:ea typeface="Fjalla One"/>
                <a:cs typeface="Fjalla One"/>
                <a:sym typeface="Fjalla One"/>
              </a:defRPr>
            </a:lvl8pPr>
            <a:lvl9pPr lvl="8" algn="ctr" rtl="0">
              <a:lnSpc>
                <a:spcPct val="100000"/>
              </a:lnSpc>
              <a:spcBef>
                <a:spcPts val="0"/>
              </a:spcBef>
              <a:spcAft>
                <a:spcPts val="0"/>
              </a:spcAft>
              <a:buNone/>
              <a:defRPr sz="1400">
                <a:latin typeface="Fjalla One"/>
                <a:ea typeface="Fjalla One"/>
                <a:cs typeface="Fjalla One"/>
                <a:sym typeface="Fjalla One"/>
              </a:defRPr>
            </a:lvl9pPr>
          </a:lstStyle>
          <a:p>
            <a:endParaRPr/>
          </a:p>
        </p:txBody>
      </p:sp>
      <p:sp>
        <p:nvSpPr>
          <p:cNvPr id="76" name="Google Shape;76;p17"/>
          <p:cNvSpPr txBox="1">
            <a:spLocks noGrp="1"/>
          </p:cNvSpPr>
          <p:nvPr>
            <p:ph type="subTitle" idx="2"/>
          </p:nvPr>
        </p:nvSpPr>
        <p:spPr>
          <a:xfrm>
            <a:off x="709400" y="2517717"/>
            <a:ext cx="2016300" cy="1159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1200"/>
            </a:lvl1pPr>
            <a:lvl2pPr lvl="1" algn="ctr" rtl="0">
              <a:lnSpc>
                <a:spcPct val="100000"/>
              </a:lnSpc>
              <a:spcBef>
                <a:spcPts val="0"/>
              </a:spcBef>
              <a:spcAft>
                <a:spcPts val="0"/>
              </a:spcAft>
              <a:buNone/>
              <a:defRPr sz="1200"/>
            </a:lvl2pPr>
            <a:lvl3pPr lvl="2" algn="ctr" rtl="0">
              <a:lnSpc>
                <a:spcPct val="100000"/>
              </a:lnSpc>
              <a:spcBef>
                <a:spcPts val="0"/>
              </a:spcBef>
              <a:spcAft>
                <a:spcPts val="0"/>
              </a:spcAft>
              <a:buNone/>
              <a:defRPr sz="1200"/>
            </a:lvl3pPr>
            <a:lvl4pPr lvl="3" algn="ctr" rtl="0">
              <a:lnSpc>
                <a:spcPct val="100000"/>
              </a:lnSpc>
              <a:spcBef>
                <a:spcPts val="0"/>
              </a:spcBef>
              <a:spcAft>
                <a:spcPts val="0"/>
              </a:spcAft>
              <a:buNone/>
              <a:defRPr sz="1200"/>
            </a:lvl4pPr>
            <a:lvl5pPr lvl="4" algn="ctr" rtl="0">
              <a:lnSpc>
                <a:spcPct val="100000"/>
              </a:lnSpc>
              <a:spcBef>
                <a:spcPts val="0"/>
              </a:spcBef>
              <a:spcAft>
                <a:spcPts val="0"/>
              </a:spcAft>
              <a:buNone/>
              <a:defRPr sz="1200"/>
            </a:lvl5pPr>
            <a:lvl6pPr lvl="5" algn="ctr" rtl="0">
              <a:lnSpc>
                <a:spcPct val="100000"/>
              </a:lnSpc>
              <a:spcBef>
                <a:spcPts val="0"/>
              </a:spcBef>
              <a:spcAft>
                <a:spcPts val="0"/>
              </a:spcAft>
              <a:buNone/>
              <a:defRPr sz="1200"/>
            </a:lvl6pPr>
            <a:lvl7pPr lvl="6" algn="ctr" rtl="0">
              <a:lnSpc>
                <a:spcPct val="100000"/>
              </a:lnSpc>
              <a:spcBef>
                <a:spcPts val="0"/>
              </a:spcBef>
              <a:spcAft>
                <a:spcPts val="0"/>
              </a:spcAft>
              <a:buNone/>
              <a:defRPr sz="1200"/>
            </a:lvl7pPr>
            <a:lvl8pPr lvl="7" algn="ctr" rtl="0">
              <a:lnSpc>
                <a:spcPct val="100000"/>
              </a:lnSpc>
              <a:spcBef>
                <a:spcPts val="0"/>
              </a:spcBef>
              <a:spcAft>
                <a:spcPts val="0"/>
              </a:spcAft>
              <a:buNone/>
              <a:defRPr sz="1200"/>
            </a:lvl8pPr>
            <a:lvl9pPr lvl="8" algn="ctr" rtl="0">
              <a:lnSpc>
                <a:spcPct val="100000"/>
              </a:lnSpc>
              <a:spcBef>
                <a:spcPts val="0"/>
              </a:spcBef>
              <a:spcAft>
                <a:spcPts val="0"/>
              </a:spcAft>
              <a:buNone/>
              <a:defRPr sz="1200"/>
            </a:lvl9pPr>
          </a:lstStyle>
          <a:p>
            <a:endParaRPr/>
          </a:p>
        </p:txBody>
      </p:sp>
      <p:sp>
        <p:nvSpPr>
          <p:cNvPr id="77" name="Google Shape;77;p17"/>
          <p:cNvSpPr txBox="1">
            <a:spLocks noGrp="1"/>
          </p:cNvSpPr>
          <p:nvPr>
            <p:ph type="subTitle" idx="3"/>
          </p:nvPr>
        </p:nvSpPr>
        <p:spPr>
          <a:xfrm>
            <a:off x="3563747" y="2065267"/>
            <a:ext cx="2016300" cy="446800"/>
          </a:xfrm>
          <a:prstGeom prst="rect">
            <a:avLst/>
          </a:prstGeom>
          <a:noFill/>
        </p:spPr>
        <p:txBody>
          <a:bodyPr spcFirstLastPara="1" wrap="square" lIns="91425" tIns="91425" rIns="91425" bIns="91425" anchor="b" anchorCtr="0">
            <a:noAutofit/>
          </a:bodyPr>
          <a:lstStyle>
            <a:lvl1pPr lvl="0" algn="ctr" rtl="0">
              <a:lnSpc>
                <a:spcPct val="100000"/>
              </a:lnSpc>
              <a:spcBef>
                <a:spcPts val="0"/>
              </a:spcBef>
              <a:spcAft>
                <a:spcPts val="0"/>
              </a:spcAft>
              <a:buNone/>
              <a:defRPr sz="1400">
                <a:solidFill>
                  <a:srgbClr val="323C40"/>
                </a:solidFill>
                <a:latin typeface="Fjalla One"/>
                <a:ea typeface="Fjalla One"/>
                <a:cs typeface="Fjalla One"/>
                <a:sym typeface="Fjalla One"/>
              </a:defRPr>
            </a:lvl1pPr>
            <a:lvl2pPr lvl="1" algn="ctr" rtl="0">
              <a:lnSpc>
                <a:spcPct val="100000"/>
              </a:lnSpc>
              <a:spcBef>
                <a:spcPts val="0"/>
              </a:spcBef>
              <a:spcAft>
                <a:spcPts val="0"/>
              </a:spcAft>
              <a:buNone/>
              <a:defRPr sz="1400">
                <a:solidFill>
                  <a:srgbClr val="323C40"/>
                </a:solidFill>
                <a:latin typeface="Fjalla One"/>
                <a:ea typeface="Fjalla One"/>
                <a:cs typeface="Fjalla One"/>
                <a:sym typeface="Fjalla One"/>
              </a:defRPr>
            </a:lvl2pPr>
            <a:lvl3pPr lvl="2" algn="ctr" rtl="0">
              <a:lnSpc>
                <a:spcPct val="100000"/>
              </a:lnSpc>
              <a:spcBef>
                <a:spcPts val="0"/>
              </a:spcBef>
              <a:spcAft>
                <a:spcPts val="0"/>
              </a:spcAft>
              <a:buNone/>
              <a:defRPr sz="1400">
                <a:solidFill>
                  <a:srgbClr val="323C40"/>
                </a:solidFill>
                <a:latin typeface="Fjalla One"/>
                <a:ea typeface="Fjalla One"/>
                <a:cs typeface="Fjalla One"/>
                <a:sym typeface="Fjalla One"/>
              </a:defRPr>
            </a:lvl3pPr>
            <a:lvl4pPr lvl="3" algn="ctr" rtl="0">
              <a:lnSpc>
                <a:spcPct val="100000"/>
              </a:lnSpc>
              <a:spcBef>
                <a:spcPts val="0"/>
              </a:spcBef>
              <a:spcAft>
                <a:spcPts val="0"/>
              </a:spcAft>
              <a:buNone/>
              <a:defRPr sz="1400">
                <a:solidFill>
                  <a:srgbClr val="323C40"/>
                </a:solidFill>
                <a:latin typeface="Fjalla One"/>
                <a:ea typeface="Fjalla One"/>
                <a:cs typeface="Fjalla One"/>
                <a:sym typeface="Fjalla One"/>
              </a:defRPr>
            </a:lvl4pPr>
            <a:lvl5pPr lvl="4" algn="ctr" rtl="0">
              <a:lnSpc>
                <a:spcPct val="100000"/>
              </a:lnSpc>
              <a:spcBef>
                <a:spcPts val="0"/>
              </a:spcBef>
              <a:spcAft>
                <a:spcPts val="0"/>
              </a:spcAft>
              <a:buNone/>
              <a:defRPr sz="1400">
                <a:solidFill>
                  <a:srgbClr val="323C40"/>
                </a:solidFill>
                <a:latin typeface="Fjalla One"/>
                <a:ea typeface="Fjalla One"/>
                <a:cs typeface="Fjalla One"/>
                <a:sym typeface="Fjalla One"/>
              </a:defRPr>
            </a:lvl5pPr>
            <a:lvl6pPr lvl="5" algn="ctr" rtl="0">
              <a:lnSpc>
                <a:spcPct val="100000"/>
              </a:lnSpc>
              <a:spcBef>
                <a:spcPts val="0"/>
              </a:spcBef>
              <a:spcAft>
                <a:spcPts val="0"/>
              </a:spcAft>
              <a:buNone/>
              <a:defRPr sz="1400">
                <a:solidFill>
                  <a:srgbClr val="323C40"/>
                </a:solidFill>
                <a:latin typeface="Fjalla One"/>
                <a:ea typeface="Fjalla One"/>
                <a:cs typeface="Fjalla One"/>
                <a:sym typeface="Fjalla One"/>
              </a:defRPr>
            </a:lvl6pPr>
            <a:lvl7pPr lvl="6" algn="ctr" rtl="0">
              <a:lnSpc>
                <a:spcPct val="100000"/>
              </a:lnSpc>
              <a:spcBef>
                <a:spcPts val="0"/>
              </a:spcBef>
              <a:spcAft>
                <a:spcPts val="0"/>
              </a:spcAft>
              <a:buNone/>
              <a:defRPr sz="1400">
                <a:solidFill>
                  <a:srgbClr val="323C40"/>
                </a:solidFill>
                <a:latin typeface="Fjalla One"/>
                <a:ea typeface="Fjalla One"/>
                <a:cs typeface="Fjalla One"/>
                <a:sym typeface="Fjalla One"/>
              </a:defRPr>
            </a:lvl7pPr>
            <a:lvl8pPr lvl="7" algn="ctr" rtl="0">
              <a:lnSpc>
                <a:spcPct val="100000"/>
              </a:lnSpc>
              <a:spcBef>
                <a:spcPts val="0"/>
              </a:spcBef>
              <a:spcAft>
                <a:spcPts val="0"/>
              </a:spcAft>
              <a:buNone/>
              <a:defRPr sz="1400">
                <a:solidFill>
                  <a:srgbClr val="323C40"/>
                </a:solidFill>
                <a:latin typeface="Fjalla One"/>
                <a:ea typeface="Fjalla One"/>
                <a:cs typeface="Fjalla One"/>
                <a:sym typeface="Fjalla One"/>
              </a:defRPr>
            </a:lvl8pPr>
            <a:lvl9pPr lvl="8" algn="ctr" rtl="0">
              <a:lnSpc>
                <a:spcPct val="100000"/>
              </a:lnSpc>
              <a:spcBef>
                <a:spcPts val="0"/>
              </a:spcBef>
              <a:spcAft>
                <a:spcPts val="0"/>
              </a:spcAft>
              <a:buNone/>
              <a:defRPr sz="1400">
                <a:solidFill>
                  <a:srgbClr val="323C40"/>
                </a:solidFill>
                <a:latin typeface="Fjalla One"/>
                <a:ea typeface="Fjalla One"/>
                <a:cs typeface="Fjalla One"/>
                <a:sym typeface="Fjalla One"/>
              </a:defRPr>
            </a:lvl9pPr>
          </a:lstStyle>
          <a:p>
            <a:endParaRPr/>
          </a:p>
        </p:txBody>
      </p:sp>
      <p:sp>
        <p:nvSpPr>
          <p:cNvPr id="78" name="Google Shape;78;p17"/>
          <p:cNvSpPr txBox="1">
            <a:spLocks noGrp="1"/>
          </p:cNvSpPr>
          <p:nvPr>
            <p:ph type="subTitle" idx="4"/>
          </p:nvPr>
        </p:nvSpPr>
        <p:spPr>
          <a:xfrm>
            <a:off x="3563744" y="2517717"/>
            <a:ext cx="2016300" cy="1159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1200">
                <a:solidFill>
                  <a:srgbClr val="323C40"/>
                </a:solidFill>
              </a:defRPr>
            </a:lvl1pPr>
            <a:lvl2pPr lvl="1" algn="ctr" rtl="0">
              <a:lnSpc>
                <a:spcPct val="100000"/>
              </a:lnSpc>
              <a:spcBef>
                <a:spcPts val="0"/>
              </a:spcBef>
              <a:spcAft>
                <a:spcPts val="0"/>
              </a:spcAft>
              <a:buNone/>
              <a:defRPr sz="1200">
                <a:solidFill>
                  <a:srgbClr val="323C40"/>
                </a:solidFill>
              </a:defRPr>
            </a:lvl2pPr>
            <a:lvl3pPr lvl="2" algn="ctr" rtl="0">
              <a:lnSpc>
                <a:spcPct val="100000"/>
              </a:lnSpc>
              <a:spcBef>
                <a:spcPts val="0"/>
              </a:spcBef>
              <a:spcAft>
                <a:spcPts val="0"/>
              </a:spcAft>
              <a:buNone/>
              <a:defRPr sz="1200">
                <a:solidFill>
                  <a:srgbClr val="323C40"/>
                </a:solidFill>
              </a:defRPr>
            </a:lvl3pPr>
            <a:lvl4pPr lvl="3" algn="ctr" rtl="0">
              <a:lnSpc>
                <a:spcPct val="100000"/>
              </a:lnSpc>
              <a:spcBef>
                <a:spcPts val="0"/>
              </a:spcBef>
              <a:spcAft>
                <a:spcPts val="0"/>
              </a:spcAft>
              <a:buNone/>
              <a:defRPr sz="1200">
                <a:solidFill>
                  <a:srgbClr val="323C40"/>
                </a:solidFill>
              </a:defRPr>
            </a:lvl4pPr>
            <a:lvl5pPr lvl="4" algn="ctr" rtl="0">
              <a:lnSpc>
                <a:spcPct val="100000"/>
              </a:lnSpc>
              <a:spcBef>
                <a:spcPts val="0"/>
              </a:spcBef>
              <a:spcAft>
                <a:spcPts val="0"/>
              </a:spcAft>
              <a:buNone/>
              <a:defRPr sz="1200">
                <a:solidFill>
                  <a:srgbClr val="323C40"/>
                </a:solidFill>
              </a:defRPr>
            </a:lvl5pPr>
            <a:lvl6pPr lvl="5" algn="ctr" rtl="0">
              <a:lnSpc>
                <a:spcPct val="100000"/>
              </a:lnSpc>
              <a:spcBef>
                <a:spcPts val="0"/>
              </a:spcBef>
              <a:spcAft>
                <a:spcPts val="0"/>
              </a:spcAft>
              <a:buNone/>
              <a:defRPr sz="1200">
                <a:solidFill>
                  <a:srgbClr val="323C40"/>
                </a:solidFill>
              </a:defRPr>
            </a:lvl6pPr>
            <a:lvl7pPr lvl="6" algn="ctr" rtl="0">
              <a:lnSpc>
                <a:spcPct val="100000"/>
              </a:lnSpc>
              <a:spcBef>
                <a:spcPts val="0"/>
              </a:spcBef>
              <a:spcAft>
                <a:spcPts val="0"/>
              </a:spcAft>
              <a:buNone/>
              <a:defRPr sz="1200">
                <a:solidFill>
                  <a:srgbClr val="323C40"/>
                </a:solidFill>
              </a:defRPr>
            </a:lvl7pPr>
            <a:lvl8pPr lvl="7" algn="ctr" rtl="0">
              <a:lnSpc>
                <a:spcPct val="100000"/>
              </a:lnSpc>
              <a:spcBef>
                <a:spcPts val="0"/>
              </a:spcBef>
              <a:spcAft>
                <a:spcPts val="0"/>
              </a:spcAft>
              <a:buNone/>
              <a:defRPr sz="1200">
                <a:solidFill>
                  <a:srgbClr val="323C40"/>
                </a:solidFill>
              </a:defRPr>
            </a:lvl8pPr>
            <a:lvl9pPr lvl="8" algn="ctr" rtl="0">
              <a:lnSpc>
                <a:spcPct val="100000"/>
              </a:lnSpc>
              <a:spcBef>
                <a:spcPts val="0"/>
              </a:spcBef>
              <a:spcAft>
                <a:spcPts val="0"/>
              </a:spcAft>
              <a:buNone/>
              <a:defRPr sz="1200">
                <a:solidFill>
                  <a:srgbClr val="323C40"/>
                </a:solidFill>
              </a:defRPr>
            </a:lvl9pPr>
          </a:lstStyle>
          <a:p>
            <a:endParaRPr/>
          </a:p>
        </p:txBody>
      </p:sp>
      <p:sp>
        <p:nvSpPr>
          <p:cNvPr id="79" name="Google Shape;79;p17"/>
          <p:cNvSpPr txBox="1">
            <a:spLocks noGrp="1"/>
          </p:cNvSpPr>
          <p:nvPr>
            <p:ph type="subTitle" idx="5"/>
          </p:nvPr>
        </p:nvSpPr>
        <p:spPr>
          <a:xfrm>
            <a:off x="6418098" y="2065267"/>
            <a:ext cx="2016300" cy="446800"/>
          </a:xfrm>
          <a:prstGeom prst="rect">
            <a:avLst/>
          </a:prstGeom>
          <a:noFill/>
        </p:spPr>
        <p:txBody>
          <a:bodyPr spcFirstLastPara="1" wrap="square" lIns="91425" tIns="91425" rIns="91425" bIns="91425" anchor="b" anchorCtr="0">
            <a:noAutofit/>
          </a:bodyPr>
          <a:lstStyle>
            <a:lvl1pPr lvl="0" algn="ctr" rtl="0">
              <a:lnSpc>
                <a:spcPct val="100000"/>
              </a:lnSpc>
              <a:spcBef>
                <a:spcPts val="0"/>
              </a:spcBef>
              <a:spcAft>
                <a:spcPts val="0"/>
              </a:spcAft>
              <a:buNone/>
              <a:defRPr sz="1400">
                <a:latin typeface="Fjalla One"/>
                <a:ea typeface="Fjalla One"/>
                <a:cs typeface="Fjalla One"/>
                <a:sym typeface="Fjalla One"/>
              </a:defRPr>
            </a:lvl1pPr>
            <a:lvl2pPr lvl="1" algn="ctr" rtl="0">
              <a:lnSpc>
                <a:spcPct val="100000"/>
              </a:lnSpc>
              <a:spcBef>
                <a:spcPts val="0"/>
              </a:spcBef>
              <a:spcAft>
                <a:spcPts val="0"/>
              </a:spcAft>
              <a:buNone/>
              <a:defRPr sz="1400">
                <a:latin typeface="Fjalla One"/>
                <a:ea typeface="Fjalla One"/>
                <a:cs typeface="Fjalla One"/>
                <a:sym typeface="Fjalla One"/>
              </a:defRPr>
            </a:lvl2pPr>
            <a:lvl3pPr lvl="2" algn="ctr" rtl="0">
              <a:lnSpc>
                <a:spcPct val="100000"/>
              </a:lnSpc>
              <a:spcBef>
                <a:spcPts val="0"/>
              </a:spcBef>
              <a:spcAft>
                <a:spcPts val="0"/>
              </a:spcAft>
              <a:buNone/>
              <a:defRPr sz="1400">
                <a:latin typeface="Fjalla One"/>
                <a:ea typeface="Fjalla One"/>
                <a:cs typeface="Fjalla One"/>
                <a:sym typeface="Fjalla One"/>
              </a:defRPr>
            </a:lvl3pPr>
            <a:lvl4pPr lvl="3" algn="ctr" rtl="0">
              <a:lnSpc>
                <a:spcPct val="100000"/>
              </a:lnSpc>
              <a:spcBef>
                <a:spcPts val="0"/>
              </a:spcBef>
              <a:spcAft>
                <a:spcPts val="0"/>
              </a:spcAft>
              <a:buNone/>
              <a:defRPr sz="1400">
                <a:latin typeface="Fjalla One"/>
                <a:ea typeface="Fjalla One"/>
                <a:cs typeface="Fjalla One"/>
                <a:sym typeface="Fjalla One"/>
              </a:defRPr>
            </a:lvl4pPr>
            <a:lvl5pPr lvl="4" algn="ctr" rtl="0">
              <a:lnSpc>
                <a:spcPct val="100000"/>
              </a:lnSpc>
              <a:spcBef>
                <a:spcPts val="0"/>
              </a:spcBef>
              <a:spcAft>
                <a:spcPts val="0"/>
              </a:spcAft>
              <a:buNone/>
              <a:defRPr sz="1400">
                <a:latin typeface="Fjalla One"/>
                <a:ea typeface="Fjalla One"/>
                <a:cs typeface="Fjalla One"/>
                <a:sym typeface="Fjalla One"/>
              </a:defRPr>
            </a:lvl5pPr>
            <a:lvl6pPr lvl="5" algn="ctr" rtl="0">
              <a:lnSpc>
                <a:spcPct val="100000"/>
              </a:lnSpc>
              <a:spcBef>
                <a:spcPts val="0"/>
              </a:spcBef>
              <a:spcAft>
                <a:spcPts val="0"/>
              </a:spcAft>
              <a:buNone/>
              <a:defRPr sz="1400">
                <a:latin typeface="Fjalla One"/>
                <a:ea typeface="Fjalla One"/>
                <a:cs typeface="Fjalla One"/>
                <a:sym typeface="Fjalla One"/>
              </a:defRPr>
            </a:lvl6pPr>
            <a:lvl7pPr lvl="6" algn="ctr" rtl="0">
              <a:lnSpc>
                <a:spcPct val="100000"/>
              </a:lnSpc>
              <a:spcBef>
                <a:spcPts val="0"/>
              </a:spcBef>
              <a:spcAft>
                <a:spcPts val="0"/>
              </a:spcAft>
              <a:buNone/>
              <a:defRPr sz="1400">
                <a:latin typeface="Fjalla One"/>
                <a:ea typeface="Fjalla One"/>
                <a:cs typeface="Fjalla One"/>
                <a:sym typeface="Fjalla One"/>
              </a:defRPr>
            </a:lvl7pPr>
            <a:lvl8pPr lvl="7" algn="ctr" rtl="0">
              <a:lnSpc>
                <a:spcPct val="100000"/>
              </a:lnSpc>
              <a:spcBef>
                <a:spcPts val="0"/>
              </a:spcBef>
              <a:spcAft>
                <a:spcPts val="0"/>
              </a:spcAft>
              <a:buNone/>
              <a:defRPr sz="1400">
                <a:latin typeface="Fjalla One"/>
                <a:ea typeface="Fjalla One"/>
                <a:cs typeface="Fjalla One"/>
                <a:sym typeface="Fjalla One"/>
              </a:defRPr>
            </a:lvl8pPr>
            <a:lvl9pPr lvl="8" algn="ctr" rtl="0">
              <a:lnSpc>
                <a:spcPct val="100000"/>
              </a:lnSpc>
              <a:spcBef>
                <a:spcPts val="0"/>
              </a:spcBef>
              <a:spcAft>
                <a:spcPts val="0"/>
              </a:spcAft>
              <a:buNone/>
              <a:defRPr sz="1400">
                <a:latin typeface="Fjalla One"/>
                <a:ea typeface="Fjalla One"/>
                <a:cs typeface="Fjalla One"/>
                <a:sym typeface="Fjalla One"/>
              </a:defRPr>
            </a:lvl9pPr>
          </a:lstStyle>
          <a:p>
            <a:endParaRPr/>
          </a:p>
        </p:txBody>
      </p:sp>
      <p:sp>
        <p:nvSpPr>
          <p:cNvPr id="80" name="Google Shape;80;p17"/>
          <p:cNvSpPr txBox="1">
            <a:spLocks noGrp="1"/>
          </p:cNvSpPr>
          <p:nvPr>
            <p:ph type="subTitle" idx="6"/>
          </p:nvPr>
        </p:nvSpPr>
        <p:spPr>
          <a:xfrm>
            <a:off x="6418091" y="2517717"/>
            <a:ext cx="2016300" cy="1159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1200"/>
            </a:lvl1pPr>
            <a:lvl2pPr lvl="1" algn="ctr" rtl="0">
              <a:lnSpc>
                <a:spcPct val="100000"/>
              </a:lnSpc>
              <a:spcBef>
                <a:spcPts val="0"/>
              </a:spcBef>
              <a:spcAft>
                <a:spcPts val="0"/>
              </a:spcAft>
              <a:buNone/>
              <a:defRPr sz="1200"/>
            </a:lvl2pPr>
            <a:lvl3pPr lvl="2" algn="ctr" rtl="0">
              <a:lnSpc>
                <a:spcPct val="100000"/>
              </a:lnSpc>
              <a:spcBef>
                <a:spcPts val="0"/>
              </a:spcBef>
              <a:spcAft>
                <a:spcPts val="0"/>
              </a:spcAft>
              <a:buNone/>
              <a:defRPr sz="1200"/>
            </a:lvl3pPr>
            <a:lvl4pPr lvl="3" algn="ctr" rtl="0">
              <a:lnSpc>
                <a:spcPct val="100000"/>
              </a:lnSpc>
              <a:spcBef>
                <a:spcPts val="0"/>
              </a:spcBef>
              <a:spcAft>
                <a:spcPts val="0"/>
              </a:spcAft>
              <a:buNone/>
              <a:defRPr sz="1200"/>
            </a:lvl4pPr>
            <a:lvl5pPr lvl="4" algn="ctr" rtl="0">
              <a:lnSpc>
                <a:spcPct val="100000"/>
              </a:lnSpc>
              <a:spcBef>
                <a:spcPts val="0"/>
              </a:spcBef>
              <a:spcAft>
                <a:spcPts val="0"/>
              </a:spcAft>
              <a:buNone/>
              <a:defRPr sz="1200"/>
            </a:lvl5pPr>
            <a:lvl6pPr lvl="5" algn="ctr" rtl="0">
              <a:lnSpc>
                <a:spcPct val="100000"/>
              </a:lnSpc>
              <a:spcBef>
                <a:spcPts val="0"/>
              </a:spcBef>
              <a:spcAft>
                <a:spcPts val="0"/>
              </a:spcAft>
              <a:buNone/>
              <a:defRPr sz="1200"/>
            </a:lvl6pPr>
            <a:lvl7pPr lvl="6" algn="ctr" rtl="0">
              <a:lnSpc>
                <a:spcPct val="100000"/>
              </a:lnSpc>
              <a:spcBef>
                <a:spcPts val="0"/>
              </a:spcBef>
              <a:spcAft>
                <a:spcPts val="0"/>
              </a:spcAft>
              <a:buNone/>
              <a:defRPr sz="1200"/>
            </a:lvl7pPr>
            <a:lvl8pPr lvl="7" algn="ctr" rtl="0">
              <a:lnSpc>
                <a:spcPct val="100000"/>
              </a:lnSpc>
              <a:spcBef>
                <a:spcPts val="0"/>
              </a:spcBef>
              <a:spcAft>
                <a:spcPts val="0"/>
              </a:spcAft>
              <a:buNone/>
              <a:defRPr sz="1200"/>
            </a:lvl8pPr>
            <a:lvl9pPr lvl="8" algn="ctr" rtl="0">
              <a:lnSpc>
                <a:spcPct val="100000"/>
              </a:lnSpc>
              <a:spcBef>
                <a:spcPts val="0"/>
              </a:spcBef>
              <a:spcAft>
                <a:spcPts val="0"/>
              </a:spcAft>
              <a:buNone/>
              <a:defRPr sz="1200"/>
            </a:lvl9pPr>
          </a:lstStyle>
          <a:p>
            <a:endParaRPr/>
          </a:p>
        </p:txBody>
      </p:sp>
      <p:sp>
        <p:nvSpPr>
          <p:cNvPr id="81" name="Google Shape;81;p17"/>
          <p:cNvSpPr txBox="1">
            <a:spLocks noGrp="1"/>
          </p:cNvSpPr>
          <p:nvPr>
            <p:ph type="subTitle" idx="7"/>
          </p:nvPr>
        </p:nvSpPr>
        <p:spPr>
          <a:xfrm>
            <a:off x="709400" y="4116441"/>
            <a:ext cx="2016300" cy="446800"/>
          </a:xfrm>
          <a:prstGeom prst="rect">
            <a:avLst/>
          </a:prstGeom>
          <a:noFill/>
        </p:spPr>
        <p:txBody>
          <a:bodyPr spcFirstLastPara="1" wrap="square" lIns="91425" tIns="91425" rIns="91425" bIns="91425" anchor="b" anchorCtr="0">
            <a:noAutofit/>
          </a:bodyPr>
          <a:lstStyle>
            <a:lvl1pPr lvl="0" algn="ctr" rtl="0">
              <a:lnSpc>
                <a:spcPct val="100000"/>
              </a:lnSpc>
              <a:spcBef>
                <a:spcPts val="0"/>
              </a:spcBef>
              <a:spcAft>
                <a:spcPts val="0"/>
              </a:spcAft>
              <a:buNone/>
              <a:defRPr sz="1400">
                <a:latin typeface="Fjalla One"/>
                <a:ea typeface="Fjalla One"/>
                <a:cs typeface="Fjalla One"/>
                <a:sym typeface="Fjalla One"/>
              </a:defRPr>
            </a:lvl1pPr>
            <a:lvl2pPr lvl="1" algn="ctr" rtl="0">
              <a:lnSpc>
                <a:spcPct val="100000"/>
              </a:lnSpc>
              <a:spcBef>
                <a:spcPts val="0"/>
              </a:spcBef>
              <a:spcAft>
                <a:spcPts val="0"/>
              </a:spcAft>
              <a:buNone/>
              <a:defRPr sz="1400">
                <a:latin typeface="Fjalla One"/>
                <a:ea typeface="Fjalla One"/>
                <a:cs typeface="Fjalla One"/>
                <a:sym typeface="Fjalla One"/>
              </a:defRPr>
            </a:lvl2pPr>
            <a:lvl3pPr lvl="2" algn="ctr" rtl="0">
              <a:lnSpc>
                <a:spcPct val="100000"/>
              </a:lnSpc>
              <a:spcBef>
                <a:spcPts val="0"/>
              </a:spcBef>
              <a:spcAft>
                <a:spcPts val="0"/>
              </a:spcAft>
              <a:buNone/>
              <a:defRPr sz="1400">
                <a:latin typeface="Fjalla One"/>
                <a:ea typeface="Fjalla One"/>
                <a:cs typeface="Fjalla One"/>
                <a:sym typeface="Fjalla One"/>
              </a:defRPr>
            </a:lvl3pPr>
            <a:lvl4pPr lvl="3" algn="ctr" rtl="0">
              <a:lnSpc>
                <a:spcPct val="100000"/>
              </a:lnSpc>
              <a:spcBef>
                <a:spcPts val="0"/>
              </a:spcBef>
              <a:spcAft>
                <a:spcPts val="0"/>
              </a:spcAft>
              <a:buNone/>
              <a:defRPr sz="1400">
                <a:latin typeface="Fjalla One"/>
                <a:ea typeface="Fjalla One"/>
                <a:cs typeface="Fjalla One"/>
                <a:sym typeface="Fjalla One"/>
              </a:defRPr>
            </a:lvl4pPr>
            <a:lvl5pPr lvl="4" algn="ctr" rtl="0">
              <a:lnSpc>
                <a:spcPct val="100000"/>
              </a:lnSpc>
              <a:spcBef>
                <a:spcPts val="0"/>
              </a:spcBef>
              <a:spcAft>
                <a:spcPts val="0"/>
              </a:spcAft>
              <a:buNone/>
              <a:defRPr sz="1400">
                <a:latin typeface="Fjalla One"/>
                <a:ea typeface="Fjalla One"/>
                <a:cs typeface="Fjalla One"/>
                <a:sym typeface="Fjalla One"/>
              </a:defRPr>
            </a:lvl5pPr>
            <a:lvl6pPr lvl="5" algn="ctr" rtl="0">
              <a:lnSpc>
                <a:spcPct val="100000"/>
              </a:lnSpc>
              <a:spcBef>
                <a:spcPts val="0"/>
              </a:spcBef>
              <a:spcAft>
                <a:spcPts val="0"/>
              </a:spcAft>
              <a:buNone/>
              <a:defRPr sz="1400">
                <a:latin typeface="Fjalla One"/>
                <a:ea typeface="Fjalla One"/>
                <a:cs typeface="Fjalla One"/>
                <a:sym typeface="Fjalla One"/>
              </a:defRPr>
            </a:lvl6pPr>
            <a:lvl7pPr lvl="6" algn="ctr" rtl="0">
              <a:lnSpc>
                <a:spcPct val="100000"/>
              </a:lnSpc>
              <a:spcBef>
                <a:spcPts val="0"/>
              </a:spcBef>
              <a:spcAft>
                <a:spcPts val="0"/>
              </a:spcAft>
              <a:buNone/>
              <a:defRPr sz="1400">
                <a:latin typeface="Fjalla One"/>
                <a:ea typeface="Fjalla One"/>
                <a:cs typeface="Fjalla One"/>
                <a:sym typeface="Fjalla One"/>
              </a:defRPr>
            </a:lvl7pPr>
            <a:lvl8pPr lvl="7" algn="ctr" rtl="0">
              <a:lnSpc>
                <a:spcPct val="100000"/>
              </a:lnSpc>
              <a:spcBef>
                <a:spcPts val="0"/>
              </a:spcBef>
              <a:spcAft>
                <a:spcPts val="0"/>
              </a:spcAft>
              <a:buNone/>
              <a:defRPr sz="1400">
                <a:latin typeface="Fjalla One"/>
                <a:ea typeface="Fjalla One"/>
                <a:cs typeface="Fjalla One"/>
                <a:sym typeface="Fjalla One"/>
              </a:defRPr>
            </a:lvl8pPr>
            <a:lvl9pPr lvl="8" algn="ctr" rtl="0">
              <a:lnSpc>
                <a:spcPct val="100000"/>
              </a:lnSpc>
              <a:spcBef>
                <a:spcPts val="0"/>
              </a:spcBef>
              <a:spcAft>
                <a:spcPts val="0"/>
              </a:spcAft>
              <a:buNone/>
              <a:defRPr sz="1400">
                <a:latin typeface="Fjalla One"/>
                <a:ea typeface="Fjalla One"/>
                <a:cs typeface="Fjalla One"/>
                <a:sym typeface="Fjalla One"/>
              </a:defRPr>
            </a:lvl9pPr>
          </a:lstStyle>
          <a:p>
            <a:endParaRPr/>
          </a:p>
        </p:txBody>
      </p:sp>
      <p:sp>
        <p:nvSpPr>
          <p:cNvPr id="82" name="Google Shape;82;p17"/>
          <p:cNvSpPr txBox="1">
            <a:spLocks noGrp="1"/>
          </p:cNvSpPr>
          <p:nvPr>
            <p:ph type="subTitle" idx="8"/>
          </p:nvPr>
        </p:nvSpPr>
        <p:spPr>
          <a:xfrm>
            <a:off x="709400" y="4569100"/>
            <a:ext cx="2016300" cy="1159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1200"/>
            </a:lvl1pPr>
            <a:lvl2pPr lvl="1" algn="ctr" rtl="0">
              <a:lnSpc>
                <a:spcPct val="100000"/>
              </a:lnSpc>
              <a:spcBef>
                <a:spcPts val="0"/>
              </a:spcBef>
              <a:spcAft>
                <a:spcPts val="0"/>
              </a:spcAft>
              <a:buNone/>
              <a:defRPr sz="1200"/>
            </a:lvl2pPr>
            <a:lvl3pPr lvl="2" algn="ctr" rtl="0">
              <a:lnSpc>
                <a:spcPct val="100000"/>
              </a:lnSpc>
              <a:spcBef>
                <a:spcPts val="0"/>
              </a:spcBef>
              <a:spcAft>
                <a:spcPts val="0"/>
              </a:spcAft>
              <a:buNone/>
              <a:defRPr sz="1200"/>
            </a:lvl3pPr>
            <a:lvl4pPr lvl="3" algn="ctr" rtl="0">
              <a:lnSpc>
                <a:spcPct val="100000"/>
              </a:lnSpc>
              <a:spcBef>
                <a:spcPts val="0"/>
              </a:spcBef>
              <a:spcAft>
                <a:spcPts val="0"/>
              </a:spcAft>
              <a:buNone/>
              <a:defRPr sz="1200"/>
            </a:lvl4pPr>
            <a:lvl5pPr lvl="4" algn="ctr" rtl="0">
              <a:lnSpc>
                <a:spcPct val="100000"/>
              </a:lnSpc>
              <a:spcBef>
                <a:spcPts val="0"/>
              </a:spcBef>
              <a:spcAft>
                <a:spcPts val="0"/>
              </a:spcAft>
              <a:buNone/>
              <a:defRPr sz="1200"/>
            </a:lvl5pPr>
            <a:lvl6pPr lvl="5" algn="ctr" rtl="0">
              <a:lnSpc>
                <a:spcPct val="100000"/>
              </a:lnSpc>
              <a:spcBef>
                <a:spcPts val="0"/>
              </a:spcBef>
              <a:spcAft>
                <a:spcPts val="0"/>
              </a:spcAft>
              <a:buNone/>
              <a:defRPr sz="1200"/>
            </a:lvl6pPr>
            <a:lvl7pPr lvl="6" algn="ctr" rtl="0">
              <a:lnSpc>
                <a:spcPct val="100000"/>
              </a:lnSpc>
              <a:spcBef>
                <a:spcPts val="0"/>
              </a:spcBef>
              <a:spcAft>
                <a:spcPts val="0"/>
              </a:spcAft>
              <a:buNone/>
              <a:defRPr sz="1200"/>
            </a:lvl7pPr>
            <a:lvl8pPr lvl="7" algn="ctr" rtl="0">
              <a:lnSpc>
                <a:spcPct val="100000"/>
              </a:lnSpc>
              <a:spcBef>
                <a:spcPts val="0"/>
              </a:spcBef>
              <a:spcAft>
                <a:spcPts val="0"/>
              </a:spcAft>
              <a:buNone/>
              <a:defRPr sz="1200"/>
            </a:lvl8pPr>
            <a:lvl9pPr lvl="8" algn="ctr" rtl="0">
              <a:lnSpc>
                <a:spcPct val="100000"/>
              </a:lnSpc>
              <a:spcBef>
                <a:spcPts val="0"/>
              </a:spcBef>
              <a:spcAft>
                <a:spcPts val="0"/>
              </a:spcAft>
              <a:buNone/>
              <a:defRPr sz="1200"/>
            </a:lvl9pPr>
          </a:lstStyle>
          <a:p>
            <a:endParaRPr/>
          </a:p>
        </p:txBody>
      </p:sp>
      <p:sp>
        <p:nvSpPr>
          <p:cNvPr id="83" name="Google Shape;83;p17"/>
          <p:cNvSpPr txBox="1">
            <a:spLocks noGrp="1"/>
          </p:cNvSpPr>
          <p:nvPr>
            <p:ph type="subTitle" idx="9"/>
          </p:nvPr>
        </p:nvSpPr>
        <p:spPr>
          <a:xfrm>
            <a:off x="3563747" y="4116441"/>
            <a:ext cx="2016300" cy="446800"/>
          </a:xfrm>
          <a:prstGeom prst="rect">
            <a:avLst/>
          </a:prstGeom>
          <a:noFill/>
        </p:spPr>
        <p:txBody>
          <a:bodyPr spcFirstLastPara="1" wrap="square" lIns="91425" tIns="91425" rIns="91425" bIns="91425" anchor="b" anchorCtr="0">
            <a:noAutofit/>
          </a:bodyPr>
          <a:lstStyle>
            <a:lvl1pPr lvl="0" algn="ctr" rtl="0">
              <a:lnSpc>
                <a:spcPct val="100000"/>
              </a:lnSpc>
              <a:spcBef>
                <a:spcPts val="0"/>
              </a:spcBef>
              <a:spcAft>
                <a:spcPts val="0"/>
              </a:spcAft>
              <a:buNone/>
              <a:defRPr sz="1400">
                <a:solidFill>
                  <a:srgbClr val="323C40"/>
                </a:solidFill>
                <a:latin typeface="Fjalla One"/>
                <a:ea typeface="Fjalla One"/>
                <a:cs typeface="Fjalla One"/>
                <a:sym typeface="Fjalla One"/>
              </a:defRPr>
            </a:lvl1pPr>
            <a:lvl2pPr lvl="1" algn="ctr" rtl="0">
              <a:lnSpc>
                <a:spcPct val="100000"/>
              </a:lnSpc>
              <a:spcBef>
                <a:spcPts val="0"/>
              </a:spcBef>
              <a:spcAft>
                <a:spcPts val="0"/>
              </a:spcAft>
              <a:buNone/>
              <a:defRPr sz="1400">
                <a:solidFill>
                  <a:srgbClr val="323C40"/>
                </a:solidFill>
                <a:latin typeface="Fjalla One"/>
                <a:ea typeface="Fjalla One"/>
                <a:cs typeface="Fjalla One"/>
                <a:sym typeface="Fjalla One"/>
              </a:defRPr>
            </a:lvl2pPr>
            <a:lvl3pPr lvl="2" algn="ctr" rtl="0">
              <a:lnSpc>
                <a:spcPct val="100000"/>
              </a:lnSpc>
              <a:spcBef>
                <a:spcPts val="0"/>
              </a:spcBef>
              <a:spcAft>
                <a:spcPts val="0"/>
              </a:spcAft>
              <a:buNone/>
              <a:defRPr sz="1400">
                <a:solidFill>
                  <a:srgbClr val="323C40"/>
                </a:solidFill>
                <a:latin typeface="Fjalla One"/>
                <a:ea typeface="Fjalla One"/>
                <a:cs typeface="Fjalla One"/>
                <a:sym typeface="Fjalla One"/>
              </a:defRPr>
            </a:lvl3pPr>
            <a:lvl4pPr lvl="3" algn="ctr" rtl="0">
              <a:lnSpc>
                <a:spcPct val="100000"/>
              </a:lnSpc>
              <a:spcBef>
                <a:spcPts val="0"/>
              </a:spcBef>
              <a:spcAft>
                <a:spcPts val="0"/>
              </a:spcAft>
              <a:buNone/>
              <a:defRPr sz="1400">
                <a:solidFill>
                  <a:srgbClr val="323C40"/>
                </a:solidFill>
                <a:latin typeface="Fjalla One"/>
                <a:ea typeface="Fjalla One"/>
                <a:cs typeface="Fjalla One"/>
                <a:sym typeface="Fjalla One"/>
              </a:defRPr>
            </a:lvl4pPr>
            <a:lvl5pPr lvl="4" algn="ctr" rtl="0">
              <a:lnSpc>
                <a:spcPct val="100000"/>
              </a:lnSpc>
              <a:spcBef>
                <a:spcPts val="0"/>
              </a:spcBef>
              <a:spcAft>
                <a:spcPts val="0"/>
              </a:spcAft>
              <a:buNone/>
              <a:defRPr sz="1400">
                <a:solidFill>
                  <a:srgbClr val="323C40"/>
                </a:solidFill>
                <a:latin typeface="Fjalla One"/>
                <a:ea typeface="Fjalla One"/>
                <a:cs typeface="Fjalla One"/>
                <a:sym typeface="Fjalla One"/>
              </a:defRPr>
            </a:lvl5pPr>
            <a:lvl6pPr lvl="5" algn="ctr" rtl="0">
              <a:lnSpc>
                <a:spcPct val="100000"/>
              </a:lnSpc>
              <a:spcBef>
                <a:spcPts val="0"/>
              </a:spcBef>
              <a:spcAft>
                <a:spcPts val="0"/>
              </a:spcAft>
              <a:buNone/>
              <a:defRPr sz="1400">
                <a:solidFill>
                  <a:srgbClr val="323C40"/>
                </a:solidFill>
                <a:latin typeface="Fjalla One"/>
                <a:ea typeface="Fjalla One"/>
                <a:cs typeface="Fjalla One"/>
                <a:sym typeface="Fjalla One"/>
              </a:defRPr>
            </a:lvl6pPr>
            <a:lvl7pPr lvl="6" algn="ctr" rtl="0">
              <a:lnSpc>
                <a:spcPct val="100000"/>
              </a:lnSpc>
              <a:spcBef>
                <a:spcPts val="0"/>
              </a:spcBef>
              <a:spcAft>
                <a:spcPts val="0"/>
              </a:spcAft>
              <a:buNone/>
              <a:defRPr sz="1400">
                <a:solidFill>
                  <a:srgbClr val="323C40"/>
                </a:solidFill>
                <a:latin typeface="Fjalla One"/>
                <a:ea typeface="Fjalla One"/>
                <a:cs typeface="Fjalla One"/>
                <a:sym typeface="Fjalla One"/>
              </a:defRPr>
            </a:lvl7pPr>
            <a:lvl8pPr lvl="7" algn="ctr" rtl="0">
              <a:lnSpc>
                <a:spcPct val="100000"/>
              </a:lnSpc>
              <a:spcBef>
                <a:spcPts val="0"/>
              </a:spcBef>
              <a:spcAft>
                <a:spcPts val="0"/>
              </a:spcAft>
              <a:buNone/>
              <a:defRPr sz="1400">
                <a:solidFill>
                  <a:srgbClr val="323C40"/>
                </a:solidFill>
                <a:latin typeface="Fjalla One"/>
                <a:ea typeface="Fjalla One"/>
                <a:cs typeface="Fjalla One"/>
                <a:sym typeface="Fjalla One"/>
              </a:defRPr>
            </a:lvl8pPr>
            <a:lvl9pPr lvl="8" algn="ctr" rtl="0">
              <a:lnSpc>
                <a:spcPct val="100000"/>
              </a:lnSpc>
              <a:spcBef>
                <a:spcPts val="0"/>
              </a:spcBef>
              <a:spcAft>
                <a:spcPts val="0"/>
              </a:spcAft>
              <a:buNone/>
              <a:defRPr sz="1400">
                <a:solidFill>
                  <a:srgbClr val="323C40"/>
                </a:solidFill>
                <a:latin typeface="Fjalla One"/>
                <a:ea typeface="Fjalla One"/>
                <a:cs typeface="Fjalla One"/>
                <a:sym typeface="Fjalla One"/>
              </a:defRPr>
            </a:lvl9pPr>
          </a:lstStyle>
          <a:p>
            <a:endParaRPr/>
          </a:p>
        </p:txBody>
      </p:sp>
      <p:sp>
        <p:nvSpPr>
          <p:cNvPr id="84" name="Google Shape;84;p17"/>
          <p:cNvSpPr txBox="1">
            <a:spLocks noGrp="1"/>
          </p:cNvSpPr>
          <p:nvPr>
            <p:ph type="subTitle" idx="13"/>
          </p:nvPr>
        </p:nvSpPr>
        <p:spPr>
          <a:xfrm>
            <a:off x="3563744" y="4569100"/>
            <a:ext cx="2016300" cy="1159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1200">
                <a:solidFill>
                  <a:srgbClr val="323C40"/>
                </a:solidFill>
              </a:defRPr>
            </a:lvl1pPr>
            <a:lvl2pPr lvl="1" algn="ctr" rtl="0">
              <a:lnSpc>
                <a:spcPct val="100000"/>
              </a:lnSpc>
              <a:spcBef>
                <a:spcPts val="0"/>
              </a:spcBef>
              <a:spcAft>
                <a:spcPts val="0"/>
              </a:spcAft>
              <a:buNone/>
              <a:defRPr sz="1200">
                <a:solidFill>
                  <a:srgbClr val="323C40"/>
                </a:solidFill>
              </a:defRPr>
            </a:lvl2pPr>
            <a:lvl3pPr lvl="2" algn="ctr" rtl="0">
              <a:lnSpc>
                <a:spcPct val="100000"/>
              </a:lnSpc>
              <a:spcBef>
                <a:spcPts val="0"/>
              </a:spcBef>
              <a:spcAft>
                <a:spcPts val="0"/>
              </a:spcAft>
              <a:buNone/>
              <a:defRPr sz="1200">
                <a:solidFill>
                  <a:srgbClr val="323C40"/>
                </a:solidFill>
              </a:defRPr>
            </a:lvl3pPr>
            <a:lvl4pPr lvl="3" algn="ctr" rtl="0">
              <a:lnSpc>
                <a:spcPct val="100000"/>
              </a:lnSpc>
              <a:spcBef>
                <a:spcPts val="0"/>
              </a:spcBef>
              <a:spcAft>
                <a:spcPts val="0"/>
              </a:spcAft>
              <a:buNone/>
              <a:defRPr sz="1200">
                <a:solidFill>
                  <a:srgbClr val="323C40"/>
                </a:solidFill>
              </a:defRPr>
            </a:lvl4pPr>
            <a:lvl5pPr lvl="4" algn="ctr" rtl="0">
              <a:lnSpc>
                <a:spcPct val="100000"/>
              </a:lnSpc>
              <a:spcBef>
                <a:spcPts val="0"/>
              </a:spcBef>
              <a:spcAft>
                <a:spcPts val="0"/>
              </a:spcAft>
              <a:buNone/>
              <a:defRPr sz="1200">
                <a:solidFill>
                  <a:srgbClr val="323C40"/>
                </a:solidFill>
              </a:defRPr>
            </a:lvl5pPr>
            <a:lvl6pPr lvl="5" algn="ctr" rtl="0">
              <a:lnSpc>
                <a:spcPct val="100000"/>
              </a:lnSpc>
              <a:spcBef>
                <a:spcPts val="0"/>
              </a:spcBef>
              <a:spcAft>
                <a:spcPts val="0"/>
              </a:spcAft>
              <a:buNone/>
              <a:defRPr sz="1200">
                <a:solidFill>
                  <a:srgbClr val="323C40"/>
                </a:solidFill>
              </a:defRPr>
            </a:lvl6pPr>
            <a:lvl7pPr lvl="6" algn="ctr" rtl="0">
              <a:lnSpc>
                <a:spcPct val="100000"/>
              </a:lnSpc>
              <a:spcBef>
                <a:spcPts val="0"/>
              </a:spcBef>
              <a:spcAft>
                <a:spcPts val="0"/>
              </a:spcAft>
              <a:buNone/>
              <a:defRPr sz="1200">
                <a:solidFill>
                  <a:srgbClr val="323C40"/>
                </a:solidFill>
              </a:defRPr>
            </a:lvl7pPr>
            <a:lvl8pPr lvl="7" algn="ctr" rtl="0">
              <a:lnSpc>
                <a:spcPct val="100000"/>
              </a:lnSpc>
              <a:spcBef>
                <a:spcPts val="0"/>
              </a:spcBef>
              <a:spcAft>
                <a:spcPts val="0"/>
              </a:spcAft>
              <a:buNone/>
              <a:defRPr sz="1200">
                <a:solidFill>
                  <a:srgbClr val="323C40"/>
                </a:solidFill>
              </a:defRPr>
            </a:lvl8pPr>
            <a:lvl9pPr lvl="8" algn="ctr" rtl="0">
              <a:lnSpc>
                <a:spcPct val="100000"/>
              </a:lnSpc>
              <a:spcBef>
                <a:spcPts val="0"/>
              </a:spcBef>
              <a:spcAft>
                <a:spcPts val="0"/>
              </a:spcAft>
              <a:buNone/>
              <a:defRPr sz="1200">
                <a:solidFill>
                  <a:srgbClr val="323C40"/>
                </a:solidFill>
              </a:defRPr>
            </a:lvl9pPr>
          </a:lstStyle>
          <a:p>
            <a:endParaRPr/>
          </a:p>
        </p:txBody>
      </p:sp>
      <p:sp>
        <p:nvSpPr>
          <p:cNvPr id="85" name="Google Shape;85;p17"/>
          <p:cNvSpPr txBox="1">
            <a:spLocks noGrp="1"/>
          </p:cNvSpPr>
          <p:nvPr>
            <p:ph type="subTitle" idx="14"/>
          </p:nvPr>
        </p:nvSpPr>
        <p:spPr>
          <a:xfrm>
            <a:off x="6418098" y="4116441"/>
            <a:ext cx="2016300" cy="446800"/>
          </a:xfrm>
          <a:prstGeom prst="rect">
            <a:avLst/>
          </a:prstGeom>
          <a:noFill/>
        </p:spPr>
        <p:txBody>
          <a:bodyPr spcFirstLastPara="1" wrap="square" lIns="91425" tIns="91425" rIns="91425" bIns="91425" anchor="b" anchorCtr="0">
            <a:noAutofit/>
          </a:bodyPr>
          <a:lstStyle>
            <a:lvl1pPr lvl="0" algn="ctr" rtl="0">
              <a:lnSpc>
                <a:spcPct val="100000"/>
              </a:lnSpc>
              <a:spcBef>
                <a:spcPts val="0"/>
              </a:spcBef>
              <a:spcAft>
                <a:spcPts val="0"/>
              </a:spcAft>
              <a:buNone/>
              <a:defRPr sz="1400">
                <a:latin typeface="Fjalla One"/>
                <a:ea typeface="Fjalla One"/>
                <a:cs typeface="Fjalla One"/>
                <a:sym typeface="Fjalla One"/>
              </a:defRPr>
            </a:lvl1pPr>
            <a:lvl2pPr lvl="1" algn="ctr" rtl="0">
              <a:lnSpc>
                <a:spcPct val="100000"/>
              </a:lnSpc>
              <a:spcBef>
                <a:spcPts val="0"/>
              </a:spcBef>
              <a:spcAft>
                <a:spcPts val="0"/>
              </a:spcAft>
              <a:buNone/>
              <a:defRPr sz="1400">
                <a:latin typeface="Fjalla One"/>
                <a:ea typeface="Fjalla One"/>
                <a:cs typeface="Fjalla One"/>
                <a:sym typeface="Fjalla One"/>
              </a:defRPr>
            </a:lvl2pPr>
            <a:lvl3pPr lvl="2" algn="ctr" rtl="0">
              <a:lnSpc>
                <a:spcPct val="100000"/>
              </a:lnSpc>
              <a:spcBef>
                <a:spcPts val="0"/>
              </a:spcBef>
              <a:spcAft>
                <a:spcPts val="0"/>
              </a:spcAft>
              <a:buNone/>
              <a:defRPr sz="1400">
                <a:latin typeface="Fjalla One"/>
                <a:ea typeface="Fjalla One"/>
                <a:cs typeface="Fjalla One"/>
                <a:sym typeface="Fjalla One"/>
              </a:defRPr>
            </a:lvl3pPr>
            <a:lvl4pPr lvl="3" algn="ctr" rtl="0">
              <a:lnSpc>
                <a:spcPct val="100000"/>
              </a:lnSpc>
              <a:spcBef>
                <a:spcPts val="0"/>
              </a:spcBef>
              <a:spcAft>
                <a:spcPts val="0"/>
              </a:spcAft>
              <a:buNone/>
              <a:defRPr sz="1400">
                <a:latin typeface="Fjalla One"/>
                <a:ea typeface="Fjalla One"/>
                <a:cs typeface="Fjalla One"/>
                <a:sym typeface="Fjalla One"/>
              </a:defRPr>
            </a:lvl4pPr>
            <a:lvl5pPr lvl="4" algn="ctr" rtl="0">
              <a:lnSpc>
                <a:spcPct val="100000"/>
              </a:lnSpc>
              <a:spcBef>
                <a:spcPts val="0"/>
              </a:spcBef>
              <a:spcAft>
                <a:spcPts val="0"/>
              </a:spcAft>
              <a:buNone/>
              <a:defRPr sz="1400">
                <a:latin typeface="Fjalla One"/>
                <a:ea typeface="Fjalla One"/>
                <a:cs typeface="Fjalla One"/>
                <a:sym typeface="Fjalla One"/>
              </a:defRPr>
            </a:lvl5pPr>
            <a:lvl6pPr lvl="5" algn="ctr" rtl="0">
              <a:lnSpc>
                <a:spcPct val="100000"/>
              </a:lnSpc>
              <a:spcBef>
                <a:spcPts val="0"/>
              </a:spcBef>
              <a:spcAft>
                <a:spcPts val="0"/>
              </a:spcAft>
              <a:buNone/>
              <a:defRPr sz="1400">
                <a:latin typeface="Fjalla One"/>
                <a:ea typeface="Fjalla One"/>
                <a:cs typeface="Fjalla One"/>
                <a:sym typeface="Fjalla One"/>
              </a:defRPr>
            </a:lvl6pPr>
            <a:lvl7pPr lvl="6" algn="ctr" rtl="0">
              <a:lnSpc>
                <a:spcPct val="100000"/>
              </a:lnSpc>
              <a:spcBef>
                <a:spcPts val="0"/>
              </a:spcBef>
              <a:spcAft>
                <a:spcPts val="0"/>
              </a:spcAft>
              <a:buNone/>
              <a:defRPr sz="1400">
                <a:latin typeface="Fjalla One"/>
                <a:ea typeface="Fjalla One"/>
                <a:cs typeface="Fjalla One"/>
                <a:sym typeface="Fjalla One"/>
              </a:defRPr>
            </a:lvl7pPr>
            <a:lvl8pPr lvl="7" algn="ctr" rtl="0">
              <a:lnSpc>
                <a:spcPct val="100000"/>
              </a:lnSpc>
              <a:spcBef>
                <a:spcPts val="0"/>
              </a:spcBef>
              <a:spcAft>
                <a:spcPts val="0"/>
              </a:spcAft>
              <a:buNone/>
              <a:defRPr sz="1400">
                <a:latin typeface="Fjalla One"/>
                <a:ea typeface="Fjalla One"/>
                <a:cs typeface="Fjalla One"/>
                <a:sym typeface="Fjalla One"/>
              </a:defRPr>
            </a:lvl8pPr>
            <a:lvl9pPr lvl="8" algn="ctr" rtl="0">
              <a:lnSpc>
                <a:spcPct val="100000"/>
              </a:lnSpc>
              <a:spcBef>
                <a:spcPts val="0"/>
              </a:spcBef>
              <a:spcAft>
                <a:spcPts val="0"/>
              </a:spcAft>
              <a:buNone/>
              <a:defRPr sz="1400">
                <a:latin typeface="Fjalla One"/>
                <a:ea typeface="Fjalla One"/>
                <a:cs typeface="Fjalla One"/>
                <a:sym typeface="Fjalla One"/>
              </a:defRPr>
            </a:lvl9pPr>
          </a:lstStyle>
          <a:p>
            <a:endParaRPr/>
          </a:p>
        </p:txBody>
      </p:sp>
      <p:sp>
        <p:nvSpPr>
          <p:cNvPr id="86" name="Google Shape;86;p17"/>
          <p:cNvSpPr txBox="1">
            <a:spLocks noGrp="1"/>
          </p:cNvSpPr>
          <p:nvPr>
            <p:ph type="subTitle" idx="15"/>
          </p:nvPr>
        </p:nvSpPr>
        <p:spPr>
          <a:xfrm>
            <a:off x="6418091" y="4569100"/>
            <a:ext cx="2016300" cy="1159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1200"/>
            </a:lvl1pPr>
            <a:lvl2pPr lvl="1" algn="ctr" rtl="0">
              <a:lnSpc>
                <a:spcPct val="100000"/>
              </a:lnSpc>
              <a:spcBef>
                <a:spcPts val="0"/>
              </a:spcBef>
              <a:spcAft>
                <a:spcPts val="0"/>
              </a:spcAft>
              <a:buNone/>
              <a:defRPr sz="1200"/>
            </a:lvl2pPr>
            <a:lvl3pPr lvl="2" algn="ctr" rtl="0">
              <a:lnSpc>
                <a:spcPct val="100000"/>
              </a:lnSpc>
              <a:spcBef>
                <a:spcPts val="0"/>
              </a:spcBef>
              <a:spcAft>
                <a:spcPts val="0"/>
              </a:spcAft>
              <a:buNone/>
              <a:defRPr sz="1200"/>
            </a:lvl3pPr>
            <a:lvl4pPr lvl="3" algn="ctr" rtl="0">
              <a:lnSpc>
                <a:spcPct val="100000"/>
              </a:lnSpc>
              <a:spcBef>
                <a:spcPts val="0"/>
              </a:spcBef>
              <a:spcAft>
                <a:spcPts val="0"/>
              </a:spcAft>
              <a:buNone/>
              <a:defRPr sz="1200"/>
            </a:lvl4pPr>
            <a:lvl5pPr lvl="4" algn="ctr" rtl="0">
              <a:lnSpc>
                <a:spcPct val="100000"/>
              </a:lnSpc>
              <a:spcBef>
                <a:spcPts val="0"/>
              </a:spcBef>
              <a:spcAft>
                <a:spcPts val="0"/>
              </a:spcAft>
              <a:buNone/>
              <a:defRPr sz="1200"/>
            </a:lvl5pPr>
            <a:lvl6pPr lvl="5" algn="ctr" rtl="0">
              <a:lnSpc>
                <a:spcPct val="100000"/>
              </a:lnSpc>
              <a:spcBef>
                <a:spcPts val="0"/>
              </a:spcBef>
              <a:spcAft>
                <a:spcPts val="0"/>
              </a:spcAft>
              <a:buNone/>
              <a:defRPr sz="1200"/>
            </a:lvl6pPr>
            <a:lvl7pPr lvl="6" algn="ctr" rtl="0">
              <a:lnSpc>
                <a:spcPct val="100000"/>
              </a:lnSpc>
              <a:spcBef>
                <a:spcPts val="0"/>
              </a:spcBef>
              <a:spcAft>
                <a:spcPts val="0"/>
              </a:spcAft>
              <a:buNone/>
              <a:defRPr sz="1200"/>
            </a:lvl7pPr>
            <a:lvl8pPr lvl="7" algn="ctr" rtl="0">
              <a:lnSpc>
                <a:spcPct val="100000"/>
              </a:lnSpc>
              <a:spcBef>
                <a:spcPts val="0"/>
              </a:spcBef>
              <a:spcAft>
                <a:spcPts val="0"/>
              </a:spcAft>
              <a:buNone/>
              <a:defRPr sz="1200"/>
            </a:lvl8pPr>
            <a:lvl9pPr lvl="8" algn="ctr" rtl="0">
              <a:lnSpc>
                <a:spcPct val="100000"/>
              </a:lnSpc>
              <a:spcBef>
                <a:spcPts val="0"/>
              </a:spcBef>
              <a:spcAft>
                <a:spcPts val="0"/>
              </a:spcAft>
              <a:buNone/>
              <a:defRPr sz="1200"/>
            </a:lvl9pPr>
          </a:lstStyle>
          <a:p>
            <a:endParaRPr/>
          </a:p>
        </p:txBody>
      </p:sp>
      <p:sp>
        <p:nvSpPr>
          <p:cNvPr id="87" name="Google Shape;87;p17"/>
          <p:cNvSpPr/>
          <p:nvPr/>
        </p:nvSpPr>
        <p:spPr>
          <a:xfrm rot="5400000">
            <a:off x="4502400" y="612900"/>
            <a:ext cx="139200" cy="1321200"/>
          </a:xfrm>
          <a:prstGeom prst="rect">
            <a:avLst/>
          </a:prstGeom>
          <a:solidFill>
            <a:srgbClr val="37C2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 name="Google Shape;88;p17"/>
          <p:cNvSpPr txBox="1">
            <a:spLocks noGrp="1"/>
          </p:cNvSpPr>
          <p:nvPr>
            <p:ph type="title"/>
          </p:nvPr>
        </p:nvSpPr>
        <p:spPr>
          <a:xfrm>
            <a:off x="709400" y="723300"/>
            <a:ext cx="7725000" cy="49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endParaRPr/>
          </a:p>
        </p:txBody>
      </p:sp>
    </p:spTree>
    <p:extLst>
      <p:ext uri="{BB962C8B-B14F-4D97-AF65-F5344CB8AC3E}">
        <p14:creationId xmlns:p14="http://schemas.microsoft.com/office/powerpoint/2010/main" val="11020588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wo columns 2">
  <p:cSld name="Two columns 2">
    <p:spTree>
      <p:nvGrpSpPr>
        <p:cNvPr id="1" name="Shape 89"/>
        <p:cNvGrpSpPr/>
        <p:nvPr/>
      </p:nvGrpSpPr>
      <p:grpSpPr>
        <a:xfrm>
          <a:off x="0" y="0"/>
          <a:ext cx="0" cy="0"/>
          <a:chOff x="0" y="0"/>
          <a:chExt cx="0" cy="0"/>
        </a:xfrm>
      </p:grpSpPr>
      <p:sp>
        <p:nvSpPr>
          <p:cNvPr id="90" name="Google Shape;90;p18"/>
          <p:cNvSpPr txBox="1">
            <a:spLocks noGrp="1"/>
          </p:cNvSpPr>
          <p:nvPr>
            <p:ph type="subTitle" idx="1"/>
          </p:nvPr>
        </p:nvSpPr>
        <p:spPr>
          <a:xfrm>
            <a:off x="1229250" y="2295667"/>
            <a:ext cx="2670300" cy="446800"/>
          </a:xfrm>
          <a:prstGeom prst="rect">
            <a:avLst/>
          </a:prstGeom>
          <a:noFill/>
        </p:spPr>
        <p:txBody>
          <a:bodyPr spcFirstLastPara="1" wrap="square" lIns="91425" tIns="91425" rIns="91425" bIns="91425" anchor="b" anchorCtr="0">
            <a:noAutofit/>
          </a:bodyPr>
          <a:lstStyle>
            <a:lvl1pPr lvl="0" algn="ctr" rtl="0">
              <a:lnSpc>
                <a:spcPct val="100000"/>
              </a:lnSpc>
              <a:spcBef>
                <a:spcPts val="0"/>
              </a:spcBef>
              <a:spcAft>
                <a:spcPts val="0"/>
              </a:spcAft>
              <a:buNone/>
              <a:defRPr sz="1400">
                <a:latin typeface="Fjalla One"/>
                <a:ea typeface="Fjalla One"/>
                <a:cs typeface="Fjalla One"/>
                <a:sym typeface="Fjalla One"/>
              </a:defRPr>
            </a:lvl1pPr>
            <a:lvl2pPr lvl="1" algn="ctr" rtl="0">
              <a:lnSpc>
                <a:spcPct val="100000"/>
              </a:lnSpc>
              <a:spcBef>
                <a:spcPts val="0"/>
              </a:spcBef>
              <a:spcAft>
                <a:spcPts val="0"/>
              </a:spcAft>
              <a:buNone/>
              <a:defRPr sz="1400">
                <a:latin typeface="Fjalla One"/>
                <a:ea typeface="Fjalla One"/>
                <a:cs typeface="Fjalla One"/>
                <a:sym typeface="Fjalla One"/>
              </a:defRPr>
            </a:lvl2pPr>
            <a:lvl3pPr lvl="2" algn="ctr" rtl="0">
              <a:lnSpc>
                <a:spcPct val="100000"/>
              </a:lnSpc>
              <a:spcBef>
                <a:spcPts val="0"/>
              </a:spcBef>
              <a:spcAft>
                <a:spcPts val="0"/>
              </a:spcAft>
              <a:buNone/>
              <a:defRPr sz="1400">
                <a:latin typeface="Fjalla One"/>
                <a:ea typeface="Fjalla One"/>
                <a:cs typeface="Fjalla One"/>
                <a:sym typeface="Fjalla One"/>
              </a:defRPr>
            </a:lvl3pPr>
            <a:lvl4pPr lvl="3" algn="ctr" rtl="0">
              <a:lnSpc>
                <a:spcPct val="100000"/>
              </a:lnSpc>
              <a:spcBef>
                <a:spcPts val="0"/>
              </a:spcBef>
              <a:spcAft>
                <a:spcPts val="0"/>
              </a:spcAft>
              <a:buNone/>
              <a:defRPr sz="1400">
                <a:latin typeface="Fjalla One"/>
                <a:ea typeface="Fjalla One"/>
                <a:cs typeface="Fjalla One"/>
                <a:sym typeface="Fjalla One"/>
              </a:defRPr>
            </a:lvl4pPr>
            <a:lvl5pPr lvl="4" algn="ctr" rtl="0">
              <a:lnSpc>
                <a:spcPct val="100000"/>
              </a:lnSpc>
              <a:spcBef>
                <a:spcPts val="0"/>
              </a:spcBef>
              <a:spcAft>
                <a:spcPts val="0"/>
              </a:spcAft>
              <a:buNone/>
              <a:defRPr sz="1400">
                <a:latin typeface="Fjalla One"/>
                <a:ea typeface="Fjalla One"/>
                <a:cs typeface="Fjalla One"/>
                <a:sym typeface="Fjalla One"/>
              </a:defRPr>
            </a:lvl5pPr>
            <a:lvl6pPr lvl="5" algn="ctr" rtl="0">
              <a:lnSpc>
                <a:spcPct val="100000"/>
              </a:lnSpc>
              <a:spcBef>
                <a:spcPts val="0"/>
              </a:spcBef>
              <a:spcAft>
                <a:spcPts val="0"/>
              </a:spcAft>
              <a:buNone/>
              <a:defRPr sz="1400">
                <a:latin typeface="Fjalla One"/>
                <a:ea typeface="Fjalla One"/>
                <a:cs typeface="Fjalla One"/>
                <a:sym typeface="Fjalla One"/>
              </a:defRPr>
            </a:lvl6pPr>
            <a:lvl7pPr lvl="6" algn="ctr" rtl="0">
              <a:lnSpc>
                <a:spcPct val="100000"/>
              </a:lnSpc>
              <a:spcBef>
                <a:spcPts val="0"/>
              </a:spcBef>
              <a:spcAft>
                <a:spcPts val="0"/>
              </a:spcAft>
              <a:buNone/>
              <a:defRPr sz="1400">
                <a:latin typeface="Fjalla One"/>
                <a:ea typeface="Fjalla One"/>
                <a:cs typeface="Fjalla One"/>
                <a:sym typeface="Fjalla One"/>
              </a:defRPr>
            </a:lvl7pPr>
            <a:lvl8pPr lvl="7" algn="ctr" rtl="0">
              <a:lnSpc>
                <a:spcPct val="100000"/>
              </a:lnSpc>
              <a:spcBef>
                <a:spcPts val="0"/>
              </a:spcBef>
              <a:spcAft>
                <a:spcPts val="0"/>
              </a:spcAft>
              <a:buNone/>
              <a:defRPr sz="1400">
                <a:latin typeface="Fjalla One"/>
                <a:ea typeface="Fjalla One"/>
                <a:cs typeface="Fjalla One"/>
                <a:sym typeface="Fjalla One"/>
              </a:defRPr>
            </a:lvl8pPr>
            <a:lvl9pPr lvl="8" algn="ctr" rtl="0">
              <a:lnSpc>
                <a:spcPct val="100000"/>
              </a:lnSpc>
              <a:spcBef>
                <a:spcPts val="0"/>
              </a:spcBef>
              <a:spcAft>
                <a:spcPts val="0"/>
              </a:spcAft>
              <a:buNone/>
              <a:defRPr sz="1400">
                <a:latin typeface="Fjalla One"/>
                <a:ea typeface="Fjalla One"/>
                <a:cs typeface="Fjalla One"/>
                <a:sym typeface="Fjalla One"/>
              </a:defRPr>
            </a:lvl9pPr>
          </a:lstStyle>
          <a:p>
            <a:endParaRPr/>
          </a:p>
        </p:txBody>
      </p:sp>
      <p:sp>
        <p:nvSpPr>
          <p:cNvPr id="91" name="Google Shape;91;p18"/>
          <p:cNvSpPr txBox="1">
            <a:spLocks noGrp="1"/>
          </p:cNvSpPr>
          <p:nvPr>
            <p:ph type="subTitle" idx="2"/>
          </p:nvPr>
        </p:nvSpPr>
        <p:spPr>
          <a:xfrm>
            <a:off x="5244250" y="2295667"/>
            <a:ext cx="2670300" cy="446800"/>
          </a:xfrm>
          <a:prstGeom prst="rect">
            <a:avLst/>
          </a:prstGeom>
          <a:noFill/>
        </p:spPr>
        <p:txBody>
          <a:bodyPr spcFirstLastPara="1" wrap="square" lIns="91425" tIns="91425" rIns="91425" bIns="91425" anchor="b" anchorCtr="0">
            <a:noAutofit/>
          </a:bodyPr>
          <a:lstStyle>
            <a:lvl1pPr lvl="0" algn="ctr" rtl="0">
              <a:lnSpc>
                <a:spcPct val="100000"/>
              </a:lnSpc>
              <a:spcBef>
                <a:spcPts val="0"/>
              </a:spcBef>
              <a:spcAft>
                <a:spcPts val="0"/>
              </a:spcAft>
              <a:buNone/>
              <a:defRPr sz="1400">
                <a:latin typeface="Fjalla One"/>
                <a:ea typeface="Fjalla One"/>
                <a:cs typeface="Fjalla One"/>
                <a:sym typeface="Fjalla One"/>
              </a:defRPr>
            </a:lvl1pPr>
            <a:lvl2pPr lvl="1" algn="ctr" rtl="0">
              <a:lnSpc>
                <a:spcPct val="100000"/>
              </a:lnSpc>
              <a:spcBef>
                <a:spcPts val="0"/>
              </a:spcBef>
              <a:spcAft>
                <a:spcPts val="0"/>
              </a:spcAft>
              <a:buNone/>
              <a:defRPr sz="1400">
                <a:latin typeface="Fjalla One"/>
                <a:ea typeface="Fjalla One"/>
                <a:cs typeface="Fjalla One"/>
                <a:sym typeface="Fjalla One"/>
              </a:defRPr>
            </a:lvl2pPr>
            <a:lvl3pPr lvl="2" algn="ctr" rtl="0">
              <a:lnSpc>
                <a:spcPct val="100000"/>
              </a:lnSpc>
              <a:spcBef>
                <a:spcPts val="0"/>
              </a:spcBef>
              <a:spcAft>
                <a:spcPts val="0"/>
              </a:spcAft>
              <a:buNone/>
              <a:defRPr sz="1400">
                <a:latin typeface="Fjalla One"/>
                <a:ea typeface="Fjalla One"/>
                <a:cs typeface="Fjalla One"/>
                <a:sym typeface="Fjalla One"/>
              </a:defRPr>
            </a:lvl3pPr>
            <a:lvl4pPr lvl="3" algn="ctr" rtl="0">
              <a:lnSpc>
                <a:spcPct val="100000"/>
              </a:lnSpc>
              <a:spcBef>
                <a:spcPts val="0"/>
              </a:spcBef>
              <a:spcAft>
                <a:spcPts val="0"/>
              </a:spcAft>
              <a:buNone/>
              <a:defRPr sz="1400">
                <a:latin typeface="Fjalla One"/>
                <a:ea typeface="Fjalla One"/>
                <a:cs typeface="Fjalla One"/>
                <a:sym typeface="Fjalla One"/>
              </a:defRPr>
            </a:lvl4pPr>
            <a:lvl5pPr lvl="4" algn="ctr" rtl="0">
              <a:lnSpc>
                <a:spcPct val="100000"/>
              </a:lnSpc>
              <a:spcBef>
                <a:spcPts val="0"/>
              </a:spcBef>
              <a:spcAft>
                <a:spcPts val="0"/>
              </a:spcAft>
              <a:buNone/>
              <a:defRPr sz="1400">
                <a:latin typeface="Fjalla One"/>
                <a:ea typeface="Fjalla One"/>
                <a:cs typeface="Fjalla One"/>
                <a:sym typeface="Fjalla One"/>
              </a:defRPr>
            </a:lvl5pPr>
            <a:lvl6pPr lvl="5" algn="ctr" rtl="0">
              <a:lnSpc>
                <a:spcPct val="100000"/>
              </a:lnSpc>
              <a:spcBef>
                <a:spcPts val="0"/>
              </a:spcBef>
              <a:spcAft>
                <a:spcPts val="0"/>
              </a:spcAft>
              <a:buNone/>
              <a:defRPr sz="1400">
                <a:latin typeface="Fjalla One"/>
                <a:ea typeface="Fjalla One"/>
                <a:cs typeface="Fjalla One"/>
                <a:sym typeface="Fjalla One"/>
              </a:defRPr>
            </a:lvl6pPr>
            <a:lvl7pPr lvl="6" algn="ctr" rtl="0">
              <a:lnSpc>
                <a:spcPct val="100000"/>
              </a:lnSpc>
              <a:spcBef>
                <a:spcPts val="0"/>
              </a:spcBef>
              <a:spcAft>
                <a:spcPts val="0"/>
              </a:spcAft>
              <a:buNone/>
              <a:defRPr sz="1400">
                <a:latin typeface="Fjalla One"/>
                <a:ea typeface="Fjalla One"/>
                <a:cs typeface="Fjalla One"/>
                <a:sym typeface="Fjalla One"/>
              </a:defRPr>
            </a:lvl7pPr>
            <a:lvl8pPr lvl="7" algn="ctr" rtl="0">
              <a:lnSpc>
                <a:spcPct val="100000"/>
              </a:lnSpc>
              <a:spcBef>
                <a:spcPts val="0"/>
              </a:spcBef>
              <a:spcAft>
                <a:spcPts val="0"/>
              </a:spcAft>
              <a:buNone/>
              <a:defRPr sz="1400">
                <a:latin typeface="Fjalla One"/>
                <a:ea typeface="Fjalla One"/>
                <a:cs typeface="Fjalla One"/>
                <a:sym typeface="Fjalla One"/>
              </a:defRPr>
            </a:lvl8pPr>
            <a:lvl9pPr lvl="8" algn="ctr" rtl="0">
              <a:lnSpc>
                <a:spcPct val="100000"/>
              </a:lnSpc>
              <a:spcBef>
                <a:spcPts val="0"/>
              </a:spcBef>
              <a:spcAft>
                <a:spcPts val="0"/>
              </a:spcAft>
              <a:buNone/>
              <a:defRPr sz="1400">
                <a:latin typeface="Fjalla One"/>
                <a:ea typeface="Fjalla One"/>
                <a:cs typeface="Fjalla One"/>
                <a:sym typeface="Fjalla One"/>
              </a:defRPr>
            </a:lvl9pPr>
          </a:lstStyle>
          <a:p>
            <a:endParaRPr/>
          </a:p>
        </p:txBody>
      </p:sp>
      <p:sp>
        <p:nvSpPr>
          <p:cNvPr id="92" name="Google Shape;92;p18"/>
          <p:cNvSpPr/>
          <p:nvPr/>
        </p:nvSpPr>
        <p:spPr>
          <a:xfrm rot="5400000">
            <a:off x="4502400" y="612900"/>
            <a:ext cx="139200" cy="1321200"/>
          </a:xfrm>
          <a:prstGeom prst="rect">
            <a:avLst/>
          </a:prstGeom>
          <a:solidFill>
            <a:srgbClr val="37C2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 name="Google Shape;93;p18"/>
          <p:cNvSpPr txBox="1">
            <a:spLocks noGrp="1"/>
          </p:cNvSpPr>
          <p:nvPr>
            <p:ph type="title"/>
          </p:nvPr>
        </p:nvSpPr>
        <p:spPr>
          <a:xfrm>
            <a:off x="709400" y="723300"/>
            <a:ext cx="7725000" cy="49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endParaRPr/>
          </a:p>
        </p:txBody>
      </p:sp>
      <p:sp>
        <p:nvSpPr>
          <p:cNvPr id="94" name="Google Shape;94;p18"/>
          <p:cNvSpPr txBox="1">
            <a:spLocks noGrp="1"/>
          </p:cNvSpPr>
          <p:nvPr>
            <p:ph type="body" idx="3"/>
          </p:nvPr>
        </p:nvSpPr>
        <p:spPr>
          <a:xfrm>
            <a:off x="1229250" y="2748133"/>
            <a:ext cx="2670300" cy="2982800"/>
          </a:xfrm>
          <a:prstGeom prst="rect">
            <a:avLst/>
          </a:prstGeom>
        </p:spPr>
        <p:txBody>
          <a:bodyPr spcFirstLastPara="1" wrap="square" lIns="91425" tIns="91425" rIns="91425" bIns="91425" anchor="t" anchorCtr="0">
            <a:noAutofit/>
          </a:bodyPr>
          <a:lstStyle>
            <a:lvl1pPr marL="457189" lvl="0" indent="-304793" rtl="0">
              <a:lnSpc>
                <a:spcPct val="100000"/>
              </a:lnSpc>
              <a:spcBef>
                <a:spcPts val="0"/>
              </a:spcBef>
              <a:spcAft>
                <a:spcPts val="0"/>
              </a:spcAft>
              <a:buSzPts val="1200"/>
              <a:buChar char="▪"/>
              <a:defRPr/>
            </a:lvl1pPr>
            <a:lvl2pPr marL="914378" lvl="1" indent="-304793" rtl="0">
              <a:lnSpc>
                <a:spcPct val="100000"/>
              </a:lnSpc>
              <a:spcBef>
                <a:spcPts val="1000"/>
              </a:spcBef>
              <a:spcAft>
                <a:spcPts val="0"/>
              </a:spcAft>
              <a:buSzPts val="1200"/>
              <a:buChar char="○"/>
              <a:defRPr/>
            </a:lvl2pPr>
            <a:lvl3pPr marL="1371566" lvl="2" indent="-304793" rtl="0">
              <a:lnSpc>
                <a:spcPct val="100000"/>
              </a:lnSpc>
              <a:spcBef>
                <a:spcPts val="1000"/>
              </a:spcBef>
              <a:spcAft>
                <a:spcPts val="0"/>
              </a:spcAft>
              <a:buSzPts val="1200"/>
              <a:buChar char="■"/>
              <a:defRPr/>
            </a:lvl3pPr>
            <a:lvl4pPr marL="1828754" lvl="3" indent="-304793" rtl="0">
              <a:lnSpc>
                <a:spcPct val="100000"/>
              </a:lnSpc>
              <a:spcBef>
                <a:spcPts val="1000"/>
              </a:spcBef>
              <a:spcAft>
                <a:spcPts val="0"/>
              </a:spcAft>
              <a:buSzPts val="1200"/>
              <a:buChar char="●"/>
              <a:defRPr/>
            </a:lvl4pPr>
            <a:lvl5pPr marL="2285943" lvl="4" indent="-304793" rtl="0">
              <a:lnSpc>
                <a:spcPct val="100000"/>
              </a:lnSpc>
              <a:spcBef>
                <a:spcPts val="1000"/>
              </a:spcBef>
              <a:spcAft>
                <a:spcPts val="0"/>
              </a:spcAft>
              <a:buSzPts val="1200"/>
              <a:buChar char="○"/>
              <a:defRPr/>
            </a:lvl5pPr>
            <a:lvl6pPr marL="2743132" lvl="5" indent="-304793" rtl="0">
              <a:lnSpc>
                <a:spcPct val="100000"/>
              </a:lnSpc>
              <a:spcBef>
                <a:spcPts val="1000"/>
              </a:spcBef>
              <a:spcAft>
                <a:spcPts val="0"/>
              </a:spcAft>
              <a:buSzPts val="1200"/>
              <a:buChar char="■"/>
              <a:defRPr/>
            </a:lvl6pPr>
            <a:lvl7pPr marL="3200320" lvl="6" indent="-304793" rtl="0">
              <a:lnSpc>
                <a:spcPct val="100000"/>
              </a:lnSpc>
              <a:spcBef>
                <a:spcPts val="1000"/>
              </a:spcBef>
              <a:spcAft>
                <a:spcPts val="0"/>
              </a:spcAft>
              <a:buSzPts val="1200"/>
              <a:buChar char="●"/>
              <a:defRPr/>
            </a:lvl7pPr>
            <a:lvl8pPr marL="3657509" lvl="7" indent="-304793" rtl="0">
              <a:lnSpc>
                <a:spcPct val="100000"/>
              </a:lnSpc>
              <a:spcBef>
                <a:spcPts val="1000"/>
              </a:spcBef>
              <a:spcAft>
                <a:spcPts val="0"/>
              </a:spcAft>
              <a:buSzPts val="1200"/>
              <a:buChar char="○"/>
              <a:defRPr/>
            </a:lvl8pPr>
            <a:lvl9pPr marL="4114697" lvl="8" indent="-304793" rtl="0">
              <a:lnSpc>
                <a:spcPct val="100000"/>
              </a:lnSpc>
              <a:spcBef>
                <a:spcPts val="1000"/>
              </a:spcBef>
              <a:spcAft>
                <a:spcPts val="1000"/>
              </a:spcAft>
              <a:buSzPts val="1200"/>
              <a:buChar char="■"/>
              <a:defRPr/>
            </a:lvl9pPr>
          </a:lstStyle>
          <a:p>
            <a:endParaRPr/>
          </a:p>
        </p:txBody>
      </p:sp>
      <p:sp>
        <p:nvSpPr>
          <p:cNvPr id="95" name="Google Shape;95;p18"/>
          <p:cNvSpPr txBox="1">
            <a:spLocks noGrp="1"/>
          </p:cNvSpPr>
          <p:nvPr>
            <p:ph type="body" idx="4"/>
          </p:nvPr>
        </p:nvSpPr>
        <p:spPr>
          <a:xfrm>
            <a:off x="5244250" y="2748133"/>
            <a:ext cx="2670300" cy="2982800"/>
          </a:xfrm>
          <a:prstGeom prst="rect">
            <a:avLst/>
          </a:prstGeom>
        </p:spPr>
        <p:txBody>
          <a:bodyPr spcFirstLastPara="1" wrap="square" lIns="91425" tIns="91425" rIns="91425" bIns="91425" anchor="t" anchorCtr="0">
            <a:noAutofit/>
          </a:bodyPr>
          <a:lstStyle>
            <a:lvl1pPr marL="457189" lvl="0" indent="-304793" rtl="0">
              <a:lnSpc>
                <a:spcPct val="100000"/>
              </a:lnSpc>
              <a:spcBef>
                <a:spcPts val="0"/>
              </a:spcBef>
              <a:spcAft>
                <a:spcPts val="0"/>
              </a:spcAft>
              <a:buSzPts val="1200"/>
              <a:buChar char="▪"/>
              <a:defRPr/>
            </a:lvl1pPr>
            <a:lvl2pPr marL="914378" lvl="1" indent="-304793" rtl="0">
              <a:lnSpc>
                <a:spcPct val="100000"/>
              </a:lnSpc>
              <a:spcBef>
                <a:spcPts val="1000"/>
              </a:spcBef>
              <a:spcAft>
                <a:spcPts val="0"/>
              </a:spcAft>
              <a:buSzPts val="1200"/>
              <a:buChar char="○"/>
              <a:defRPr/>
            </a:lvl2pPr>
            <a:lvl3pPr marL="1371566" lvl="2" indent="-304793" rtl="0">
              <a:lnSpc>
                <a:spcPct val="100000"/>
              </a:lnSpc>
              <a:spcBef>
                <a:spcPts val="1000"/>
              </a:spcBef>
              <a:spcAft>
                <a:spcPts val="0"/>
              </a:spcAft>
              <a:buSzPts val="1200"/>
              <a:buChar char="■"/>
              <a:defRPr/>
            </a:lvl3pPr>
            <a:lvl4pPr marL="1828754" lvl="3" indent="-304793" rtl="0">
              <a:lnSpc>
                <a:spcPct val="100000"/>
              </a:lnSpc>
              <a:spcBef>
                <a:spcPts val="1000"/>
              </a:spcBef>
              <a:spcAft>
                <a:spcPts val="0"/>
              </a:spcAft>
              <a:buSzPts val="1200"/>
              <a:buChar char="●"/>
              <a:defRPr/>
            </a:lvl4pPr>
            <a:lvl5pPr marL="2285943" lvl="4" indent="-304793" rtl="0">
              <a:lnSpc>
                <a:spcPct val="100000"/>
              </a:lnSpc>
              <a:spcBef>
                <a:spcPts val="1000"/>
              </a:spcBef>
              <a:spcAft>
                <a:spcPts val="0"/>
              </a:spcAft>
              <a:buSzPts val="1200"/>
              <a:buChar char="○"/>
              <a:defRPr/>
            </a:lvl5pPr>
            <a:lvl6pPr marL="2743132" lvl="5" indent="-304793" rtl="0">
              <a:lnSpc>
                <a:spcPct val="100000"/>
              </a:lnSpc>
              <a:spcBef>
                <a:spcPts val="1000"/>
              </a:spcBef>
              <a:spcAft>
                <a:spcPts val="0"/>
              </a:spcAft>
              <a:buSzPts val="1200"/>
              <a:buChar char="■"/>
              <a:defRPr/>
            </a:lvl6pPr>
            <a:lvl7pPr marL="3200320" lvl="6" indent="-304793" rtl="0">
              <a:lnSpc>
                <a:spcPct val="100000"/>
              </a:lnSpc>
              <a:spcBef>
                <a:spcPts val="1000"/>
              </a:spcBef>
              <a:spcAft>
                <a:spcPts val="0"/>
              </a:spcAft>
              <a:buSzPts val="1200"/>
              <a:buChar char="●"/>
              <a:defRPr/>
            </a:lvl7pPr>
            <a:lvl8pPr marL="3657509" lvl="7" indent="-304793" rtl="0">
              <a:lnSpc>
                <a:spcPct val="100000"/>
              </a:lnSpc>
              <a:spcBef>
                <a:spcPts val="1000"/>
              </a:spcBef>
              <a:spcAft>
                <a:spcPts val="0"/>
              </a:spcAft>
              <a:buSzPts val="1200"/>
              <a:buChar char="○"/>
              <a:defRPr/>
            </a:lvl8pPr>
            <a:lvl9pPr marL="4114697" lvl="8" indent="-304793" rtl="0">
              <a:lnSpc>
                <a:spcPct val="100000"/>
              </a:lnSpc>
              <a:spcBef>
                <a:spcPts val="1000"/>
              </a:spcBef>
              <a:spcAft>
                <a:spcPts val="1000"/>
              </a:spcAft>
              <a:buSzPts val="1200"/>
              <a:buChar char="■"/>
              <a:defRPr/>
            </a:lvl9pPr>
          </a:lstStyle>
          <a:p>
            <a:endParaRPr/>
          </a:p>
        </p:txBody>
      </p:sp>
    </p:spTree>
    <p:extLst>
      <p:ext uri="{BB962C8B-B14F-4D97-AF65-F5344CB8AC3E}">
        <p14:creationId xmlns:p14="http://schemas.microsoft.com/office/powerpoint/2010/main" val="15539117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body 2">
  <p:cSld name="Title and body 2">
    <p:spTree>
      <p:nvGrpSpPr>
        <p:cNvPr id="1" name="Shape 96"/>
        <p:cNvGrpSpPr/>
        <p:nvPr/>
      </p:nvGrpSpPr>
      <p:grpSpPr>
        <a:xfrm>
          <a:off x="0" y="0"/>
          <a:ext cx="0" cy="0"/>
          <a:chOff x="0" y="0"/>
          <a:chExt cx="0" cy="0"/>
        </a:xfrm>
      </p:grpSpPr>
      <p:sp>
        <p:nvSpPr>
          <p:cNvPr id="97" name="Google Shape;97;p19"/>
          <p:cNvSpPr txBox="1">
            <a:spLocks noGrp="1"/>
          </p:cNvSpPr>
          <p:nvPr>
            <p:ph type="title"/>
          </p:nvPr>
        </p:nvSpPr>
        <p:spPr>
          <a:xfrm>
            <a:off x="709400" y="1788333"/>
            <a:ext cx="3862500" cy="63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500"/>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endParaRPr/>
          </a:p>
        </p:txBody>
      </p:sp>
      <p:sp>
        <p:nvSpPr>
          <p:cNvPr id="98" name="Google Shape;98;p19"/>
          <p:cNvSpPr txBox="1">
            <a:spLocks noGrp="1"/>
          </p:cNvSpPr>
          <p:nvPr>
            <p:ph type="body" idx="1"/>
          </p:nvPr>
        </p:nvSpPr>
        <p:spPr>
          <a:xfrm>
            <a:off x="709400" y="2703267"/>
            <a:ext cx="3862500" cy="2366400"/>
          </a:xfrm>
          <a:prstGeom prst="rect">
            <a:avLst/>
          </a:prstGeom>
        </p:spPr>
        <p:txBody>
          <a:bodyPr spcFirstLastPara="1" wrap="square" lIns="91425" tIns="91425" rIns="91425" bIns="91425" anchor="t" anchorCtr="0">
            <a:noAutofit/>
          </a:bodyPr>
          <a:lstStyle>
            <a:lvl1pPr marL="457189" lvl="0" indent="-323842" algn="r" rtl="0">
              <a:spcBef>
                <a:spcPts val="0"/>
              </a:spcBef>
              <a:spcAft>
                <a:spcPts val="0"/>
              </a:spcAft>
              <a:buSzPts val="1500"/>
              <a:buChar char="▪"/>
              <a:defRPr sz="1500"/>
            </a:lvl1pPr>
            <a:lvl2pPr marL="914378" lvl="1" indent="-323842" algn="r" rtl="0">
              <a:spcBef>
                <a:spcPts val="1600"/>
              </a:spcBef>
              <a:spcAft>
                <a:spcPts val="0"/>
              </a:spcAft>
              <a:buSzPts val="1500"/>
              <a:buChar char="○"/>
              <a:defRPr sz="1500"/>
            </a:lvl2pPr>
            <a:lvl3pPr marL="1371566" lvl="2" indent="-323842" algn="r" rtl="0">
              <a:spcBef>
                <a:spcPts val="1600"/>
              </a:spcBef>
              <a:spcAft>
                <a:spcPts val="0"/>
              </a:spcAft>
              <a:buSzPts val="1500"/>
              <a:buChar char="■"/>
              <a:defRPr sz="1500"/>
            </a:lvl3pPr>
            <a:lvl4pPr marL="1828754" lvl="3" indent="-323842" algn="r" rtl="0">
              <a:spcBef>
                <a:spcPts val="1600"/>
              </a:spcBef>
              <a:spcAft>
                <a:spcPts val="0"/>
              </a:spcAft>
              <a:buSzPts val="1500"/>
              <a:buChar char="●"/>
              <a:defRPr sz="1500"/>
            </a:lvl4pPr>
            <a:lvl5pPr marL="2285943" lvl="4" indent="-323842" algn="r" rtl="0">
              <a:spcBef>
                <a:spcPts val="1600"/>
              </a:spcBef>
              <a:spcAft>
                <a:spcPts val="0"/>
              </a:spcAft>
              <a:buSzPts val="1500"/>
              <a:buChar char="○"/>
              <a:defRPr sz="1500"/>
            </a:lvl5pPr>
            <a:lvl6pPr marL="2743132" lvl="5" indent="-323842" algn="r" rtl="0">
              <a:spcBef>
                <a:spcPts val="1600"/>
              </a:spcBef>
              <a:spcAft>
                <a:spcPts val="0"/>
              </a:spcAft>
              <a:buSzPts val="1500"/>
              <a:buChar char="■"/>
              <a:defRPr sz="1500"/>
            </a:lvl6pPr>
            <a:lvl7pPr marL="3200320" lvl="6" indent="-323842" algn="r" rtl="0">
              <a:spcBef>
                <a:spcPts val="1600"/>
              </a:spcBef>
              <a:spcAft>
                <a:spcPts val="0"/>
              </a:spcAft>
              <a:buSzPts val="1500"/>
              <a:buChar char="●"/>
              <a:defRPr sz="1500"/>
            </a:lvl7pPr>
            <a:lvl8pPr marL="3657509" lvl="7" indent="-323842" algn="r" rtl="0">
              <a:spcBef>
                <a:spcPts val="1600"/>
              </a:spcBef>
              <a:spcAft>
                <a:spcPts val="0"/>
              </a:spcAft>
              <a:buSzPts val="1500"/>
              <a:buChar char="○"/>
              <a:defRPr sz="1500"/>
            </a:lvl8pPr>
            <a:lvl9pPr marL="4114697" lvl="8" indent="-323842" algn="r" rtl="0">
              <a:spcBef>
                <a:spcPts val="1600"/>
              </a:spcBef>
              <a:spcAft>
                <a:spcPts val="1600"/>
              </a:spcAft>
              <a:buSzPts val="1500"/>
              <a:buChar char="■"/>
              <a:defRPr sz="1500"/>
            </a:lvl9pPr>
          </a:lstStyle>
          <a:p>
            <a:endParaRPr/>
          </a:p>
        </p:txBody>
      </p:sp>
    </p:spTree>
    <p:extLst>
      <p:ext uri="{BB962C8B-B14F-4D97-AF65-F5344CB8AC3E}">
        <p14:creationId xmlns:p14="http://schemas.microsoft.com/office/powerpoint/2010/main" val="10002978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hree columns 2">
  <p:cSld name="Three columns 2">
    <p:spTree>
      <p:nvGrpSpPr>
        <p:cNvPr id="1" name="Shape 99"/>
        <p:cNvGrpSpPr/>
        <p:nvPr/>
      </p:nvGrpSpPr>
      <p:grpSpPr>
        <a:xfrm>
          <a:off x="0" y="0"/>
          <a:ext cx="0" cy="0"/>
          <a:chOff x="0" y="0"/>
          <a:chExt cx="0" cy="0"/>
        </a:xfrm>
      </p:grpSpPr>
      <p:sp>
        <p:nvSpPr>
          <p:cNvPr id="100" name="Google Shape;100;p20"/>
          <p:cNvSpPr txBox="1">
            <a:spLocks noGrp="1"/>
          </p:cNvSpPr>
          <p:nvPr>
            <p:ph type="subTitle" idx="1"/>
          </p:nvPr>
        </p:nvSpPr>
        <p:spPr>
          <a:xfrm>
            <a:off x="709400" y="4522841"/>
            <a:ext cx="2016300" cy="446800"/>
          </a:xfrm>
          <a:prstGeom prst="rect">
            <a:avLst/>
          </a:prstGeom>
          <a:solidFill>
            <a:srgbClr val="37C2D1"/>
          </a:solidFill>
        </p:spPr>
        <p:txBody>
          <a:bodyPr spcFirstLastPara="1" wrap="square" lIns="91425" tIns="91425" rIns="91425" bIns="91425" anchor="ctr" anchorCtr="0">
            <a:noAutofit/>
          </a:bodyPr>
          <a:lstStyle>
            <a:lvl1pPr lvl="0" algn="ctr" rtl="0">
              <a:lnSpc>
                <a:spcPct val="100000"/>
              </a:lnSpc>
              <a:spcBef>
                <a:spcPts val="0"/>
              </a:spcBef>
              <a:spcAft>
                <a:spcPts val="0"/>
              </a:spcAft>
              <a:buNone/>
              <a:defRPr sz="1400">
                <a:solidFill>
                  <a:srgbClr val="FFFFFF"/>
                </a:solidFill>
                <a:latin typeface="Fjalla One"/>
                <a:ea typeface="Fjalla One"/>
                <a:cs typeface="Fjalla One"/>
                <a:sym typeface="Fjalla One"/>
              </a:defRPr>
            </a:lvl1pPr>
            <a:lvl2pPr lvl="1" algn="ctr" rtl="0">
              <a:lnSpc>
                <a:spcPct val="100000"/>
              </a:lnSpc>
              <a:spcBef>
                <a:spcPts val="0"/>
              </a:spcBef>
              <a:spcAft>
                <a:spcPts val="0"/>
              </a:spcAft>
              <a:buNone/>
              <a:defRPr sz="1400">
                <a:solidFill>
                  <a:srgbClr val="FFFFFF"/>
                </a:solidFill>
                <a:latin typeface="Fjalla One"/>
                <a:ea typeface="Fjalla One"/>
                <a:cs typeface="Fjalla One"/>
                <a:sym typeface="Fjalla One"/>
              </a:defRPr>
            </a:lvl2pPr>
            <a:lvl3pPr lvl="2" algn="ctr" rtl="0">
              <a:lnSpc>
                <a:spcPct val="100000"/>
              </a:lnSpc>
              <a:spcBef>
                <a:spcPts val="0"/>
              </a:spcBef>
              <a:spcAft>
                <a:spcPts val="0"/>
              </a:spcAft>
              <a:buNone/>
              <a:defRPr sz="1400">
                <a:solidFill>
                  <a:srgbClr val="FFFFFF"/>
                </a:solidFill>
                <a:latin typeface="Fjalla One"/>
                <a:ea typeface="Fjalla One"/>
                <a:cs typeface="Fjalla One"/>
                <a:sym typeface="Fjalla One"/>
              </a:defRPr>
            </a:lvl3pPr>
            <a:lvl4pPr lvl="3" algn="ctr" rtl="0">
              <a:lnSpc>
                <a:spcPct val="100000"/>
              </a:lnSpc>
              <a:spcBef>
                <a:spcPts val="0"/>
              </a:spcBef>
              <a:spcAft>
                <a:spcPts val="0"/>
              </a:spcAft>
              <a:buNone/>
              <a:defRPr sz="1400">
                <a:solidFill>
                  <a:srgbClr val="FFFFFF"/>
                </a:solidFill>
                <a:latin typeface="Fjalla One"/>
                <a:ea typeface="Fjalla One"/>
                <a:cs typeface="Fjalla One"/>
                <a:sym typeface="Fjalla One"/>
              </a:defRPr>
            </a:lvl4pPr>
            <a:lvl5pPr lvl="4" algn="ctr" rtl="0">
              <a:lnSpc>
                <a:spcPct val="100000"/>
              </a:lnSpc>
              <a:spcBef>
                <a:spcPts val="0"/>
              </a:spcBef>
              <a:spcAft>
                <a:spcPts val="0"/>
              </a:spcAft>
              <a:buNone/>
              <a:defRPr sz="1400">
                <a:solidFill>
                  <a:srgbClr val="FFFFFF"/>
                </a:solidFill>
                <a:latin typeface="Fjalla One"/>
                <a:ea typeface="Fjalla One"/>
                <a:cs typeface="Fjalla One"/>
                <a:sym typeface="Fjalla One"/>
              </a:defRPr>
            </a:lvl5pPr>
            <a:lvl6pPr lvl="5" algn="ctr" rtl="0">
              <a:lnSpc>
                <a:spcPct val="100000"/>
              </a:lnSpc>
              <a:spcBef>
                <a:spcPts val="0"/>
              </a:spcBef>
              <a:spcAft>
                <a:spcPts val="0"/>
              </a:spcAft>
              <a:buNone/>
              <a:defRPr sz="1400">
                <a:solidFill>
                  <a:srgbClr val="FFFFFF"/>
                </a:solidFill>
                <a:latin typeface="Fjalla One"/>
                <a:ea typeface="Fjalla One"/>
                <a:cs typeface="Fjalla One"/>
                <a:sym typeface="Fjalla One"/>
              </a:defRPr>
            </a:lvl6pPr>
            <a:lvl7pPr lvl="6" algn="ctr" rtl="0">
              <a:lnSpc>
                <a:spcPct val="100000"/>
              </a:lnSpc>
              <a:spcBef>
                <a:spcPts val="0"/>
              </a:spcBef>
              <a:spcAft>
                <a:spcPts val="0"/>
              </a:spcAft>
              <a:buNone/>
              <a:defRPr sz="1400">
                <a:solidFill>
                  <a:srgbClr val="FFFFFF"/>
                </a:solidFill>
                <a:latin typeface="Fjalla One"/>
                <a:ea typeface="Fjalla One"/>
                <a:cs typeface="Fjalla One"/>
                <a:sym typeface="Fjalla One"/>
              </a:defRPr>
            </a:lvl7pPr>
            <a:lvl8pPr lvl="7" algn="ctr" rtl="0">
              <a:lnSpc>
                <a:spcPct val="100000"/>
              </a:lnSpc>
              <a:spcBef>
                <a:spcPts val="0"/>
              </a:spcBef>
              <a:spcAft>
                <a:spcPts val="0"/>
              </a:spcAft>
              <a:buNone/>
              <a:defRPr sz="1400">
                <a:solidFill>
                  <a:srgbClr val="FFFFFF"/>
                </a:solidFill>
                <a:latin typeface="Fjalla One"/>
                <a:ea typeface="Fjalla One"/>
                <a:cs typeface="Fjalla One"/>
                <a:sym typeface="Fjalla One"/>
              </a:defRPr>
            </a:lvl8pPr>
            <a:lvl9pPr lvl="8" algn="ctr" rtl="0">
              <a:lnSpc>
                <a:spcPct val="100000"/>
              </a:lnSpc>
              <a:spcBef>
                <a:spcPts val="0"/>
              </a:spcBef>
              <a:spcAft>
                <a:spcPts val="0"/>
              </a:spcAft>
              <a:buNone/>
              <a:defRPr sz="1400">
                <a:solidFill>
                  <a:srgbClr val="FFFFFF"/>
                </a:solidFill>
                <a:latin typeface="Fjalla One"/>
                <a:ea typeface="Fjalla One"/>
                <a:cs typeface="Fjalla One"/>
                <a:sym typeface="Fjalla One"/>
              </a:defRPr>
            </a:lvl9pPr>
          </a:lstStyle>
          <a:p>
            <a:endParaRPr/>
          </a:p>
        </p:txBody>
      </p:sp>
      <p:sp>
        <p:nvSpPr>
          <p:cNvPr id="101" name="Google Shape;101;p20"/>
          <p:cNvSpPr txBox="1">
            <a:spLocks noGrp="1"/>
          </p:cNvSpPr>
          <p:nvPr>
            <p:ph type="subTitle" idx="2"/>
          </p:nvPr>
        </p:nvSpPr>
        <p:spPr>
          <a:xfrm>
            <a:off x="709400" y="4975500"/>
            <a:ext cx="2016300" cy="1159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1200">
                <a:solidFill>
                  <a:srgbClr val="323C40"/>
                </a:solidFill>
              </a:defRPr>
            </a:lvl1pPr>
            <a:lvl2pPr lvl="1" algn="ctr" rtl="0">
              <a:lnSpc>
                <a:spcPct val="100000"/>
              </a:lnSpc>
              <a:spcBef>
                <a:spcPts val="0"/>
              </a:spcBef>
              <a:spcAft>
                <a:spcPts val="0"/>
              </a:spcAft>
              <a:buNone/>
              <a:defRPr sz="1200">
                <a:solidFill>
                  <a:srgbClr val="323C40"/>
                </a:solidFill>
              </a:defRPr>
            </a:lvl2pPr>
            <a:lvl3pPr lvl="2" algn="ctr" rtl="0">
              <a:lnSpc>
                <a:spcPct val="100000"/>
              </a:lnSpc>
              <a:spcBef>
                <a:spcPts val="0"/>
              </a:spcBef>
              <a:spcAft>
                <a:spcPts val="0"/>
              </a:spcAft>
              <a:buNone/>
              <a:defRPr sz="1200">
                <a:solidFill>
                  <a:srgbClr val="323C40"/>
                </a:solidFill>
              </a:defRPr>
            </a:lvl3pPr>
            <a:lvl4pPr lvl="3" algn="ctr" rtl="0">
              <a:lnSpc>
                <a:spcPct val="100000"/>
              </a:lnSpc>
              <a:spcBef>
                <a:spcPts val="0"/>
              </a:spcBef>
              <a:spcAft>
                <a:spcPts val="0"/>
              </a:spcAft>
              <a:buNone/>
              <a:defRPr sz="1200">
                <a:solidFill>
                  <a:srgbClr val="323C40"/>
                </a:solidFill>
              </a:defRPr>
            </a:lvl4pPr>
            <a:lvl5pPr lvl="4" algn="ctr" rtl="0">
              <a:lnSpc>
                <a:spcPct val="100000"/>
              </a:lnSpc>
              <a:spcBef>
                <a:spcPts val="0"/>
              </a:spcBef>
              <a:spcAft>
                <a:spcPts val="0"/>
              </a:spcAft>
              <a:buNone/>
              <a:defRPr sz="1200">
                <a:solidFill>
                  <a:srgbClr val="323C40"/>
                </a:solidFill>
              </a:defRPr>
            </a:lvl5pPr>
            <a:lvl6pPr lvl="5" algn="ctr" rtl="0">
              <a:lnSpc>
                <a:spcPct val="100000"/>
              </a:lnSpc>
              <a:spcBef>
                <a:spcPts val="0"/>
              </a:spcBef>
              <a:spcAft>
                <a:spcPts val="0"/>
              </a:spcAft>
              <a:buNone/>
              <a:defRPr sz="1200">
                <a:solidFill>
                  <a:srgbClr val="323C40"/>
                </a:solidFill>
              </a:defRPr>
            </a:lvl6pPr>
            <a:lvl7pPr lvl="6" algn="ctr" rtl="0">
              <a:lnSpc>
                <a:spcPct val="100000"/>
              </a:lnSpc>
              <a:spcBef>
                <a:spcPts val="0"/>
              </a:spcBef>
              <a:spcAft>
                <a:spcPts val="0"/>
              </a:spcAft>
              <a:buNone/>
              <a:defRPr sz="1200">
                <a:solidFill>
                  <a:srgbClr val="323C40"/>
                </a:solidFill>
              </a:defRPr>
            </a:lvl7pPr>
            <a:lvl8pPr lvl="7" algn="ctr" rtl="0">
              <a:lnSpc>
                <a:spcPct val="100000"/>
              </a:lnSpc>
              <a:spcBef>
                <a:spcPts val="0"/>
              </a:spcBef>
              <a:spcAft>
                <a:spcPts val="0"/>
              </a:spcAft>
              <a:buNone/>
              <a:defRPr sz="1200">
                <a:solidFill>
                  <a:srgbClr val="323C40"/>
                </a:solidFill>
              </a:defRPr>
            </a:lvl8pPr>
            <a:lvl9pPr lvl="8" algn="ctr" rtl="0">
              <a:lnSpc>
                <a:spcPct val="100000"/>
              </a:lnSpc>
              <a:spcBef>
                <a:spcPts val="0"/>
              </a:spcBef>
              <a:spcAft>
                <a:spcPts val="0"/>
              </a:spcAft>
              <a:buNone/>
              <a:defRPr sz="1200">
                <a:solidFill>
                  <a:srgbClr val="323C40"/>
                </a:solidFill>
              </a:defRPr>
            </a:lvl9pPr>
          </a:lstStyle>
          <a:p>
            <a:endParaRPr/>
          </a:p>
        </p:txBody>
      </p:sp>
      <p:sp>
        <p:nvSpPr>
          <p:cNvPr id="102" name="Google Shape;102;p20"/>
          <p:cNvSpPr txBox="1">
            <a:spLocks noGrp="1"/>
          </p:cNvSpPr>
          <p:nvPr>
            <p:ph type="subTitle" idx="3"/>
          </p:nvPr>
        </p:nvSpPr>
        <p:spPr>
          <a:xfrm>
            <a:off x="3563747" y="4522841"/>
            <a:ext cx="2016300" cy="446800"/>
          </a:xfrm>
          <a:prstGeom prst="rect">
            <a:avLst/>
          </a:prstGeom>
          <a:solidFill>
            <a:srgbClr val="37C2D1"/>
          </a:solidFill>
        </p:spPr>
        <p:txBody>
          <a:bodyPr spcFirstLastPara="1" wrap="square" lIns="91425" tIns="91425" rIns="91425" bIns="91425" anchor="ctr" anchorCtr="0">
            <a:noAutofit/>
          </a:bodyPr>
          <a:lstStyle>
            <a:lvl1pPr lvl="0" algn="ctr" rtl="0">
              <a:lnSpc>
                <a:spcPct val="100000"/>
              </a:lnSpc>
              <a:spcBef>
                <a:spcPts val="0"/>
              </a:spcBef>
              <a:spcAft>
                <a:spcPts val="0"/>
              </a:spcAft>
              <a:buNone/>
              <a:defRPr sz="1400">
                <a:solidFill>
                  <a:srgbClr val="FFFFFF"/>
                </a:solidFill>
                <a:latin typeface="Fjalla One"/>
                <a:ea typeface="Fjalla One"/>
                <a:cs typeface="Fjalla One"/>
                <a:sym typeface="Fjalla One"/>
              </a:defRPr>
            </a:lvl1pPr>
            <a:lvl2pPr lvl="1" algn="ctr" rtl="0">
              <a:lnSpc>
                <a:spcPct val="100000"/>
              </a:lnSpc>
              <a:spcBef>
                <a:spcPts val="0"/>
              </a:spcBef>
              <a:spcAft>
                <a:spcPts val="0"/>
              </a:spcAft>
              <a:buNone/>
              <a:defRPr sz="1400">
                <a:solidFill>
                  <a:srgbClr val="FFFFFF"/>
                </a:solidFill>
                <a:latin typeface="Fjalla One"/>
                <a:ea typeface="Fjalla One"/>
                <a:cs typeface="Fjalla One"/>
                <a:sym typeface="Fjalla One"/>
              </a:defRPr>
            </a:lvl2pPr>
            <a:lvl3pPr lvl="2" algn="ctr" rtl="0">
              <a:lnSpc>
                <a:spcPct val="100000"/>
              </a:lnSpc>
              <a:spcBef>
                <a:spcPts val="0"/>
              </a:spcBef>
              <a:spcAft>
                <a:spcPts val="0"/>
              </a:spcAft>
              <a:buNone/>
              <a:defRPr sz="1400">
                <a:solidFill>
                  <a:srgbClr val="FFFFFF"/>
                </a:solidFill>
                <a:latin typeface="Fjalla One"/>
                <a:ea typeface="Fjalla One"/>
                <a:cs typeface="Fjalla One"/>
                <a:sym typeface="Fjalla One"/>
              </a:defRPr>
            </a:lvl3pPr>
            <a:lvl4pPr lvl="3" algn="ctr" rtl="0">
              <a:lnSpc>
                <a:spcPct val="100000"/>
              </a:lnSpc>
              <a:spcBef>
                <a:spcPts val="0"/>
              </a:spcBef>
              <a:spcAft>
                <a:spcPts val="0"/>
              </a:spcAft>
              <a:buNone/>
              <a:defRPr sz="1400">
                <a:solidFill>
                  <a:srgbClr val="FFFFFF"/>
                </a:solidFill>
                <a:latin typeface="Fjalla One"/>
                <a:ea typeface="Fjalla One"/>
                <a:cs typeface="Fjalla One"/>
                <a:sym typeface="Fjalla One"/>
              </a:defRPr>
            </a:lvl4pPr>
            <a:lvl5pPr lvl="4" algn="ctr" rtl="0">
              <a:lnSpc>
                <a:spcPct val="100000"/>
              </a:lnSpc>
              <a:spcBef>
                <a:spcPts val="0"/>
              </a:spcBef>
              <a:spcAft>
                <a:spcPts val="0"/>
              </a:spcAft>
              <a:buNone/>
              <a:defRPr sz="1400">
                <a:solidFill>
                  <a:srgbClr val="FFFFFF"/>
                </a:solidFill>
                <a:latin typeface="Fjalla One"/>
                <a:ea typeface="Fjalla One"/>
                <a:cs typeface="Fjalla One"/>
                <a:sym typeface="Fjalla One"/>
              </a:defRPr>
            </a:lvl5pPr>
            <a:lvl6pPr lvl="5" algn="ctr" rtl="0">
              <a:lnSpc>
                <a:spcPct val="100000"/>
              </a:lnSpc>
              <a:spcBef>
                <a:spcPts val="0"/>
              </a:spcBef>
              <a:spcAft>
                <a:spcPts val="0"/>
              </a:spcAft>
              <a:buNone/>
              <a:defRPr sz="1400">
                <a:solidFill>
                  <a:srgbClr val="FFFFFF"/>
                </a:solidFill>
                <a:latin typeface="Fjalla One"/>
                <a:ea typeface="Fjalla One"/>
                <a:cs typeface="Fjalla One"/>
                <a:sym typeface="Fjalla One"/>
              </a:defRPr>
            </a:lvl6pPr>
            <a:lvl7pPr lvl="6" algn="ctr" rtl="0">
              <a:lnSpc>
                <a:spcPct val="100000"/>
              </a:lnSpc>
              <a:spcBef>
                <a:spcPts val="0"/>
              </a:spcBef>
              <a:spcAft>
                <a:spcPts val="0"/>
              </a:spcAft>
              <a:buNone/>
              <a:defRPr sz="1400">
                <a:solidFill>
                  <a:srgbClr val="FFFFFF"/>
                </a:solidFill>
                <a:latin typeface="Fjalla One"/>
                <a:ea typeface="Fjalla One"/>
                <a:cs typeface="Fjalla One"/>
                <a:sym typeface="Fjalla One"/>
              </a:defRPr>
            </a:lvl7pPr>
            <a:lvl8pPr lvl="7" algn="ctr" rtl="0">
              <a:lnSpc>
                <a:spcPct val="100000"/>
              </a:lnSpc>
              <a:spcBef>
                <a:spcPts val="0"/>
              </a:spcBef>
              <a:spcAft>
                <a:spcPts val="0"/>
              </a:spcAft>
              <a:buNone/>
              <a:defRPr sz="1400">
                <a:solidFill>
                  <a:srgbClr val="FFFFFF"/>
                </a:solidFill>
                <a:latin typeface="Fjalla One"/>
                <a:ea typeface="Fjalla One"/>
                <a:cs typeface="Fjalla One"/>
                <a:sym typeface="Fjalla One"/>
              </a:defRPr>
            </a:lvl8pPr>
            <a:lvl9pPr lvl="8" algn="ctr" rtl="0">
              <a:lnSpc>
                <a:spcPct val="100000"/>
              </a:lnSpc>
              <a:spcBef>
                <a:spcPts val="0"/>
              </a:spcBef>
              <a:spcAft>
                <a:spcPts val="0"/>
              </a:spcAft>
              <a:buNone/>
              <a:defRPr sz="1400">
                <a:solidFill>
                  <a:srgbClr val="FFFFFF"/>
                </a:solidFill>
                <a:latin typeface="Fjalla One"/>
                <a:ea typeface="Fjalla One"/>
                <a:cs typeface="Fjalla One"/>
                <a:sym typeface="Fjalla One"/>
              </a:defRPr>
            </a:lvl9pPr>
          </a:lstStyle>
          <a:p>
            <a:endParaRPr/>
          </a:p>
        </p:txBody>
      </p:sp>
      <p:sp>
        <p:nvSpPr>
          <p:cNvPr id="103" name="Google Shape;103;p20"/>
          <p:cNvSpPr txBox="1">
            <a:spLocks noGrp="1"/>
          </p:cNvSpPr>
          <p:nvPr>
            <p:ph type="subTitle" idx="4"/>
          </p:nvPr>
        </p:nvSpPr>
        <p:spPr>
          <a:xfrm>
            <a:off x="3563744" y="4975500"/>
            <a:ext cx="2016300" cy="1159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1200">
                <a:solidFill>
                  <a:srgbClr val="323C40"/>
                </a:solidFill>
              </a:defRPr>
            </a:lvl1pPr>
            <a:lvl2pPr lvl="1" algn="ctr" rtl="0">
              <a:lnSpc>
                <a:spcPct val="100000"/>
              </a:lnSpc>
              <a:spcBef>
                <a:spcPts val="0"/>
              </a:spcBef>
              <a:spcAft>
                <a:spcPts val="0"/>
              </a:spcAft>
              <a:buNone/>
              <a:defRPr sz="1200">
                <a:solidFill>
                  <a:srgbClr val="323C40"/>
                </a:solidFill>
              </a:defRPr>
            </a:lvl2pPr>
            <a:lvl3pPr lvl="2" algn="ctr" rtl="0">
              <a:lnSpc>
                <a:spcPct val="100000"/>
              </a:lnSpc>
              <a:spcBef>
                <a:spcPts val="0"/>
              </a:spcBef>
              <a:spcAft>
                <a:spcPts val="0"/>
              </a:spcAft>
              <a:buNone/>
              <a:defRPr sz="1200">
                <a:solidFill>
                  <a:srgbClr val="323C40"/>
                </a:solidFill>
              </a:defRPr>
            </a:lvl3pPr>
            <a:lvl4pPr lvl="3" algn="ctr" rtl="0">
              <a:lnSpc>
                <a:spcPct val="100000"/>
              </a:lnSpc>
              <a:spcBef>
                <a:spcPts val="0"/>
              </a:spcBef>
              <a:spcAft>
                <a:spcPts val="0"/>
              </a:spcAft>
              <a:buNone/>
              <a:defRPr sz="1200">
                <a:solidFill>
                  <a:srgbClr val="323C40"/>
                </a:solidFill>
              </a:defRPr>
            </a:lvl4pPr>
            <a:lvl5pPr lvl="4" algn="ctr" rtl="0">
              <a:lnSpc>
                <a:spcPct val="100000"/>
              </a:lnSpc>
              <a:spcBef>
                <a:spcPts val="0"/>
              </a:spcBef>
              <a:spcAft>
                <a:spcPts val="0"/>
              </a:spcAft>
              <a:buNone/>
              <a:defRPr sz="1200">
                <a:solidFill>
                  <a:srgbClr val="323C40"/>
                </a:solidFill>
              </a:defRPr>
            </a:lvl5pPr>
            <a:lvl6pPr lvl="5" algn="ctr" rtl="0">
              <a:lnSpc>
                <a:spcPct val="100000"/>
              </a:lnSpc>
              <a:spcBef>
                <a:spcPts val="0"/>
              </a:spcBef>
              <a:spcAft>
                <a:spcPts val="0"/>
              </a:spcAft>
              <a:buNone/>
              <a:defRPr sz="1200">
                <a:solidFill>
                  <a:srgbClr val="323C40"/>
                </a:solidFill>
              </a:defRPr>
            </a:lvl6pPr>
            <a:lvl7pPr lvl="6" algn="ctr" rtl="0">
              <a:lnSpc>
                <a:spcPct val="100000"/>
              </a:lnSpc>
              <a:spcBef>
                <a:spcPts val="0"/>
              </a:spcBef>
              <a:spcAft>
                <a:spcPts val="0"/>
              </a:spcAft>
              <a:buNone/>
              <a:defRPr sz="1200">
                <a:solidFill>
                  <a:srgbClr val="323C40"/>
                </a:solidFill>
              </a:defRPr>
            </a:lvl7pPr>
            <a:lvl8pPr lvl="7" algn="ctr" rtl="0">
              <a:lnSpc>
                <a:spcPct val="100000"/>
              </a:lnSpc>
              <a:spcBef>
                <a:spcPts val="0"/>
              </a:spcBef>
              <a:spcAft>
                <a:spcPts val="0"/>
              </a:spcAft>
              <a:buNone/>
              <a:defRPr sz="1200">
                <a:solidFill>
                  <a:srgbClr val="323C40"/>
                </a:solidFill>
              </a:defRPr>
            </a:lvl8pPr>
            <a:lvl9pPr lvl="8" algn="ctr" rtl="0">
              <a:lnSpc>
                <a:spcPct val="100000"/>
              </a:lnSpc>
              <a:spcBef>
                <a:spcPts val="0"/>
              </a:spcBef>
              <a:spcAft>
                <a:spcPts val="0"/>
              </a:spcAft>
              <a:buNone/>
              <a:defRPr sz="1200">
                <a:solidFill>
                  <a:srgbClr val="323C40"/>
                </a:solidFill>
              </a:defRPr>
            </a:lvl9pPr>
          </a:lstStyle>
          <a:p>
            <a:endParaRPr/>
          </a:p>
        </p:txBody>
      </p:sp>
      <p:sp>
        <p:nvSpPr>
          <p:cNvPr id="104" name="Google Shape;104;p20"/>
          <p:cNvSpPr txBox="1">
            <a:spLocks noGrp="1"/>
          </p:cNvSpPr>
          <p:nvPr>
            <p:ph type="subTitle" idx="5"/>
          </p:nvPr>
        </p:nvSpPr>
        <p:spPr>
          <a:xfrm>
            <a:off x="6418098" y="4522841"/>
            <a:ext cx="2016300" cy="446800"/>
          </a:xfrm>
          <a:prstGeom prst="rect">
            <a:avLst/>
          </a:prstGeom>
          <a:solidFill>
            <a:srgbClr val="37C2D1"/>
          </a:solidFill>
        </p:spPr>
        <p:txBody>
          <a:bodyPr spcFirstLastPara="1" wrap="square" lIns="91425" tIns="91425" rIns="91425" bIns="91425" anchor="ctr" anchorCtr="0">
            <a:noAutofit/>
          </a:bodyPr>
          <a:lstStyle>
            <a:lvl1pPr lvl="0" algn="ctr" rtl="0">
              <a:lnSpc>
                <a:spcPct val="100000"/>
              </a:lnSpc>
              <a:spcBef>
                <a:spcPts val="0"/>
              </a:spcBef>
              <a:spcAft>
                <a:spcPts val="0"/>
              </a:spcAft>
              <a:buNone/>
              <a:defRPr sz="1400">
                <a:solidFill>
                  <a:srgbClr val="FFFFFF"/>
                </a:solidFill>
                <a:latin typeface="Fjalla One"/>
                <a:ea typeface="Fjalla One"/>
                <a:cs typeface="Fjalla One"/>
                <a:sym typeface="Fjalla One"/>
              </a:defRPr>
            </a:lvl1pPr>
            <a:lvl2pPr lvl="1" algn="ctr" rtl="0">
              <a:lnSpc>
                <a:spcPct val="100000"/>
              </a:lnSpc>
              <a:spcBef>
                <a:spcPts val="0"/>
              </a:spcBef>
              <a:spcAft>
                <a:spcPts val="0"/>
              </a:spcAft>
              <a:buNone/>
              <a:defRPr sz="1400">
                <a:solidFill>
                  <a:srgbClr val="FFFFFF"/>
                </a:solidFill>
                <a:latin typeface="Fjalla One"/>
                <a:ea typeface="Fjalla One"/>
                <a:cs typeface="Fjalla One"/>
                <a:sym typeface="Fjalla One"/>
              </a:defRPr>
            </a:lvl2pPr>
            <a:lvl3pPr lvl="2" algn="ctr" rtl="0">
              <a:lnSpc>
                <a:spcPct val="100000"/>
              </a:lnSpc>
              <a:spcBef>
                <a:spcPts val="0"/>
              </a:spcBef>
              <a:spcAft>
                <a:spcPts val="0"/>
              </a:spcAft>
              <a:buNone/>
              <a:defRPr sz="1400">
                <a:solidFill>
                  <a:srgbClr val="FFFFFF"/>
                </a:solidFill>
                <a:latin typeface="Fjalla One"/>
                <a:ea typeface="Fjalla One"/>
                <a:cs typeface="Fjalla One"/>
                <a:sym typeface="Fjalla One"/>
              </a:defRPr>
            </a:lvl3pPr>
            <a:lvl4pPr lvl="3" algn="ctr" rtl="0">
              <a:lnSpc>
                <a:spcPct val="100000"/>
              </a:lnSpc>
              <a:spcBef>
                <a:spcPts val="0"/>
              </a:spcBef>
              <a:spcAft>
                <a:spcPts val="0"/>
              </a:spcAft>
              <a:buNone/>
              <a:defRPr sz="1400">
                <a:solidFill>
                  <a:srgbClr val="FFFFFF"/>
                </a:solidFill>
                <a:latin typeface="Fjalla One"/>
                <a:ea typeface="Fjalla One"/>
                <a:cs typeface="Fjalla One"/>
                <a:sym typeface="Fjalla One"/>
              </a:defRPr>
            </a:lvl4pPr>
            <a:lvl5pPr lvl="4" algn="ctr" rtl="0">
              <a:lnSpc>
                <a:spcPct val="100000"/>
              </a:lnSpc>
              <a:spcBef>
                <a:spcPts val="0"/>
              </a:spcBef>
              <a:spcAft>
                <a:spcPts val="0"/>
              </a:spcAft>
              <a:buNone/>
              <a:defRPr sz="1400">
                <a:solidFill>
                  <a:srgbClr val="FFFFFF"/>
                </a:solidFill>
                <a:latin typeface="Fjalla One"/>
                <a:ea typeface="Fjalla One"/>
                <a:cs typeface="Fjalla One"/>
                <a:sym typeface="Fjalla One"/>
              </a:defRPr>
            </a:lvl5pPr>
            <a:lvl6pPr lvl="5" algn="ctr" rtl="0">
              <a:lnSpc>
                <a:spcPct val="100000"/>
              </a:lnSpc>
              <a:spcBef>
                <a:spcPts val="0"/>
              </a:spcBef>
              <a:spcAft>
                <a:spcPts val="0"/>
              </a:spcAft>
              <a:buNone/>
              <a:defRPr sz="1400">
                <a:solidFill>
                  <a:srgbClr val="FFFFFF"/>
                </a:solidFill>
                <a:latin typeface="Fjalla One"/>
                <a:ea typeface="Fjalla One"/>
                <a:cs typeface="Fjalla One"/>
                <a:sym typeface="Fjalla One"/>
              </a:defRPr>
            </a:lvl6pPr>
            <a:lvl7pPr lvl="6" algn="ctr" rtl="0">
              <a:lnSpc>
                <a:spcPct val="100000"/>
              </a:lnSpc>
              <a:spcBef>
                <a:spcPts val="0"/>
              </a:spcBef>
              <a:spcAft>
                <a:spcPts val="0"/>
              </a:spcAft>
              <a:buNone/>
              <a:defRPr sz="1400">
                <a:solidFill>
                  <a:srgbClr val="FFFFFF"/>
                </a:solidFill>
                <a:latin typeface="Fjalla One"/>
                <a:ea typeface="Fjalla One"/>
                <a:cs typeface="Fjalla One"/>
                <a:sym typeface="Fjalla One"/>
              </a:defRPr>
            </a:lvl7pPr>
            <a:lvl8pPr lvl="7" algn="ctr" rtl="0">
              <a:lnSpc>
                <a:spcPct val="100000"/>
              </a:lnSpc>
              <a:spcBef>
                <a:spcPts val="0"/>
              </a:spcBef>
              <a:spcAft>
                <a:spcPts val="0"/>
              </a:spcAft>
              <a:buNone/>
              <a:defRPr sz="1400">
                <a:solidFill>
                  <a:srgbClr val="FFFFFF"/>
                </a:solidFill>
                <a:latin typeface="Fjalla One"/>
                <a:ea typeface="Fjalla One"/>
                <a:cs typeface="Fjalla One"/>
                <a:sym typeface="Fjalla One"/>
              </a:defRPr>
            </a:lvl8pPr>
            <a:lvl9pPr lvl="8" algn="ctr" rtl="0">
              <a:lnSpc>
                <a:spcPct val="100000"/>
              </a:lnSpc>
              <a:spcBef>
                <a:spcPts val="0"/>
              </a:spcBef>
              <a:spcAft>
                <a:spcPts val="0"/>
              </a:spcAft>
              <a:buNone/>
              <a:defRPr sz="1400">
                <a:solidFill>
                  <a:srgbClr val="FFFFFF"/>
                </a:solidFill>
                <a:latin typeface="Fjalla One"/>
                <a:ea typeface="Fjalla One"/>
                <a:cs typeface="Fjalla One"/>
                <a:sym typeface="Fjalla One"/>
              </a:defRPr>
            </a:lvl9pPr>
          </a:lstStyle>
          <a:p>
            <a:endParaRPr/>
          </a:p>
        </p:txBody>
      </p:sp>
      <p:sp>
        <p:nvSpPr>
          <p:cNvPr id="105" name="Google Shape;105;p20"/>
          <p:cNvSpPr txBox="1">
            <a:spLocks noGrp="1"/>
          </p:cNvSpPr>
          <p:nvPr>
            <p:ph type="subTitle" idx="6"/>
          </p:nvPr>
        </p:nvSpPr>
        <p:spPr>
          <a:xfrm>
            <a:off x="6418091" y="4975500"/>
            <a:ext cx="2016300" cy="1159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1200">
                <a:solidFill>
                  <a:srgbClr val="323C40"/>
                </a:solidFill>
              </a:defRPr>
            </a:lvl1pPr>
            <a:lvl2pPr lvl="1" algn="ctr" rtl="0">
              <a:lnSpc>
                <a:spcPct val="100000"/>
              </a:lnSpc>
              <a:spcBef>
                <a:spcPts val="0"/>
              </a:spcBef>
              <a:spcAft>
                <a:spcPts val="0"/>
              </a:spcAft>
              <a:buNone/>
              <a:defRPr sz="1200">
                <a:solidFill>
                  <a:srgbClr val="323C40"/>
                </a:solidFill>
              </a:defRPr>
            </a:lvl2pPr>
            <a:lvl3pPr lvl="2" algn="ctr" rtl="0">
              <a:lnSpc>
                <a:spcPct val="100000"/>
              </a:lnSpc>
              <a:spcBef>
                <a:spcPts val="0"/>
              </a:spcBef>
              <a:spcAft>
                <a:spcPts val="0"/>
              </a:spcAft>
              <a:buNone/>
              <a:defRPr sz="1200">
                <a:solidFill>
                  <a:srgbClr val="323C40"/>
                </a:solidFill>
              </a:defRPr>
            </a:lvl3pPr>
            <a:lvl4pPr lvl="3" algn="ctr" rtl="0">
              <a:lnSpc>
                <a:spcPct val="100000"/>
              </a:lnSpc>
              <a:spcBef>
                <a:spcPts val="0"/>
              </a:spcBef>
              <a:spcAft>
                <a:spcPts val="0"/>
              </a:spcAft>
              <a:buNone/>
              <a:defRPr sz="1200">
                <a:solidFill>
                  <a:srgbClr val="323C40"/>
                </a:solidFill>
              </a:defRPr>
            </a:lvl4pPr>
            <a:lvl5pPr lvl="4" algn="ctr" rtl="0">
              <a:lnSpc>
                <a:spcPct val="100000"/>
              </a:lnSpc>
              <a:spcBef>
                <a:spcPts val="0"/>
              </a:spcBef>
              <a:spcAft>
                <a:spcPts val="0"/>
              </a:spcAft>
              <a:buNone/>
              <a:defRPr sz="1200">
                <a:solidFill>
                  <a:srgbClr val="323C40"/>
                </a:solidFill>
              </a:defRPr>
            </a:lvl5pPr>
            <a:lvl6pPr lvl="5" algn="ctr" rtl="0">
              <a:lnSpc>
                <a:spcPct val="100000"/>
              </a:lnSpc>
              <a:spcBef>
                <a:spcPts val="0"/>
              </a:spcBef>
              <a:spcAft>
                <a:spcPts val="0"/>
              </a:spcAft>
              <a:buNone/>
              <a:defRPr sz="1200">
                <a:solidFill>
                  <a:srgbClr val="323C40"/>
                </a:solidFill>
              </a:defRPr>
            </a:lvl6pPr>
            <a:lvl7pPr lvl="6" algn="ctr" rtl="0">
              <a:lnSpc>
                <a:spcPct val="100000"/>
              </a:lnSpc>
              <a:spcBef>
                <a:spcPts val="0"/>
              </a:spcBef>
              <a:spcAft>
                <a:spcPts val="0"/>
              </a:spcAft>
              <a:buNone/>
              <a:defRPr sz="1200">
                <a:solidFill>
                  <a:srgbClr val="323C40"/>
                </a:solidFill>
              </a:defRPr>
            </a:lvl7pPr>
            <a:lvl8pPr lvl="7" algn="ctr" rtl="0">
              <a:lnSpc>
                <a:spcPct val="100000"/>
              </a:lnSpc>
              <a:spcBef>
                <a:spcPts val="0"/>
              </a:spcBef>
              <a:spcAft>
                <a:spcPts val="0"/>
              </a:spcAft>
              <a:buNone/>
              <a:defRPr sz="1200">
                <a:solidFill>
                  <a:srgbClr val="323C40"/>
                </a:solidFill>
              </a:defRPr>
            </a:lvl8pPr>
            <a:lvl9pPr lvl="8" algn="ctr" rtl="0">
              <a:lnSpc>
                <a:spcPct val="100000"/>
              </a:lnSpc>
              <a:spcBef>
                <a:spcPts val="0"/>
              </a:spcBef>
              <a:spcAft>
                <a:spcPts val="0"/>
              </a:spcAft>
              <a:buNone/>
              <a:defRPr sz="1200">
                <a:solidFill>
                  <a:srgbClr val="323C40"/>
                </a:solidFill>
              </a:defRPr>
            </a:lvl9pPr>
          </a:lstStyle>
          <a:p>
            <a:endParaRPr/>
          </a:p>
        </p:txBody>
      </p:sp>
      <p:sp>
        <p:nvSpPr>
          <p:cNvPr id="106" name="Google Shape;106;p20"/>
          <p:cNvSpPr/>
          <p:nvPr/>
        </p:nvSpPr>
        <p:spPr>
          <a:xfrm rot="5400000">
            <a:off x="4502400" y="612900"/>
            <a:ext cx="139200" cy="1321200"/>
          </a:xfrm>
          <a:prstGeom prst="rect">
            <a:avLst/>
          </a:prstGeom>
          <a:solidFill>
            <a:srgbClr val="37C2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 name="Google Shape;107;p20"/>
          <p:cNvSpPr txBox="1">
            <a:spLocks noGrp="1"/>
          </p:cNvSpPr>
          <p:nvPr>
            <p:ph type="title"/>
          </p:nvPr>
        </p:nvSpPr>
        <p:spPr>
          <a:xfrm>
            <a:off x="709400" y="723300"/>
            <a:ext cx="7725000" cy="49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endParaRPr/>
          </a:p>
        </p:txBody>
      </p:sp>
    </p:spTree>
    <p:extLst>
      <p:ext uri="{BB962C8B-B14F-4D97-AF65-F5344CB8AC3E}">
        <p14:creationId xmlns:p14="http://schemas.microsoft.com/office/powerpoint/2010/main" val="1928434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hree columns 3">
  <p:cSld name="Three columns 3">
    <p:spTree>
      <p:nvGrpSpPr>
        <p:cNvPr id="1" name="Shape 108"/>
        <p:cNvGrpSpPr/>
        <p:nvPr/>
      </p:nvGrpSpPr>
      <p:grpSpPr>
        <a:xfrm>
          <a:off x="0" y="0"/>
          <a:ext cx="0" cy="0"/>
          <a:chOff x="0" y="0"/>
          <a:chExt cx="0" cy="0"/>
        </a:xfrm>
      </p:grpSpPr>
      <p:sp>
        <p:nvSpPr>
          <p:cNvPr id="109" name="Google Shape;109;p21"/>
          <p:cNvSpPr/>
          <p:nvPr/>
        </p:nvSpPr>
        <p:spPr>
          <a:xfrm>
            <a:off x="3322450" y="1655933"/>
            <a:ext cx="2498100" cy="2172000"/>
          </a:xfrm>
          <a:prstGeom prst="rect">
            <a:avLst/>
          </a:prstGeom>
          <a:solidFill>
            <a:srgbClr val="37C2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0" name="Google Shape;110;p21"/>
          <p:cNvSpPr txBox="1">
            <a:spLocks noGrp="1"/>
          </p:cNvSpPr>
          <p:nvPr>
            <p:ph type="subTitle" idx="1"/>
          </p:nvPr>
        </p:nvSpPr>
        <p:spPr>
          <a:xfrm>
            <a:off x="3322391" y="1650700"/>
            <a:ext cx="2498100" cy="2172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None/>
              <a:defRPr sz="1200">
                <a:solidFill>
                  <a:srgbClr val="FFFFFF"/>
                </a:solidFill>
              </a:defRPr>
            </a:lvl1pPr>
            <a:lvl2pPr lvl="1" algn="ctr" rtl="0">
              <a:spcBef>
                <a:spcPts val="0"/>
              </a:spcBef>
              <a:spcAft>
                <a:spcPts val="0"/>
              </a:spcAft>
              <a:buNone/>
              <a:defRPr sz="1200">
                <a:solidFill>
                  <a:srgbClr val="FFFFFF"/>
                </a:solidFill>
              </a:defRPr>
            </a:lvl2pPr>
            <a:lvl3pPr lvl="2" algn="ctr" rtl="0">
              <a:spcBef>
                <a:spcPts val="0"/>
              </a:spcBef>
              <a:spcAft>
                <a:spcPts val="0"/>
              </a:spcAft>
              <a:buNone/>
              <a:defRPr sz="1200">
                <a:solidFill>
                  <a:srgbClr val="FFFFFF"/>
                </a:solidFill>
              </a:defRPr>
            </a:lvl3pPr>
            <a:lvl4pPr lvl="3" algn="ctr" rtl="0">
              <a:spcBef>
                <a:spcPts val="0"/>
              </a:spcBef>
              <a:spcAft>
                <a:spcPts val="0"/>
              </a:spcAft>
              <a:buNone/>
              <a:defRPr sz="1200">
                <a:solidFill>
                  <a:srgbClr val="FFFFFF"/>
                </a:solidFill>
              </a:defRPr>
            </a:lvl4pPr>
            <a:lvl5pPr lvl="4" algn="ctr" rtl="0">
              <a:spcBef>
                <a:spcPts val="0"/>
              </a:spcBef>
              <a:spcAft>
                <a:spcPts val="0"/>
              </a:spcAft>
              <a:buNone/>
              <a:defRPr sz="1200">
                <a:solidFill>
                  <a:srgbClr val="FFFFFF"/>
                </a:solidFill>
              </a:defRPr>
            </a:lvl5pPr>
            <a:lvl6pPr lvl="5" algn="ctr" rtl="0">
              <a:spcBef>
                <a:spcPts val="0"/>
              </a:spcBef>
              <a:spcAft>
                <a:spcPts val="0"/>
              </a:spcAft>
              <a:buNone/>
              <a:defRPr sz="1200">
                <a:solidFill>
                  <a:srgbClr val="FFFFFF"/>
                </a:solidFill>
              </a:defRPr>
            </a:lvl6pPr>
            <a:lvl7pPr lvl="6" algn="ctr" rtl="0">
              <a:spcBef>
                <a:spcPts val="0"/>
              </a:spcBef>
              <a:spcAft>
                <a:spcPts val="0"/>
              </a:spcAft>
              <a:buNone/>
              <a:defRPr sz="1200">
                <a:solidFill>
                  <a:srgbClr val="FFFFFF"/>
                </a:solidFill>
              </a:defRPr>
            </a:lvl7pPr>
            <a:lvl8pPr lvl="7" algn="ctr" rtl="0">
              <a:spcBef>
                <a:spcPts val="0"/>
              </a:spcBef>
              <a:spcAft>
                <a:spcPts val="0"/>
              </a:spcAft>
              <a:buNone/>
              <a:defRPr sz="1200">
                <a:solidFill>
                  <a:srgbClr val="FFFFFF"/>
                </a:solidFill>
              </a:defRPr>
            </a:lvl8pPr>
            <a:lvl9pPr lvl="8" algn="ctr" rtl="0">
              <a:spcBef>
                <a:spcPts val="0"/>
              </a:spcBef>
              <a:spcAft>
                <a:spcPts val="0"/>
              </a:spcAft>
              <a:buNone/>
              <a:defRPr sz="1200">
                <a:solidFill>
                  <a:srgbClr val="FFFFFF"/>
                </a:solidFill>
              </a:defRPr>
            </a:lvl9pPr>
          </a:lstStyle>
          <a:p>
            <a:endParaRPr/>
          </a:p>
        </p:txBody>
      </p:sp>
      <p:sp>
        <p:nvSpPr>
          <p:cNvPr id="111" name="Google Shape;111;p21"/>
          <p:cNvSpPr/>
          <p:nvPr/>
        </p:nvSpPr>
        <p:spPr>
          <a:xfrm rot="5400000">
            <a:off x="4502400" y="612900"/>
            <a:ext cx="139200" cy="1321200"/>
          </a:xfrm>
          <a:prstGeom prst="rect">
            <a:avLst/>
          </a:prstGeom>
          <a:solidFill>
            <a:srgbClr val="37C2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2" name="Google Shape;112;p21"/>
          <p:cNvSpPr txBox="1">
            <a:spLocks noGrp="1"/>
          </p:cNvSpPr>
          <p:nvPr>
            <p:ph type="title"/>
          </p:nvPr>
        </p:nvSpPr>
        <p:spPr>
          <a:xfrm>
            <a:off x="709400" y="723300"/>
            <a:ext cx="7725000" cy="49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endParaRPr/>
          </a:p>
        </p:txBody>
      </p:sp>
      <p:sp>
        <p:nvSpPr>
          <p:cNvPr id="113" name="Google Shape;113;p21"/>
          <p:cNvSpPr txBox="1">
            <a:spLocks noGrp="1"/>
          </p:cNvSpPr>
          <p:nvPr>
            <p:ph type="subTitle" idx="2"/>
          </p:nvPr>
        </p:nvSpPr>
        <p:spPr>
          <a:xfrm>
            <a:off x="5935809" y="3962700"/>
            <a:ext cx="2498100" cy="2172000"/>
          </a:xfrm>
          <a:prstGeom prst="rect">
            <a:avLst/>
          </a:prstGeom>
          <a:noFill/>
          <a:ln w="19050" cap="flat" cmpd="sng">
            <a:solidFill>
              <a:srgbClr val="37C2D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None/>
              <a:defRPr sz="1200"/>
            </a:lvl1pPr>
            <a:lvl2pPr lvl="1" algn="ctr" rtl="0">
              <a:spcBef>
                <a:spcPts val="0"/>
              </a:spcBef>
              <a:spcAft>
                <a:spcPts val="0"/>
              </a:spcAft>
              <a:buNone/>
              <a:defRPr sz="1200"/>
            </a:lvl2pPr>
            <a:lvl3pPr lvl="2" algn="ctr" rtl="0">
              <a:spcBef>
                <a:spcPts val="0"/>
              </a:spcBef>
              <a:spcAft>
                <a:spcPts val="0"/>
              </a:spcAft>
              <a:buNone/>
              <a:defRPr sz="1200"/>
            </a:lvl3pPr>
            <a:lvl4pPr lvl="3" algn="ctr" rtl="0">
              <a:spcBef>
                <a:spcPts val="0"/>
              </a:spcBef>
              <a:spcAft>
                <a:spcPts val="0"/>
              </a:spcAft>
              <a:buNone/>
              <a:defRPr sz="1200"/>
            </a:lvl4pPr>
            <a:lvl5pPr lvl="4" algn="ctr" rtl="0">
              <a:spcBef>
                <a:spcPts val="0"/>
              </a:spcBef>
              <a:spcAft>
                <a:spcPts val="0"/>
              </a:spcAft>
              <a:buNone/>
              <a:defRPr sz="1200"/>
            </a:lvl5pPr>
            <a:lvl6pPr lvl="5" algn="ctr" rtl="0">
              <a:spcBef>
                <a:spcPts val="0"/>
              </a:spcBef>
              <a:spcAft>
                <a:spcPts val="0"/>
              </a:spcAft>
              <a:buNone/>
              <a:defRPr sz="1200"/>
            </a:lvl6pPr>
            <a:lvl7pPr lvl="6" algn="ctr" rtl="0">
              <a:spcBef>
                <a:spcPts val="0"/>
              </a:spcBef>
              <a:spcAft>
                <a:spcPts val="0"/>
              </a:spcAft>
              <a:buNone/>
              <a:defRPr sz="1200"/>
            </a:lvl7pPr>
            <a:lvl8pPr lvl="7" algn="ctr" rtl="0">
              <a:spcBef>
                <a:spcPts val="0"/>
              </a:spcBef>
              <a:spcAft>
                <a:spcPts val="0"/>
              </a:spcAft>
              <a:buNone/>
              <a:defRPr sz="1200"/>
            </a:lvl8pPr>
            <a:lvl9pPr lvl="8" algn="ctr" rtl="0">
              <a:spcBef>
                <a:spcPts val="0"/>
              </a:spcBef>
              <a:spcAft>
                <a:spcPts val="0"/>
              </a:spcAft>
              <a:buNone/>
              <a:defRPr sz="1200"/>
            </a:lvl9pPr>
          </a:lstStyle>
          <a:p>
            <a:endParaRPr/>
          </a:p>
        </p:txBody>
      </p:sp>
      <p:sp>
        <p:nvSpPr>
          <p:cNvPr id="114" name="Google Shape;114;p21"/>
          <p:cNvSpPr txBox="1">
            <a:spLocks noGrp="1"/>
          </p:cNvSpPr>
          <p:nvPr>
            <p:ph type="subTitle" idx="3"/>
          </p:nvPr>
        </p:nvSpPr>
        <p:spPr>
          <a:xfrm>
            <a:off x="708975" y="3962700"/>
            <a:ext cx="2498100" cy="2172000"/>
          </a:xfrm>
          <a:prstGeom prst="rect">
            <a:avLst/>
          </a:prstGeom>
          <a:noFill/>
          <a:ln w="19050" cap="flat" cmpd="sng">
            <a:solidFill>
              <a:srgbClr val="37C2D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None/>
              <a:defRPr sz="1200"/>
            </a:lvl1pPr>
            <a:lvl2pPr lvl="1" algn="ctr" rtl="0">
              <a:spcBef>
                <a:spcPts val="0"/>
              </a:spcBef>
              <a:spcAft>
                <a:spcPts val="0"/>
              </a:spcAft>
              <a:buNone/>
              <a:defRPr sz="1200"/>
            </a:lvl2pPr>
            <a:lvl3pPr lvl="2" algn="ctr" rtl="0">
              <a:spcBef>
                <a:spcPts val="0"/>
              </a:spcBef>
              <a:spcAft>
                <a:spcPts val="0"/>
              </a:spcAft>
              <a:buNone/>
              <a:defRPr sz="1200"/>
            </a:lvl3pPr>
            <a:lvl4pPr lvl="3" algn="ctr" rtl="0">
              <a:spcBef>
                <a:spcPts val="0"/>
              </a:spcBef>
              <a:spcAft>
                <a:spcPts val="0"/>
              </a:spcAft>
              <a:buNone/>
              <a:defRPr sz="1200"/>
            </a:lvl4pPr>
            <a:lvl5pPr lvl="4" algn="ctr" rtl="0">
              <a:spcBef>
                <a:spcPts val="0"/>
              </a:spcBef>
              <a:spcAft>
                <a:spcPts val="0"/>
              </a:spcAft>
              <a:buNone/>
              <a:defRPr sz="1200"/>
            </a:lvl5pPr>
            <a:lvl6pPr lvl="5" algn="ctr" rtl="0">
              <a:spcBef>
                <a:spcPts val="0"/>
              </a:spcBef>
              <a:spcAft>
                <a:spcPts val="0"/>
              </a:spcAft>
              <a:buNone/>
              <a:defRPr sz="1200"/>
            </a:lvl6pPr>
            <a:lvl7pPr lvl="6" algn="ctr" rtl="0">
              <a:spcBef>
                <a:spcPts val="0"/>
              </a:spcBef>
              <a:spcAft>
                <a:spcPts val="0"/>
              </a:spcAft>
              <a:buNone/>
              <a:defRPr sz="1200"/>
            </a:lvl7pPr>
            <a:lvl8pPr lvl="7" algn="ctr" rtl="0">
              <a:spcBef>
                <a:spcPts val="0"/>
              </a:spcBef>
              <a:spcAft>
                <a:spcPts val="0"/>
              </a:spcAft>
              <a:buNone/>
              <a:defRPr sz="1200"/>
            </a:lvl8pPr>
            <a:lvl9pPr lvl="8" algn="ctr" rtl="0">
              <a:spcBef>
                <a:spcPts val="0"/>
              </a:spcBef>
              <a:spcAft>
                <a:spcPts val="0"/>
              </a:spcAft>
              <a:buNone/>
              <a:defRPr sz="1200"/>
            </a:lvl9pPr>
          </a:lstStyle>
          <a:p>
            <a:endParaRPr/>
          </a:p>
        </p:txBody>
      </p:sp>
    </p:spTree>
    <p:extLst>
      <p:ext uri="{BB962C8B-B14F-4D97-AF65-F5344CB8AC3E}">
        <p14:creationId xmlns:p14="http://schemas.microsoft.com/office/powerpoint/2010/main" val="35189972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Four columns">
  <p:cSld name="Four columns">
    <p:spTree>
      <p:nvGrpSpPr>
        <p:cNvPr id="1" name="Shape 115"/>
        <p:cNvGrpSpPr/>
        <p:nvPr/>
      </p:nvGrpSpPr>
      <p:grpSpPr>
        <a:xfrm>
          <a:off x="0" y="0"/>
          <a:ext cx="0" cy="0"/>
          <a:chOff x="0" y="0"/>
          <a:chExt cx="0" cy="0"/>
        </a:xfrm>
      </p:grpSpPr>
      <p:sp>
        <p:nvSpPr>
          <p:cNvPr id="116" name="Google Shape;116;p22"/>
          <p:cNvSpPr txBox="1">
            <a:spLocks noGrp="1"/>
          </p:cNvSpPr>
          <p:nvPr>
            <p:ph type="subTitle" idx="1"/>
          </p:nvPr>
        </p:nvSpPr>
        <p:spPr>
          <a:xfrm>
            <a:off x="1862463" y="1824167"/>
            <a:ext cx="2016300" cy="709200"/>
          </a:xfrm>
          <a:prstGeom prst="rect">
            <a:avLst/>
          </a:prstGeom>
          <a:noFill/>
        </p:spPr>
        <p:txBody>
          <a:bodyPr spcFirstLastPara="1" wrap="square" lIns="91425" tIns="0" rIns="91425" bIns="0" anchor="b" anchorCtr="0">
            <a:noAutofit/>
          </a:bodyPr>
          <a:lstStyle>
            <a:lvl1pPr lvl="0" algn="ctr" rtl="0">
              <a:lnSpc>
                <a:spcPct val="100000"/>
              </a:lnSpc>
              <a:spcBef>
                <a:spcPts val="0"/>
              </a:spcBef>
              <a:spcAft>
                <a:spcPts val="0"/>
              </a:spcAft>
              <a:buNone/>
              <a:defRPr sz="1400">
                <a:solidFill>
                  <a:srgbClr val="323C40"/>
                </a:solidFill>
                <a:latin typeface="Fjalla One"/>
                <a:ea typeface="Fjalla One"/>
                <a:cs typeface="Fjalla One"/>
                <a:sym typeface="Fjalla One"/>
              </a:defRPr>
            </a:lvl1pPr>
            <a:lvl2pPr lvl="1" algn="ctr" rtl="0">
              <a:lnSpc>
                <a:spcPct val="100000"/>
              </a:lnSpc>
              <a:spcBef>
                <a:spcPts val="0"/>
              </a:spcBef>
              <a:spcAft>
                <a:spcPts val="0"/>
              </a:spcAft>
              <a:buNone/>
              <a:defRPr sz="1400">
                <a:solidFill>
                  <a:srgbClr val="323C40"/>
                </a:solidFill>
                <a:latin typeface="Fjalla One"/>
                <a:ea typeface="Fjalla One"/>
                <a:cs typeface="Fjalla One"/>
                <a:sym typeface="Fjalla One"/>
              </a:defRPr>
            </a:lvl2pPr>
            <a:lvl3pPr lvl="2" algn="ctr" rtl="0">
              <a:lnSpc>
                <a:spcPct val="100000"/>
              </a:lnSpc>
              <a:spcBef>
                <a:spcPts val="0"/>
              </a:spcBef>
              <a:spcAft>
                <a:spcPts val="0"/>
              </a:spcAft>
              <a:buNone/>
              <a:defRPr sz="1400">
                <a:solidFill>
                  <a:srgbClr val="323C40"/>
                </a:solidFill>
                <a:latin typeface="Fjalla One"/>
                <a:ea typeface="Fjalla One"/>
                <a:cs typeface="Fjalla One"/>
                <a:sym typeface="Fjalla One"/>
              </a:defRPr>
            </a:lvl3pPr>
            <a:lvl4pPr lvl="3" algn="ctr" rtl="0">
              <a:lnSpc>
                <a:spcPct val="100000"/>
              </a:lnSpc>
              <a:spcBef>
                <a:spcPts val="0"/>
              </a:spcBef>
              <a:spcAft>
                <a:spcPts val="0"/>
              </a:spcAft>
              <a:buNone/>
              <a:defRPr sz="1400">
                <a:solidFill>
                  <a:srgbClr val="323C40"/>
                </a:solidFill>
                <a:latin typeface="Fjalla One"/>
                <a:ea typeface="Fjalla One"/>
                <a:cs typeface="Fjalla One"/>
                <a:sym typeface="Fjalla One"/>
              </a:defRPr>
            </a:lvl4pPr>
            <a:lvl5pPr lvl="4" algn="ctr" rtl="0">
              <a:lnSpc>
                <a:spcPct val="100000"/>
              </a:lnSpc>
              <a:spcBef>
                <a:spcPts val="0"/>
              </a:spcBef>
              <a:spcAft>
                <a:spcPts val="0"/>
              </a:spcAft>
              <a:buNone/>
              <a:defRPr sz="1400">
                <a:solidFill>
                  <a:srgbClr val="323C40"/>
                </a:solidFill>
                <a:latin typeface="Fjalla One"/>
                <a:ea typeface="Fjalla One"/>
                <a:cs typeface="Fjalla One"/>
                <a:sym typeface="Fjalla One"/>
              </a:defRPr>
            </a:lvl5pPr>
            <a:lvl6pPr lvl="5" algn="ctr" rtl="0">
              <a:lnSpc>
                <a:spcPct val="100000"/>
              </a:lnSpc>
              <a:spcBef>
                <a:spcPts val="0"/>
              </a:spcBef>
              <a:spcAft>
                <a:spcPts val="0"/>
              </a:spcAft>
              <a:buNone/>
              <a:defRPr sz="1400">
                <a:solidFill>
                  <a:srgbClr val="323C40"/>
                </a:solidFill>
                <a:latin typeface="Fjalla One"/>
                <a:ea typeface="Fjalla One"/>
                <a:cs typeface="Fjalla One"/>
                <a:sym typeface="Fjalla One"/>
              </a:defRPr>
            </a:lvl6pPr>
            <a:lvl7pPr lvl="6" algn="ctr" rtl="0">
              <a:lnSpc>
                <a:spcPct val="100000"/>
              </a:lnSpc>
              <a:spcBef>
                <a:spcPts val="0"/>
              </a:spcBef>
              <a:spcAft>
                <a:spcPts val="0"/>
              </a:spcAft>
              <a:buNone/>
              <a:defRPr sz="1400">
                <a:solidFill>
                  <a:srgbClr val="323C40"/>
                </a:solidFill>
                <a:latin typeface="Fjalla One"/>
                <a:ea typeface="Fjalla One"/>
                <a:cs typeface="Fjalla One"/>
                <a:sym typeface="Fjalla One"/>
              </a:defRPr>
            </a:lvl7pPr>
            <a:lvl8pPr lvl="7" algn="ctr" rtl="0">
              <a:lnSpc>
                <a:spcPct val="100000"/>
              </a:lnSpc>
              <a:spcBef>
                <a:spcPts val="0"/>
              </a:spcBef>
              <a:spcAft>
                <a:spcPts val="0"/>
              </a:spcAft>
              <a:buNone/>
              <a:defRPr sz="1400">
                <a:solidFill>
                  <a:srgbClr val="323C40"/>
                </a:solidFill>
                <a:latin typeface="Fjalla One"/>
                <a:ea typeface="Fjalla One"/>
                <a:cs typeface="Fjalla One"/>
                <a:sym typeface="Fjalla One"/>
              </a:defRPr>
            </a:lvl8pPr>
            <a:lvl9pPr lvl="8" algn="ctr" rtl="0">
              <a:lnSpc>
                <a:spcPct val="100000"/>
              </a:lnSpc>
              <a:spcBef>
                <a:spcPts val="0"/>
              </a:spcBef>
              <a:spcAft>
                <a:spcPts val="0"/>
              </a:spcAft>
              <a:buNone/>
              <a:defRPr sz="1400">
                <a:solidFill>
                  <a:srgbClr val="323C40"/>
                </a:solidFill>
                <a:latin typeface="Fjalla One"/>
                <a:ea typeface="Fjalla One"/>
                <a:cs typeface="Fjalla One"/>
                <a:sym typeface="Fjalla One"/>
              </a:defRPr>
            </a:lvl9pPr>
          </a:lstStyle>
          <a:p>
            <a:endParaRPr/>
          </a:p>
        </p:txBody>
      </p:sp>
      <p:sp>
        <p:nvSpPr>
          <p:cNvPr id="117" name="Google Shape;117;p22"/>
          <p:cNvSpPr txBox="1">
            <a:spLocks noGrp="1"/>
          </p:cNvSpPr>
          <p:nvPr>
            <p:ph type="subTitle" idx="2"/>
          </p:nvPr>
        </p:nvSpPr>
        <p:spPr>
          <a:xfrm>
            <a:off x="1862463" y="2640763"/>
            <a:ext cx="2016300" cy="911200"/>
          </a:xfrm>
          <a:prstGeom prst="rect">
            <a:avLst/>
          </a:prstGeom>
          <a:noFill/>
        </p:spPr>
        <p:txBody>
          <a:bodyPr spcFirstLastPara="1" wrap="square" lIns="91425" tIns="0" rIns="91425" bIns="0" anchor="t" anchorCtr="0">
            <a:noAutofit/>
          </a:bodyPr>
          <a:lstStyle>
            <a:lvl1pPr lvl="0" algn="ctr" rtl="0">
              <a:lnSpc>
                <a:spcPct val="100000"/>
              </a:lnSpc>
              <a:spcBef>
                <a:spcPts val="0"/>
              </a:spcBef>
              <a:spcAft>
                <a:spcPts val="0"/>
              </a:spcAft>
              <a:buNone/>
              <a:defRPr sz="1200">
                <a:solidFill>
                  <a:srgbClr val="323C40"/>
                </a:solidFill>
              </a:defRPr>
            </a:lvl1pPr>
            <a:lvl2pPr lvl="1" algn="ctr" rtl="0">
              <a:lnSpc>
                <a:spcPct val="100000"/>
              </a:lnSpc>
              <a:spcBef>
                <a:spcPts val="0"/>
              </a:spcBef>
              <a:spcAft>
                <a:spcPts val="0"/>
              </a:spcAft>
              <a:buNone/>
              <a:defRPr sz="1200">
                <a:solidFill>
                  <a:srgbClr val="323C40"/>
                </a:solidFill>
              </a:defRPr>
            </a:lvl2pPr>
            <a:lvl3pPr lvl="2" algn="ctr" rtl="0">
              <a:lnSpc>
                <a:spcPct val="100000"/>
              </a:lnSpc>
              <a:spcBef>
                <a:spcPts val="0"/>
              </a:spcBef>
              <a:spcAft>
                <a:spcPts val="0"/>
              </a:spcAft>
              <a:buNone/>
              <a:defRPr sz="1200">
                <a:solidFill>
                  <a:srgbClr val="323C40"/>
                </a:solidFill>
              </a:defRPr>
            </a:lvl3pPr>
            <a:lvl4pPr lvl="3" algn="ctr" rtl="0">
              <a:lnSpc>
                <a:spcPct val="100000"/>
              </a:lnSpc>
              <a:spcBef>
                <a:spcPts val="0"/>
              </a:spcBef>
              <a:spcAft>
                <a:spcPts val="0"/>
              </a:spcAft>
              <a:buNone/>
              <a:defRPr sz="1200">
                <a:solidFill>
                  <a:srgbClr val="323C40"/>
                </a:solidFill>
              </a:defRPr>
            </a:lvl4pPr>
            <a:lvl5pPr lvl="4" algn="ctr" rtl="0">
              <a:lnSpc>
                <a:spcPct val="100000"/>
              </a:lnSpc>
              <a:spcBef>
                <a:spcPts val="0"/>
              </a:spcBef>
              <a:spcAft>
                <a:spcPts val="0"/>
              </a:spcAft>
              <a:buNone/>
              <a:defRPr sz="1200">
                <a:solidFill>
                  <a:srgbClr val="323C40"/>
                </a:solidFill>
              </a:defRPr>
            </a:lvl5pPr>
            <a:lvl6pPr lvl="5" algn="ctr" rtl="0">
              <a:lnSpc>
                <a:spcPct val="100000"/>
              </a:lnSpc>
              <a:spcBef>
                <a:spcPts val="0"/>
              </a:spcBef>
              <a:spcAft>
                <a:spcPts val="0"/>
              </a:spcAft>
              <a:buNone/>
              <a:defRPr sz="1200">
                <a:solidFill>
                  <a:srgbClr val="323C40"/>
                </a:solidFill>
              </a:defRPr>
            </a:lvl6pPr>
            <a:lvl7pPr lvl="6" algn="ctr" rtl="0">
              <a:lnSpc>
                <a:spcPct val="100000"/>
              </a:lnSpc>
              <a:spcBef>
                <a:spcPts val="0"/>
              </a:spcBef>
              <a:spcAft>
                <a:spcPts val="0"/>
              </a:spcAft>
              <a:buNone/>
              <a:defRPr sz="1200">
                <a:solidFill>
                  <a:srgbClr val="323C40"/>
                </a:solidFill>
              </a:defRPr>
            </a:lvl7pPr>
            <a:lvl8pPr lvl="7" algn="ctr" rtl="0">
              <a:lnSpc>
                <a:spcPct val="100000"/>
              </a:lnSpc>
              <a:spcBef>
                <a:spcPts val="0"/>
              </a:spcBef>
              <a:spcAft>
                <a:spcPts val="0"/>
              </a:spcAft>
              <a:buNone/>
              <a:defRPr sz="1200">
                <a:solidFill>
                  <a:srgbClr val="323C40"/>
                </a:solidFill>
              </a:defRPr>
            </a:lvl8pPr>
            <a:lvl9pPr lvl="8" algn="ctr" rtl="0">
              <a:lnSpc>
                <a:spcPct val="100000"/>
              </a:lnSpc>
              <a:spcBef>
                <a:spcPts val="0"/>
              </a:spcBef>
              <a:spcAft>
                <a:spcPts val="0"/>
              </a:spcAft>
              <a:buNone/>
              <a:defRPr sz="1200">
                <a:solidFill>
                  <a:srgbClr val="323C40"/>
                </a:solidFill>
              </a:defRPr>
            </a:lvl9pPr>
          </a:lstStyle>
          <a:p>
            <a:endParaRPr/>
          </a:p>
        </p:txBody>
      </p:sp>
      <p:sp>
        <p:nvSpPr>
          <p:cNvPr id="118" name="Google Shape;118;p22"/>
          <p:cNvSpPr txBox="1">
            <a:spLocks noGrp="1"/>
          </p:cNvSpPr>
          <p:nvPr>
            <p:ph type="subTitle" idx="3"/>
          </p:nvPr>
        </p:nvSpPr>
        <p:spPr>
          <a:xfrm>
            <a:off x="5265013" y="1824167"/>
            <a:ext cx="2016300" cy="709200"/>
          </a:xfrm>
          <a:prstGeom prst="rect">
            <a:avLst/>
          </a:prstGeom>
          <a:noFill/>
        </p:spPr>
        <p:txBody>
          <a:bodyPr spcFirstLastPara="1" wrap="square" lIns="91425" tIns="0" rIns="91425" bIns="0" anchor="b" anchorCtr="0">
            <a:noAutofit/>
          </a:bodyPr>
          <a:lstStyle>
            <a:lvl1pPr lvl="0" algn="ctr" rtl="0">
              <a:lnSpc>
                <a:spcPct val="100000"/>
              </a:lnSpc>
              <a:spcBef>
                <a:spcPts val="0"/>
              </a:spcBef>
              <a:spcAft>
                <a:spcPts val="0"/>
              </a:spcAft>
              <a:buNone/>
              <a:defRPr sz="1400">
                <a:solidFill>
                  <a:srgbClr val="323C40"/>
                </a:solidFill>
                <a:latin typeface="Fjalla One"/>
                <a:ea typeface="Fjalla One"/>
                <a:cs typeface="Fjalla One"/>
                <a:sym typeface="Fjalla One"/>
              </a:defRPr>
            </a:lvl1pPr>
            <a:lvl2pPr lvl="1" algn="ctr" rtl="0">
              <a:lnSpc>
                <a:spcPct val="100000"/>
              </a:lnSpc>
              <a:spcBef>
                <a:spcPts val="0"/>
              </a:spcBef>
              <a:spcAft>
                <a:spcPts val="0"/>
              </a:spcAft>
              <a:buNone/>
              <a:defRPr sz="1400">
                <a:solidFill>
                  <a:srgbClr val="323C40"/>
                </a:solidFill>
                <a:latin typeface="Fjalla One"/>
                <a:ea typeface="Fjalla One"/>
                <a:cs typeface="Fjalla One"/>
                <a:sym typeface="Fjalla One"/>
              </a:defRPr>
            </a:lvl2pPr>
            <a:lvl3pPr lvl="2" algn="ctr" rtl="0">
              <a:lnSpc>
                <a:spcPct val="100000"/>
              </a:lnSpc>
              <a:spcBef>
                <a:spcPts val="0"/>
              </a:spcBef>
              <a:spcAft>
                <a:spcPts val="0"/>
              </a:spcAft>
              <a:buNone/>
              <a:defRPr sz="1400">
                <a:solidFill>
                  <a:srgbClr val="323C40"/>
                </a:solidFill>
                <a:latin typeface="Fjalla One"/>
                <a:ea typeface="Fjalla One"/>
                <a:cs typeface="Fjalla One"/>
                <a:sym typeface="Fjalla One"/>
              </a:defRPr>
            </a:lvl3pPr>
            <a:lvl4pPr lvl="3" algn="ctr" rtl="0">
              <a:lnSpc>
                <a:spcPct val="100000"/>
              </a:lnSpc>
              <a:spcBef>
                <a:spcPts val="0"/>
              </a:spcBef>
              <a:spcAft>
                <a:spcPts val="0"/>
              </a:spcAft>
              <a:buNone/>
              <a:defRPr sz="1400">
                <a:solidFill>
                  <a:srgbClr val="323C40"/>
                </a:solidFill>
                <a:latin typeface="Fjalla One"/>
                <a:ea typeface="Fjalla One"/>
                <a:cs typeface="Fjalla One"/>
                <a:sym typeface="Fjalla One"/>
              </a:defRPr>
            </a:lvl4pPr>
            <a:lvl5pPr lvl="4" algn="ctr" rtl="0">
              <a:lnSpc>
                <a:spcPct val="100000"/>
              </a:lnSpc>
              <a:spcBef>
                <a:spcPts val="0"/>
              </a:spcBef>
              <a:spcAft>
                <a:spcPts val="0"/>
              </a:spcAft>
              <a:buNone/>
              <a:defRPr sz="1400">
                <a:solidFill>
                  <a:srgbClr val="323C40"/>
                </a:solidFill>
                <a:latin typeface="Fjalla One"/>
                <a:ea typeface="Fjalla One"/>
                <a:cs typeface="Fjalla One"/>
                <a:sym typeface="Fjalla One"/>
              </a:defRPr>
            </a:lvl5pPr>
            <a:lvl6pPr lvl="5" algn="ctr" rtl="0">
              <a:lnSpc>
                <a:spcPct val="100000"/>
              </a:lnSpc>
              <a:spcBef>
                <a:spcPts val="0"/>
              </a:spcBef>
              <a:spcAft>
                <a:spcPts val="0"/>
              </a:spcAft>
              <a:buNone/>
              <a:defRPr sz="1400">
                <a:solidFill>
                  <a:srgbClr val="323C40"/>
                </a:solidFill>
                <a:latin typeface="Fjalla One"/>
                <a:ea typeface="Fjalla One"/>
                <a:cs typeface="Fjalla One"/>
                <a:sym typeface="Fjalla One"/>
              </a:defRPr>
            </a:lvl6pPr>
            <a:lvl7pPr lvl="6" algn="ctr" rtl="0">
              <a:lnSpc>
                <a:spcPct val="100000"/>
              </a:lnSpc>
              <a:spcBef>
                <a:spcPts val="0"/>
              </a:spcBef>
              <a:spcAft>
                <a:spcPts val="0"/>
              </a:spcAft>
              <a:buNone/>
              <a:defRPr sz="1400">
                <a:solidFill>
                  <a:srgbClr val="323C40"/>
                </a:solidFill>
                <a:latin typeface="Fjalla One"/>
                <a:ea typeface="Fjalla One"/>
                <a:cs typeface="Fjalla One"/>
                <a:sym typeface="Fjalla One"/>
              </a:defRPr>
            </a:lvl7pPr>
            <a:lvl8pPr lvl="7" algn="ctr" rtl="0">
              <a:lnSpc>
                <a:spcPct val="100000"/>
              </a:lnSpc>
              <a:spcBef>
                <a:spcPts val="0"/>
              </a:spcBef>
              <a:spcAft>
                <a:spcPts val="0"/>
              </a:spcAft>
              <a:buNone/>
              <a:defRPr sz="1400">
                <a:solidFill>
                  <a:srgbClr val="323C40"/>
                </a:solidFill>
                <a:latin typeface="Fjalla One"/>
                <a:ea typeface="Fjalla One"/>
                <a:cs typeface="Fjalla One"/>
                <a:sym typeface="Fjalla One"/>
              </a:defRPr>
            </a:lvl8pPr>
            <a:lvl9pPr lvl="8" algn="ctr" rtl="0">
              <a:lnSpc>
                <a:spcPct val="100000"/>
              </a:lnSpc>
              <a:spcBef>
                <a:spcPts val="0"/>
              </a:spcBef>
              <a:spcAft>
                <a:spcPts val="0"/>
              </a:spcAft>
              <a:buNone/>
              <a:defRPr sz="1400">
                <a:solidFill>
                  <a:srgbClr val="323C40"/>
                </a:solidFill>
                <a:latin typeface="Fjalla One"/>
                <a:ea typeface="Fjalla One"/>
                <a:cs typeface="Fjalla One"/>
                <a:sym typeface="Fjalla One"/>
              </a:defRPr>
            </a:lvl9pPr>
          </a:lstStyle>
          <a:p>
            <a:endParaRPr/>
          </a:p>
        </p:txBody>
      </p:sp>
      <p:sp>
        <p:nvSpPr>
          <p:cNvPr id="119" name="Google Shape;119;p22"/>
          <p:cNvSpPr txBox="1">
            <a:spLocks noGrp="1"/>
          </p:cNvSpPr>
          <p:nvPr>
            <p:ph type="subTitle" idx="4"/>
          </p:nvPr>
        </p:nvSpPr>
        <p:spPr>
          <a:xfrm>
            <a:off x="5265013" y="2640763"/>
            <a:ext cx="2016300" cy="911200"/>
          </a:xfrm>
          <a:prstGeom prst="rect">
            <a:avLst/>
          </a:prstGeom>
          <a:noFill/>
        </p:spPr>
        <p:txBody>
          <a:bodyPr spcFirstLastPara="1" wrap="square" lIns="91425" tIns="0" rIns="91425" bIns="0" anchor="t" anchorCtr="0">
            <a:noAutofit/>
          </a:bodyPr>
          <a:lstStyle>
            <a:lvl1pPr lvl="0" algn="ctr" rtl="0">
              <a:lnSpc>
                <a:spcPct val="100000"/>
              </a:lnSpc>
              <a:spcBef>
                <a:spcPts val="0"/>
              </a:spcBef>
              <a:spcAft>
                <a:spcPts val="0"/>
              </a:spcAft>
              <a:buNone/>
              <a:defRPr sz="1200">
                <a:solidFill>
                  <a:srgbClr val="323C40"/>
                </a:solidFill>
              </a:defRPr>
            </a:lvl1pPr>
            <a:lvl2pPr lvl="1" algn="ctr" rtl="0">
              <a:lnSpc>
                <a:spcPct val="100000"/>
              </a:lnSpc>
              <a:spcBef>
                <a:spcPts val="0"/>
              </a:spcBef>
              <a:spcAft>
                <a:spcPts val="0"/>
              </a:spcAft>
              <a:buNone/>
              <a:defRPr sz="1200">
                <a:solidFill>
                  <a:srgbClr val="323C40"/>
                </a:solidFill>
              </a:defRPr>
            </a:lvl2pPr>
            <a:lvl3pPr lvl="2" algn="ctr" rtl="0">
              <a:lnSpc>
                <a:spcPct val="100000"/>
              </a:lnSpc>
              <a:spcBef>
                <a:spcPts val="0"/>
              </a:spcBef>
              <a:spcAft>
                <a:spcPts val="0"/>
              </a:spcAft>
              <a:buNone/>
              <a:defRPr sz="1200">
                <a:solidFill>
                  <a:srgbClr val="323C40"/>
                </a:solidFill>
              </a:defRPr>
            </a:lvl3pPr>
            <a:lvl4pPr lvl="3" algn="ctr" rtl="0">
              <a:lnSpc>
                <a:spcPct val="100000"/>
              </a:lnSpc>
              <a:spcBef>
                <a:spcPts val="0"/>
              </a:spcBef>
              <a:spcAft>
                <a:spcPts val="0"/>
              </a:spcAft>
              <a:buNone/>
              <a:defRPr sz="1200">
                <a:solidFill>
                  <a:srgbClr val="323C40"/>
                </a:solidFill>
              </a:defRPr>
            </a:lvl4pPr>
            <a:lvl5pPr lvl="4" algn="ctr" rtl="0">
              <a:lnSpc>
                <a:spcPct val="100000"/>
              </a:lnSpc>
              <a:spcBef>
                <a:spcPts val="0"/>
              </a:spcBef>
              <a:spcAft>
                <a:spcPts val="0"/>
              </a:spcAft>
              <a:buNone/>
              <a:defRPr sz="1200">
                <a:solidFill>
                  <a:srgbClr val="323C40"/>
                </a:solidFill>
              </a:defRPr>
            </a:lvl5pPr>
            <a:lvl6pPr lvl="5" algn="ctr" rtl="0">
              <a:lnSpc>
                <a:spcPct val="100000"/>
              </a:lnSpc>
              <a:spcBef>
                <a:spcPts val="0"/>
              </a:spcBef>
              <a:spcAft>
                <a:spcPts val="0"/>
              </a:spcAft>
              <a:buNone/>
              <a:defRPr sz="1200">
                <a:solidFill>
                  <a:srgbClr val="323C40"/>
                </a:solidFill>
              </a:defRPr>
            </a:lvl6pPr>
            <a:lvl7pPr lvl="6" algn="ctr" rtl="0">
              <a:lnSpc>
                <a:spcPct val="100000"/>
              </a:lnSpc>
              <a:spcBef>
                <a:spcPts val="0"/>
              </a:spcBef>
              <a:spcAft>
                <a:spcPts val="0"/>
              </a:spcAft>
              <a:buNone/>
              <a:defRPr sz="1200">
                <a:solidFill>
                  <a:srgbClr val="323C40"/>
                </a:solidFill>
              </a:defRPr>
            </a:lvl7pPr>
            <a:lvl8pPr lvl="7" algn="ctr" rtl="0">
              <a:lnSpc>
                <a:spcPct val="100000"/>
              </a:lnSpc>
              <a:spcBef>
                <a:spcPts val="0"/>
              </a:spcBef>
              <a:spcAft>
                <a:spcPts val="0"/>
              </a:spcAft>
              <a:buNone/>
              <a:defRPr sz="1200">
                <a:solidFill>
                  <a:srgbClr val="323C40"/>
                </a:solidFill>
              </a:defRPr>
            </a:lvl8pPr>
            <a:lvl9pPr lvl="8" algn="ctr" rtl="0">
              <a:lnSpc>
                <a:spcPct val="100000"/>
              </a:lnSpc>
              <a:spcBef>
                <a:spcPts val="0"/>
              </a:spcBef>
              <a:spcAft>
                <a:spcPts val="0"/>
              </a:spcAft>
              <a:buNone/>
              <a:defRPr sz="1200">
                <a:solidFill>
                  <a:srgbClr val="323C40"/>
                </a:solidFill>
              </a:defRPr>
            </a:lvl9pPr>
          </a:lstStyle>
          <a:p>
            <a:endParaRPr/>
          </a:p>
        </p:txBody>
      </p:sp>
      <p:sp>
        <p:nvSpPr>
          <p:cNvPr id="120" name="Google Shape;120;p22"/>
          <p:cNvSpPr txBox="1">
            <a:spLocks noGrp="1"/>
          </p:cNvSpPr>
          <p:nvPr>
            <p:ph type="subTitle" idx="5"/>
          </p:nvPr>
        </p:nvSpPr>
        <p:spPr>
          <a:xfrm>
            <a:off x="1862463" y="4241600"/>
            <a:ext cx="2016300" cy="709200"/>
          </a:xfrm>
          <a:prstGeom prst="rect">
            <a:avLst/>
          </a:prstGeom>
          <a:noFill/>
        </p:spPr>
        <p:txBody>
          <a:bodyPr spcFirstLastPara="1" wrap="square" lIns="91425" tIns="0" rIns="91425" bIns="0" anchor="b" anchorCtr="0">
            <a:noAutofit/>
          </a:bodyPr>
          <a:lstStyle>
            <a:lvl1pPr lvl="0" algn="ctr" rtl="0">
              <a:lnSpc>
                <a:spcPct val="100000"/>
              </a:lnSpc>
              <a:spcBef>
                <a:spcPts val="0"/>
              </a:spcBef>
              <a:spcAft>
                <a:spcPts val="0"/>
              </a:spcAft>
              <a:buNone/>
              <a:defRPr sz="1400">
                <a:solidFill>
                  <a:srgbClr val="323C40"/>
                </a:solidFill>
                <a:latin typeface="Fjalla One"/>
                <a:ea typeface="Fjalla One"/>
                <a:cs typeface="Fjalla One"/>
                <a:sym typeface="Fjalla One"/>
              </a:defRPr>
            </a:lvl1pPr>
            <a:lvl2pPr lvl="1" algn="ctr" rtl="0">
              <a:lnSpc>
                <a:spcPct val="100000"/>
              </a:lnSpc>
              <a:spcBef>
                <a:spcPts val="0"/>
              </a:spcBef>
              <a:spcAft>
                <a:spcPts val="0"/>
              </a:spcAft>
              <a:buNone/>
              <a:defRPr sz="1400">
                <a:solidFill>
                  <a:srgbClr val="323C40"/>
                </a:solidFill>
                <a:latin typeface="Fjalla One"/>
                <a:ea typeface="Fjalla One"/>
                <a:cs typeface="Fjalla One"/>
                <a:sym typeface="Fjalla One"/>
              </a:defRPr>
            </a:lvl2pPr>
            <a:lvl3pPr lvl="2" algn="ctr" rtl="0">
              <a:lnSpc>
                <a:spcPct val="100000"/>
              </a:lnSpc>
              <a:spcBef>
                <a:spcPts val="0"/>
              </a:spcBef>
              <a:spcAft>
                <a:spcPts val="0"/>
              </a:spcAft>
              <a:buNone/>
              <a:defRPr sz="1400">
                <a:solidFill>
                  <a:srgbClr val="323C40"/>
                </a:solidFill>
                <a:latin typeface="Fjalla One"/>
                <a:ea typeface="Fjalla One"/>
                <a:cs typeface="Fjalla One"/>
                <a:sym typeface="Fjalla One"/>
              </a:defRPr>
            </a:lvl3pPr>
            <a:lvl4pPr lvl="3" algn="ctr" rtl="0">
              <a:lnSpc>
                <a:spcPct val="100000"/>
              </a:lnSpc>
              <a:spcBef>
                <a:spcPts val="0"/>
              </a:spcBef>
              <a:spcAft>
                <a:spcPts val="0"/>
              </a:spcAft>
              <a:buNone/>
              <a:defRPr sz="1400">
                <a:solidFill>
                  <a:srgbClr val="323C40"/>
                </a:solidFill>
                <a:latin typeface="Fjalla One"/>
                <a:ea typeface="Fjalla One"/>
                <a:cs typeface="Fjalla One"/>
                <a:sym typeface="Fjalla One"/>
              </a:defRPr>
            </a:lvl4pPr>
            <a:lvl5pPr lvl="4" algn="ctr" rtl="0">
              <a:lnSpc>
                <a:spcPct val="100000"/>
              </a:lnSpc>
              <a:spcBef>
                <a:spcPts val="0"/>
              </a:spcBef>
              <a:spcAft>
                <a:spcPts val="0"/>
              </a:spcAft>
              <a:buNone/>
              <a:defRPr sz="1400">
                <a:solidFill>
                  <a:srgbClr val="323C40"/>
                </a:solidFill>
                <a:latin typeface="Fjalla One"/>
                <a:ea typeface="Fjalla One"/>
                <a:cs typeface="Fjalla One"/>
                <a:sym typeface="Fjalla One"/>
              </a:defRPr>
            </a:lvl5pPr>
            <a:lvl6pPr lvl="5" algn="ctr" rtl="0">
              <a:lnSpc>
                <a:spcPct val="100000"/>
              </a:lnSpc>
              <a:spcBef>
                <a:spcPts val="0"/>
              </a:spcBef>
              <a:spcAft>
                <a:spcPts val="0"/>
              </a:spcAft>
              <a:buNone/>
              <a:defRPr sz="1400">
                <a:solidFill>
                  <a:srgbClr val="323C40"/>
                </a:solidFill>
                <a:latin typeface="Fjalla One"/>
                <a:ea typeface="Fjalla One"/>
                <a:cs typeface="Fjalla One"/>
                <a:sym typeface="Fjalla One"/>
              </a:defRPr>
            </a:lvl6pPr>
            <a:lvl7pPr lvl="6" algn="ctr" rtl="0">
              <a:lnSpc>
                <a:spcPct val="100000"/>
              </a:lnSpc>
              <a:spcBef>
                <a:spcPts val="0"/>
              </a:spcBef>
              <a:spcAft>
                <a:spcPts val="0"/>
              </a:spcAft>
              <a:buNone/>
              <a:defRPr sz="1400">
                <a:solidFill>
                  <a:srgbClr val="323C40"/>
                </a:solidFill>
                <a:latin typeface="Fjalla One"/>
                <a:ea typeface="Fjalla One"/>
                <a:cs typeface="Fjalla One"/>
                <a:sym typeface="Fjalla One"/>
              </a:defRPr>
            </a:lvl7pPr>
            <a:lvl8pPr lvl="7" algn="ctr" rtl="0">
              <a:lnSpc>
                <a:spcPct val="100000"/>
              </a:lnSpc>
              <a:spcBef>
                <a:spcPts val="0"/>
              </a:spcBef>
              <a:spcAft>
                <a:spcPts val="0"/>
              </a:spcAft>
              <a:buNone/>
              <a:defRPr sz="1400">
                <a:solidFill>
                  <a:srgbClr val="323C40"/>
                </a:solidFill>
                <a:latin typeface="Fjalla One"/>
                <a:ea typeface="Fjalla One"/>
                <a:cs typeface="Fjalla One"/>
                <a:sym typeface="Fjalla One"/>
              </a:defRPr>
            </a:lvl8pPr>
            <a:lvl9pPr lvl="8" algn="ctr" rtl="0">
              <a:lnSpc>
                <a:spcPct val="100000"/>
              </a:lnSpc>
              <a:spcBef>
                <a:spcPts val="0"/>
              </a:spcBef>
              <a:spcAft>
                <a:spcPts val="0"/>
              </a:spcAft>
              <a:buNone/>
              <a:defRPr sz="1400">
                <a:solidFill>
                  <a:srgbClr val="323C40"/>
                </a:solidFill>
                <a:latin typeface="Fjalla One"/>
                <a:ea typeface="Fjalla One"/>
                <a:cs typeface="Fjalla One"/>
                <a:sym typeface="Fjalla One"/>
              </a:defRPr>
            </a:lvl9pPr>
          </a:lstStyle>
          <a:p>
            <a:endParaRPr/>
          </a:p>
        </p:txBody>
      </p:sp>
      <p:sp>
        <p:nvSpPr>
          <p:cNvPr id="121" name="Google Shape;121;p22"/>
          <p:cNvSpPr txBox="1">
            <a:spLocks noGrp="1"/>
          </p:cNvSpPr>
          <p:nvPr>
            <p:ph type="subTitle" idx="6"/>
          </p:nvPr>
        </p:nvSpPr>
        <p:spPr>
          <a:xfrm>
            <a:off x="1862463" y="5058196"/>
            <a:ext cx="2016300" cy="911200"/>
          </a:xfrm>
          <a:prstGeom prst="rect">
            <a:avLst/>
          </a:prstGeom>
          <a:noFill/>
        </p:spPr>
        <p:txBody>
          <a:bodyPr spcFirstLastPara="1" wrap="square" lIns="91425" tIns="0" rIns="91425" bIns="0" anchor="t" anchorCtr="0">
            <a:noAutofit/>
          </a:bodyPr>
          <a:lstStyle>
            <a:lvl1pPr lvl="0" algn="ctr" rtl="0">
              <a:lnSpc>
                <a:spcPct val="100000"/>
              </a:lnSpc>
              <a:spcBef>
                <a:spcPts val="0"/>
              </a:spcBef>
              <a:spcAft>
                <a:spcPts val="0"/>
              </a:spcAft>
              <a:buNone/>
              <a:defRPr sz="1200">
                <a:solidFill>
                  <a:srgbClr val="323C40"/>
                </a:solidFill>
              </a:defRPr>
            </a:lvl1pPr>
            <a:lvl2pPr lvl="1" algn="ctr" rtl="0">
              <a:lnSpc>
                <a:spcPct val="100000"/>
              </a:lnSpc>
              <a:spcBef>
                <a:spcPts val="0"/>
              </a:spcBef>
              <a:spcAft>
                <a:spcPts val="0"/>
              </a:spcAft>
              <a:buNone/>
              <a:defRPr sz="1200">
                <a:solidFill>
                  <a:srgbClr val="323C40"/>
                </a:solidFill>
              </a:defRPr>
            </a:lvl2pPr>
            <a:lvl3pPr lvl="2" algn="ctr" rtl="0">
              <a:lnSpc>
                <a:spcPct val="100000"/>
              </a:lnSpc>
              <a:spcBef>
                <a:spcPts val="0"/>
              </a:spcBef>
              <a:spcAft>
                <a:spcPts val="0"/>
              </a:spcAft>
              <a:buNone/>
              <a:defRPr sz="1200">
                <a:solidFill>
                  <a:srgbClr val="323C40"/>
                </a:solidFill>
              </a:defRPr>
            </a:lvl3pPr>
            <a:lvl4pPr lvl="3" algn="ctr" rtl="0">
              <a:lnSpc>
                <a:spcPct val="100000"/>
              </a:lnSpc>
              <a:spcBef>
                <a:spcPts val="0"/>
              </a:spcBef>
              <a:spcAft>
                <a:spcPts val="0"/>
              </a:spcAft>
              <a:buNone/>
              <a:defRPr sz="1200">
                <a:solidFill>
                  <a:srgbClr val="323C40"/>
                </a:solidFill>
              </a:defRPr>
            </a:lvl4pPr>
            <a:lvl5pPr lvl="4" algn="ctr" rtl="0">
              <a:lnSpc>
                <a:spcPct val="100000"/>
              </a:lnSpc>
              <a:spcBef>
                <a:spcPts val="0"/>
              </a:spcBef>
              <a:spcAft>
                <a:spcPts val="0"/>
              </a:spcAft>
              <a:buNone/>
              <a:defRPr sz="1200">
                <a:solidFill>
                  <a:srgbClr val="323C40"/>
                </a:solidFill>
              </a:defRPr>
            </a:lvl5pPr>
            <a:lvl6pPr lvl="5" algn="ctr" rtl="0">
              <a:lnSpc>
                <a:spcPct val="100000"/>
              </a:lnSpc>
              <a:spcBef>
                <a:spcPts val="0"/>
              </a:spcBef>
              <a:spcAft>
                <a:spcPts val="0"/>
              </a:spcAft>
              <a:buNone/>
              <a:defRPr sz="1200">
                <a:solidFill>
                  <a:srgbClr val="323C40"/>
                </a:solidFill>
              </a:defRPr>
            </a:lvl6pPr>
            <a:lvl7pPr lvl="6" algn="ctr" rtl="0">
              <a:lnSpc>
                <a:spcPct val="100000"/>
              </a:lnSpc>
              <a:spcBef>
                <a:spcPts val="0"/>
              </a:spcBef>
              <a:spcAft>
                <a:spcPts val="0"/>
              </a:spcAft>
              <a:buNone/>
              <a:defRPr sz="1200">
                <a:solidFill>
                  <a:srgbClr val="323C40"/>
                </a:solidFill>
              </a:defRPr>
            </a:lvl7pPr>
            <a:lvl8pPr lvl="7" algn="ctr" rtl="0">
              <a:lnSpc>
                <a:spcPct val="100000"/>
              </a:lnSpc>
              <a:spcBef>
                <a:spcPts val="0"/>
              </a:spcBef>
              <a:spcAft>
                <a:spcPts val="0"/>
              </a:spcAft>
              <a:buNone/>
              <a:defRPr sz="1200">
                <a:solidFill>
                  <a:srgbClr val="323C40"/>
                </a:solidFill>
              </a:defRPr>
            </a:lvl8pPr>
            <a:lvl9pPr lvl="8" algn="ctr" rtl="0">
              <a:lnSpc>
                <a:spcPct val="100000"/>
              </a:lnSpc>
              <a:spcBef>
                <a:spcPts val="0"/>
              </a:spcBef>
              <a:spcAft>
                <a:spcPts val="0"/>
              </a:spcAft>
              <a:buNone/>
              <a:defRPr sz="1200">
                <a:solidFill>
                  <a:srgbClr val="323C40"/>
                </a:solidFill>
              </a:defRPr>
            </a:lvl9pPr>
          </a:lstStyle>
          <a:p>
            <a:endParaRPr/>
          </a:p>
        </p:txBody>
      </p:sp>
      <p:sp>
        <p:nvSpPr>
          <p:cNvPr id="122" name="Google Shape;122;p22"/>
          <p:cNvSpPr txBox="1">
            <a:spLocks noGrp="1"/>
          </p:cNvSpPr>
          <p:nvPr>
            <p:ph type="subTitle" idx="7"/>
          </p:nvPr>
        </p:nvSpPr>
        <p:spPr>
          <a:xfrm>
            <a:off x="5265013" y="4241600"/>
            <a:ext cx="2016300" cy="709200"/>
          </a:xfrm>
          <a:prstGeom prst="rect">
            <a:avLst/>
          </a:prstGeom>
          <a:noFill/>
        </p:spPr>
        <p:txBody>
          <a:bodyPr spcFirstLastPara="1" wrap="square" lIns="91425" tIns="0" rIns="91425" bIns="0" anchor="b" anchorCtr="0">
            <a:noAutofit/>
          </a:bodyPr>
          <a:lstStyle>
            <a:lvl1pPr lvl="0" algn="ctr" rtl="0">
              <a:lnSpc>
                <a:spcPct val="100000"/>
              </a:lnSpc>
              <a:spcBef>
                <a:spcPts val="0"/>
              </a:spcBef>
              <a:spcAft>
                <a:spcPts val="0"/>
              </a:spcAft>
              <a:buNone/>
              <a:defRPr sz="1400">
                <a:solidFill>
                  <a:srgbClr val="323C40"/>
                </a:solidFill>
                <a:latin typeface="Fjalla One"/>
                <a:ea typeface="Fjalla One"/>
                <a:cs typeface="Fjalla One"/>
                <a:sym typeface="Fjalla One"/>
              </a:defRPr>
            </a:lvl1pPr>
            <a:lvl2pPr lvl="1" algn="ctr" rtl="0">
              <a:lnSpc>
                <a:spcPct val="100000"/>
              </a:lnSpc>
              <a:spcBef>
                <a:spcPts val="0"/>
              </a:spcBef>
              <a:spcAft>
                <a:spcPts val="0"/>
              </a:spcAft>
              <a:buNone/>
              <a:defRPr sz="1400">
                <a:solidFill>
                  <a:srgbClr val="323C40"/>
                </a:solidFill>
                <a:latin typeface="Fjalla One"/>
                <a:ea typeface="Fjalla One"/>
                <a:cs typeface="Fjalla One"/>
                <a:sym typeface="Fjalla One"/>
              </a:defRPr>
            </a:lvl2pPr>
            <a:lvl3pPr lvl="2" algn="ctr" rtl="0">
              <a:lnSpc>
                <a:spcPct val="100000"/>
              </a:lnSpc>
              <a:spcBef>
                <a:spcPts val="0"/>
              </a:spcBef>
              <a:spcAft>
                <a:spcPts val="0"/>
              </a:spcAft>
              <a:buNone/>
              <a:defRPr sz="1400">
                <a:solidFill>
                  <a:srgbClr val="323C40"/>
                </a:solidFill>
                <a:latin typeface="Fjalla One"/>
                <a:ea typeface="Fjalla One"/>
                <a:cs typeface="Fjalla One"/>
                <a:sym typeface="Fjalla One"/>
              </a:defRPr>
            </a:lvl3pPr>
            <a:lvl4pPr lvl="3" algn="ctr" rtl="0">
              <a:lnSpc>
                <a:spcPct val="100000"/>
              </a:lnSpc>
              <a:spcBef>
                <a:spcPts val="0"/>
              </a:spcBef>
              <a:spcAft>
                <a:spcPts val="0"/>
              </a:spcAft>
              <a:buNone/>
              <a:defRPr sz="1400">
                <a:solidFill>
                  <a:srgbClr val="323C40"/>
                </a:solidFill>
                <a:latin typeface="Fjalla One"/>
                <a:ea typeface="Fjalla One"/>
                <a:cs typeface="Fjalla One"/>
                <a:sym typeface="Fjalla One"/>
              </a:defRPr>
            </a:lvl4pPr>
            <a:lvl5pPr lvl="4" algn="ctr" rtl="0">
              <a:lnSpc>
                <a:spcPct val="100000"/>
              </a:lnSpc>
              <a:spcBef>
                <a:spcPts val="0"/>
              </a:spcBef>
              <a:spcAft>
                <a:spcPts val="0"/>
              </a:spcAft>
              <a:buNone/>
              <a:defRPr sz="1400">
                <a:solidFill>
                  <a:srgbClr val="323C40"/>
                </a:solidFill>
                <a:latin typeface="Fjalla One"/>
                <a:ea typeface="Fjalla One"/>
                <a:cs typeface="Fjalla One"/>
                <a:sym typeface="Fjalla One"/>
              </a:defRPr>
            </a:lvl5pPr>
            <a:lvl6pPr lvl="5" algn="ctr" rtl="0">
              <a:lnSpc>
                <a:spcPct val="100000"/>
              </a:lnSpc>
              <a:spcBef>
                <a:spcPts val="0"/>
              </a:spcBef>
              <a:spcAft>
                <a:spcPts val="0"/>
              </a:spcAft>
              <a:buNone/>
              <a:defRPr sz="1400">
                <a:solidFill>
                  <a:srgbClr val="323C40"/>
                </a:solidFill>
                <a:latin typeface="Fjalla One"/>
                <a:ea typeface="Fjalla One"/>
                <a:cs typeface="Fjalla One"/>
                <a:sym typeface="Fjalla One"/>
              </a:defRPr>
            </a:lvl6pPr>
            <a:lvl7pPr lvl="6" algn="ctr" rtl="0">
              <a:lnSpc>
                <a:spcPct val="100000"/>
              </a:lnSpc>
              <a:spcBef>
                <a:spcPts val="0"/>
              </a:spcBef>
              <a:spcAft>
                <a:spcPts val="0"/>
              </a:spcAft>
              <a:buNone/>
              <a:defRPr sz="1400">
                <a:solidFill>
                  <a:srgbClr val="323C40"/>
                </a:solidFill>
                <a:latin typeface="Fjalla One"/>
                <a:ea typeface="Fjalla One"/>
                <a:cs typeface="Fjalla One"/>
                <a:sym typeface="Fjalla One"/>
              </a:defRPr>
            </a:lvl7pPr>
            <a:lvl8pPr lvl="7" algn="ctr" rtl="0">
              <a:lnSpc>
                <a:spcPct val="100000"/>
              </a:lnSpc>
              <a:spcBef>
                <a:spcPts val="0"/>
              </a:spcBef>
              <a:spcAft>
                <a:spcPts val="0"/>
              </a:spcAft>
              <a:buNone/>
              <a:defRPr sz="1400">
                <a:solidFill>
                  <a:srgbClr val="323C40"/>
                </a:solidFill>
                <a:latin typeface="Fjalla One"/>
                <a:ea typeface="Fjalla One"/>
                <a:cs typeface="Fjalla One"/>
                <a:sym typeface="Fjalla One"/>
              </a:defRPr>
            </a:lvl8pPr>
            <a:lvl9pPr lvl="8" algn="ctr" rtl="0">
              <a:lnSpc>
                <a:spcPct val="100000"/>
              </a:lnSpc>
              <a:spcBef>
                <a:spcPts val="0"/>
              </a:spcBef>
              <a:spcAft>
                <a:spcPts val="0"/>
              </a:spcAft>
              <a:buNone/>
              <a:defRPr sz="1400">
                <a:solidFill>
                  <a:srgbClr val="323C40"/>
                </a:solidFill>
                <a:latin typeface="Fjalla One"/>
                <a:ea typeface="Fjalla One"/>
                <a:cs typeface="Fjalla One"/>
                <a:sym typeface="Fjalla One"/>
              </a:defRPr>
            </a:lvl9pPr>
          </a:lstStyle>
          <a:p>
            <a:endParaRPr/>
          </a:p>
        </p:txBody>
      </p:sp>
      <p:sp>
        <p:nvSpPr>
          <p:cNvPr id="123" name="Google Shape;123;p22"/>
          <p:cNvSpPr txBox="1">
            <a:spLocks noGrp="1"/>
          </p:cNvSpPr>
          <p:nvPr>
            <p:ph type="subTitle" idx="8"/>
          </p:nvPr>
        </p:nvSpPr>
        <p:spPr>
          <a:xfrm>
            <a:off x="5265013" y="5058196"/>
            <a:ext cx="2016300" cy="911200"/>
          </a:xfrm>
          <a:prstGeom prst="rect">
            <a:avLst/>
          </a:prstGeom>
          <a:noFill/>
        </p:spPr>
        <p:txBody>
          <a:bodyPr spcFirstLastPara="1" wrap="square" lIns="91425" tIns="0" rIns="91425" bIns="0" anchor="t" anchorCtr="0">
            <a:noAutofit/>
          </a:bodyPr>
          <a:lstStyle>
            <a:lvl1pPr lvl="0" algn="ctr" rtl="0">
              <a:lnSpc>
                <a:spcPct val="100000"/>
              </a:lnSpc>
              <a:spcBef>
                <a:spcPts val="0"/>
              </a:spcBef>
              <a:spcAft>
                <a:spcPts val="0"/>
              </a:spcAft>
              <a:buNone/>
              <a:defRPr sz="1200">
                <a:solidFill>
                  <a:srgbClr val="323C40"/>
                </a:solidFill>
              </a:defRPr>
            </a:lvl1pPr>
            <a:lvl2pPr lvl="1" algn="ctr" rtl="0">
              <a:lnSpc>
                <a:spcPct val="100000"/>
              </a:lnSpc>
              <a:spcBef>
                <a:spcPts val="0"/>
              </a:spcBef>
              <a:spcAft>
                <a:spcPts val="0"/>
              </a:spcAft>
              <a:buNone/>
              <a:defRPr sz="1200">
                <a:solidFill>
                  <a:srgbClr val="323C40"/>
                </a:solidFill>
              </a:defRPr>
            </a:lvl2pPr>
            <a:lvl3pPr lvl="2" algn="ctr" rtl="0">
              <a:lnSpc>
                <a:spcPct val="100000"/>
              </a:lnSpc>
              <a:spcBef>
                <a:spcPts val="0"/>
              </a:spcBef>
              <a:spcAft>
                <a:spcPts val="0"/>
              </a:spcAft>
              <a:buNone/>
              <a:defRPr sz="1200">
                <a:solidFill>
                  <a:srgbClr val="323C40"/>
                </a:solidFill>
              </a:defRPr>
            </a:lvl3pPr>
            <a:lvl4pPr lvl="3" algn="ctr" rtl="0">
              <a:lnSpc>
                <a:spcPct val="100000"/>
              </a:lnSpc>
              <a:spcBef>
                <a:spcPts val="0"/>
              </a:spcBef>
              <a:spcAft>
                <a:spcPts val="0"/>
              </a:spcAft>
              <a:buNone/>
              <a:defRPr sz="1200">
                <a:solidFill>
                  <a:srgbClr val="323C40"/>
                </a:solidFill>
              </a:defRPr>
            </a:lvl4pPr>
            <a:lvl5pPr lvl="4" algn="ctr" rtl="0">
              <a:lnSpc>
                <a:spcPct val="100000"/>
              </a:lnSpc>
              <a:spcBef>
                <a:spcPts val="0"/>
              </a:spcBef>
              <a:spcAft>
                <a:spcPts val="0"/>
              </a:spcAft>
              <a:buNone/>
              <a:defRPr sz="1200">
                <a:solidFill>
                  <a:srgbClr val="323C40"/>
                </a:solidFill>
              </a:defRPr>
            </a:lvl5pPr>
            <a:lvl6pPr lvl="5" algn="ctr" rtl="0">
              <a:lnSpc>
                <a:spcPct val="100000"/>
              </a:lnSpc>
              <a:spcBef>
                <a:spcPts val="0"/>
              </a:spcBef>
              <a:spcAft>
                <a:spcPts val="0"/>
              </a:spcAft>
              <a:buNone/>
              <a:defRPr sz="1200">
                <a:solidFill>
                  <a:srgbClr val="323C40"/>
                </a:solidFill>
              </a:defRPr>
            </a:lvl6pPr>
            <a:lvl7pPr lvl="6" algn="ctr" rtl="0">
              <a:lnSpc>
                <a:spcPct val="100000"/>
              </a:lnSpc>
              <a:spcBef>
                <a:spcPts val="0"/>
              </a:spcBef>
              <a:spcAft>
                <a:spcPts val="0"/>
              </a:spcAft>
              <a:buNone/>
              <a:defRPr sz="1200">
                <a:solidFill>
                  <a:srgbClr val="323C40"/>
                </a:solidFill>
              </a:defRPr>
            </a:lvl7pPr>
            <a:lvl8pPr lvl="7" algn="ctr" rtl="0">
              <a:lnSpc>
                <a:spcPct val="100000"/>
              </a:lnSpc>
              <a:spcBef>
                <a:spcPts val="0"/>
              </a:spcBef>
              <a:spcAft>
                <a:spcPts val="0"/>
              </a:spcAft>
              <a:buNone/>
              <a:defRPr sz="1200">
                <a:solidFill>
                  <a:srgbClr val="323C40"/>
                </a:solidFill>
              </a:defRPr>
            </a:lvl8pPr>
            <a:lvl9pPr lvl="8" algn="ctr" rtl="0">
              <a:lnSpc>
                <a:spcPct val="100000"/>
              </a:lnSpc>
              <a:spcBef>
                <a:spcPts val="0"/>
              </a:spcBef>
              <a:spcAft>
                <a:spcPts val="0"/>
              </a:spcAft>
              <a:buNone/>
              <a:defRPr sz="1200">
                <a:solidFill>
                  <a:srgbClr val="323C40"/>
                </a:solidFill>
              </a:defRPr>
            </a:lvl9pPr>
          </a:lstStyle>
          <a:p>
            <a:endParaRPr/>
          </a:p>
        </p:txBody>
      </p:sp>
      <p:sp>
        <p:nvSpPr>
          <p:cNvPr id="124" name="Google Shape;124;p22"/>
          <p:cNvSpPr/>
          <p:nvPr/>
        </p:nvSpPr>
        <p:spPr>
          <a:xfrm rot="5400000">
            <a:off x="4502400" y="612900"/>
            <a:ext cx="139200" cy="1321200"/>
          </a:xfrm>
          <a:prstGeom prst="rect">
            <a:avLst/>
          </a:prstGeom>
          <a:solidFill>
            <a:srgbClr val="37C2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5" name="Google Shape;125;p22"/>
          <p:cNvSpPr txBox="1">
            <a:spLocks noGrp="1"/>
          </p:cNvSpPr>
          <p:nvPr>
            <p:ph type="title"/>
          </p:nvPr>
        </p:nvSpPr>
        <p:spPr>
          <a:xfrm>
            <a:off x="709400" y="723300"/>
            <a:ext cx="7725000" cy="49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endParaRPr/>
          </a:p>
        </p:txBody>
      </p:sp>
    </p:spTree>
    <p:extLst>
      <p:ext uri="{BB962C8B-B14F-4D97-AF65-F5344CB8AC3E}">
        <p14:creationId xmlns:p14="http://schemas.microsoft.com/office/powerpoint/2010/main" val="27983165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59" name="Rectangle 6"/>
          <p:cNvSpPr/>
          <p:nvPr/>
        </p:nvSpPr>
        <p:spPr>
          <a:xfrm>
            <a:off x="-1" y="0"/>
            <a:ext cx="9148459" cy="164093"/>
          </a:xfrm>
          <a:prstGeom prst="rect">
            <a:avLst/>
          </a:prstGeom>
          <a:solidFill>
            <a:schemeClr val="accent1"/>
          </a:soli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60" name="Rectangle 7"/>
          <p:cNvSpPr/>
          <p:nvPr/>
        </p:nvSpPr>
        <p:spPr>
          <a:xfrm>
            <a:off x="-3" y="164091"/>
            <a:ext cx="9148464" cy="164095"/>
          </a:xfrm>
          <a:prstGeom prst="rect">
            <a:avLst/>
          </a:prstGeom>
          <a:solidFill>
            <a:schemeClr val="accent2"/>
          </a:soli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61" name="Rectangle 8"/>
          <p:cNvSpPr/>
          <p:nvPr/>
        </p:nvSpPr>
        <p:spPr>
          <a:xfrm>
            <a:off x="0" y="328185"/>
            <a:ext cx="9144000" cy="164095"/>
          </a:xfrm>
          <a:prstGeom prst="rect">
            <a:avLst/>
          </a:prstGeom>
          <a:solidFill>
            <a:schemeClr val="accent3"/>
          </a:soli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pic>
        <p:nvPicPr>
          <p:cNvPr id="62" name="Picture 9" descr="Picture 9"/>
          <p:cNvPicPr>
            <a:picLocks noChangeAspect="1"/>
          </p:cNvPicPr>
          <p:nvPr/>
        </p:nvPicPr>
        <p:blipFill>
          <a:blip r:embed="rId2"/>
          <a:stretch>
            <a:fillRect/>
          </a:stretch>
        </p:blipFill>
        <p:spPr>
          <a:xfrm>
            <a:off x="5488132" y="6126162"/>
            <a:ext cx="3444503" cy="509151"/>
          </a:xfrm>
          <a:prstGeom prst="rect">
            <a:avLst/>
          </a:prstGeom>
          <a:ln w="12700">
            <a:miter lim="400000"/>
          </a:ln>
        </p:spPr>
      </p:pic>
      <p:sp>
        <p:nvSpPr>
          <p:cNvPr id="63" name="Straight Connector 10"/>
          <p:cNvSpPr/>
          <p:nvPr/>
        </p:nvSpPr>
        <p:spPr>
          <a:xfrm>
            <a:off x="363867" y="6499490"/>
            <a:ext cx="5007237" cy="1"/>
          </a:xfrm>
          <a:prstGeom prst="line">
            <a:avLst/>
          </a:prstGeom>
          <a:ln w="50800">
            <a:solidFill>
              <a:schemeClr val="accent3"/>
            </a:solidFill>
          </a:ln>
        </p:spPr>
        <p:txBody>
          <a:bodyPr lIns="45718" tIns="45718" rIns="45718" bIns="45718"/>
          <a:lstStyle/>
          <a:p>
            <a:endParaRPr/>
          </a:p>
        </p:txBody>
      </p:sp>
      <p:sp>
        <p:nvSpPr>
          <p:cNvPr id="64" name="Shape 64"/>
          <p:cNvSpPr txBox="1">
            <a:spLocks noGrp="1"/>
          </p:cNvSpPr>
          <p:nvPr>
            <p:ph type="title" hasCustomPrompt="1"/>
          </p:nvPr>
        </p:nvSpPr>
        <p:spPr>
          <a:xfrm>
            <a:off x="420623" y="2514600"/>
            <a:ext cx="2167129" cy="307777"/>
          </a:xfrm>
          <a:prstGeom prst="rect">
            <a:avLst/>
          </a:prstGeom>
        </p:spPr>
        <p:txBody>
          <a:bodyPr lIns="0" tIns="0" rIns="0" bIns="0"/>
          <a:lstStyle>
            <a:lvl1pPr algn="l">
              <a:defRPr sz="2000" b="1">
                <a:solidFill>
                  <a:schemeClr val="accent1"/>
                </a:solidFill>
              </a:defRPr>
            </a:lvl1pPr>
          </a:lstStyle>
          <a:p>
            <a:r>
              <a:t>Text here.</a:t>
            </a:r>
          </a:p>
        </p:txBody>
      </p:sp>
      <p:sp>
        <p:nvSpPr>
          <p:cNvPr id="65" name="Picture Placeholder 2"/>
          <p:cNvSpPr>
            <a:spLocks noGrp="1"/>
          </p:cNvSpPr>
          <p:nvPr>
            <p:ph type="pic" sz="quarter" idx="21"/>
          </p:nvPr>
        </p:nvSpPr>
        <p:spPr>
          <a:xfrm>
            <a:off x="3136392" y="1371600"/>
            <a:ext cx="2606042" cy="3913633"/>
          </a:xfrm>
          <a:prstGeom prst="rect">
            <a:avLst/>
          </a:prstGeom>
        </p:spPr>
        <p:txBody>
          <a:bodyPr lIns="91439" tIns="45719" rIns="91439" bIns="45719">
            <a:noAutofit/>
          </a:bodyPr>
          <a:lstStyle/>
          <a:p>
            <a:endParaRPr/>
          </a:p>
        </p:txBody>
      </p:sp>
      <p:sp>
        <p:nvSpPr>
          <p:cNvPr id="66" name="Picture Placeholder 2"/>
          <p:cNvSpPr>
            <a:spLocks noGrp="1"/>
          </p:cNvSpPr>
          <p:nvPr>
            <p:ph type="pic" sz="quarter" idx="22"/>
          </p:nvPr>
        </p:nvSpPr>
        <p:spPr>
          <a:xfrm>
            <a:off x="5943600" y="1371600"/>
            <a:ext cx="2615184" cy="3913633"/>
          </a:xfrm>
          <a:prstGeom prst="rect">
            <a:avLst/>
          </a:prstGeom>
        </p:spPr>
        <p:txBody>
          <a:bodyPr lIns="91439" tIns="45719" rIns="91439" bIns="45719">
            <a:noAutofit/>
          </a:bodyPr>
          <a:lstStyle/>
          <a:p>
            <a:endParaRPr/>
          </a:p>
        </p:txBody>
      </p:sp>
      <p:sp>
        <p:nvSpPr>
          <p:cNvPr id="67" name="Shape 67"/>
          <p:cNvSpPr txBox="1">
            <a:spLocks noGrp="1"/>
          </p:cNvSpPr>
          <p:nvPr>
            <p:ph type="body" sz="quarter" idx="1" hasCustomPrompt="1"/>
          </p:nvPr>
        </p:nvSpPr>
        <p:spPr>
          <a:xfrm>
            <a:off x="3136392" y="5349240"/>
            <a:ext cx="5413248" cy="215446"/>
          </a:xfrm>
          <a:prstGeom prst="rect">
            <a:avLst/>
          </a:prstGeom>
        </p:spPr>
        <p:txBody>
          <a:bodyPr lIns="0" tIns="0" rIns="0" bIns="0"/>
          <a:lstStyle>
            <a:lvl1pPr marL="0" indent="0">
              <a:spcBef>
                <a:spcPts val="300"/>
              </a:spcBef>
              <a:buSzTx/>
              <a:buFontTx/>
              <a:buNone/>
              <a:defRPr sz="1400"/>
            </a:lvl1pPr>
            <a:lvl2pPr marL="600075" indent="-142875">
              <a:spcBef>
                <a:spcPts val="300"/>
              </a:spcBef>
              <a:buFontTx/>
              <a:defRPr sz="1400"/>
            </a:lvl2pPr>
            <a:lvl3pPr marL="1114425" indent="-200025">
              <a:spcBef>
                <a:spcPts val="300"/>
              </a:spcBef>
              <a:buFontTx/>
              <a:buChar char="▪"/>
              <a:defRPr sz="1400"/>
            </a:lvl3pPr>
            <a:lvl4pPr marL="1531619" indent="-160019">
              <a:spcBef>
                <a:spcPts val="300"/>
              </a:spcBef>
              <a:buFontTx/>
              <a:buChar char="~"/>
              <a:defRPr sz="1400"/>
            </a:lvl4pPr>
            <a:lvl5pPr marL="1988820" indent="-160020">
              <a:spcBef>
                <a:spcPts val="300"/>
              </a:spcBef>
              <a:buFontTx/>
              <a:defRPr sz="1400"/>
            </a:lvl5pPr>
          </a:lstStyle>
          <a:p>
            <a:r>
              <a:t>Caption text, if necessary</a:t>
            </a:r>
          </a:p>
          <a:p>
            <a:pPr lvl="1"/>
            <a:endParaRPr/>
          </a:p>
          <a:p>
            <a:pPr lvl="2"/>
            <a:endParaRPr/>
          </a:p>
          <a:p>
            <a:pPr lvl="3"/>
            <a:endParaRPr/>
          </a:p>
          <a:p>
            <a:pPr lvl="4"/>
            <a:endParaRPr/>
          </a:p>
        </p:txBody>
      </p:sp>
      <p:sp>
        <p:nvSpPr>
          <p:cNvPr id="68" name="Shape 68"/>
          <p:cNvSpPr txBox="1">
            <a:spLocks noGrp="1"/>
          </p:cNvSpPr>
          <p:nvPr>
            <p:ph type="sldNum" sz="quarter" idx="2"/>
          </p:nvPr>
        </p:nvSpPr>
        <p:spPr>
          <a:xfrm>
            <a:off x="6294578" y="6232198"/>
            <a:ext cx="258623" cy="248304"/>
          </a:xfrm>
          <a:prstGeom prst="rect">
            <a:avLst/>
          </a:prstGeom>
        </p:spPr>
        <p:txBody>
          <a:bodyPr anchor="ctr"/>
          <a:lstStyle>
            <a:lvl1pPr algn="r">
              <a:defRPr sz="1200"/>
            </a:lvl1pPr>
          </a:lstStyle>
          <a:p>
            <a:fld id="{86CB4B4D-7CA3-9044-876B-883B54F8677D}" type="slidenum">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126"/>
        <p:cNvGrpSpPr/>
        <p:nvPr/>
      </p:nvGrpSpPr>
      <p:grpSpPr>
        <a:xfrm>
          <a:off x="0" y="0"/>
          <a:ext cx="0" cy="0"/>
          <a:chOff x="0" y="0"/>
          <a:chExt cx="0" cy="0"/>
        </a:xfrm>
      </p:grpSpPr>
      <p:cxnSp>
        <p:nvCxnSpPr>
          <p:cNvPr id="127" name="Google Shape;127;p23"/>
          <p:cNvCxnSpPr/>
          <p:nvPr/>
        </p:nvCxnSpPr>
        <p:spPr>
          <a:xfrm>
            <a:off x="3855150" y="1658867"/>
            <a:ext cx="4578600" cy="0"/>
          </a:xfrm>
          <a:prstGeom prst="straightConnector1">
            <a:avLst/>
          </a:prstGeom>
          <a:noFill/>
          <a:ln w="19050" cap="flat" cmpd="sng">
            <a:solidFill>
              <a:srgbClr val="37C2D1"/>
            </a:solidFill>
            <a:prstDash val="solid"/>
            <a:round/>
            <a:headEnd type="none" w="med" len="med"/>
            <a:tailEnd type="none" w="med" len="med"/>
          </a:ln>
        </p:spPr>
      </p:cxnSp>
      <p:sp>
        <p:nvSpPr>
          <p:cNvPr id="128" name="Google Shape;128;p23"/>
          <p:cNvSpPr/>
          <p:nvPr/>
        </p:nvSpPr>
        <p:spPr>
          <a:xfrm rot="5400000">
            <a:off x="4502400" y="612900"/>
            <a:ext cx="139200" cy="1321200"/>
          </a:xfrm>
          <a:prstGeom prst="rect">
            <a:avLst/>
          </a:prstGeom>
          <a:solidFill>
            <a:srgbClr val="37C2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 name="Google Shape;129;p23"/>
          <p:cNvSpPr txBox="1">
            <a:spLocks noGrp="1"/>
          </p:cNvSpPr>
          <p:nvPr>
            <p:ph type="title"/>
          </p:nvPr>
        </p:nvSpPr>
        <p:spPr>
          <a:xfrm>
            <a:off x="709400" y="723300"/>
            <a:ext cx="7725000" cy="49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endParaRPr/>
          </a:p>
        </p:txBody>
      </p:sp>
      <p:sp>
        <p:nvSpPr>
          <p:cNvPr id="130" name="Google Shape;130;p23"/>
          <p:cNvSpPr txBox="1">
            <a:spLocks noGrp="1"/>
          </p:cNvSpPr>
          <p:nvPr>
            <p:ph type="body" idx="1"/>
          </p:nvPr>
        </p:nvSpPr>
        <p:spPr>
          <a:xfrm>
            <a:off x="3855150" y="1658867"/>
            <a:ext cx="4578600" cy="4476000"/>
          </a:xfrm>
          <a:prstGeom prst="rect">
            <a:avLst/>
          </a:prstGeom>
          <a:noFill/>
        </p:spPr>
        <p:txBody>
          <a:bodyPr spcFirstLastPara="1" wrap="square" lIns="91425" tIns="91425" rIns="91425" bIns="91425" anchor="ctr" anchorCtr="0">
            <a:noAutofit/>
          </a:bodyPr>
          <a:lstStyle>
            <a:lvl1pPr marL="457189" lvl="0" indent="-304793" rtl="0">
              <a:spcBef>
                <a:spcPts val="0"/>
              </a:spcBef>
              <a:spcAft>
                <a:spcPts val="0"/>
              </a:spcAft>
              <a:buSzPts val="1200"/>
              <a:buChar char="▪"/>
              <a:defRPr/>
            </a:lvl1pPr>
            <a:lvl2pPr marL="914378" lvl="1" indent="-304793" rtl="0">
              <a:spcBef>
                <a:spcPts val="1600"/>
              </a:spcBef>
              <a:spcAft>
                <a:spcPts val="0"/>
              </a:spcAft>
              <a:buSzPts val="1200"/>
              <a:buChar char="○"/>
              <a:defRPr/>
            </a:lvl2pPr>
            <a:lvl3pPr marL="1371566" lvl="2" indent="-304793" rtl="0">
              <a:spcBef>
                <a:spcPts val="1600"/>
              </a:spcBef>
              <a:spcAft>
                <a:spcPts val="0"/>
              </a:spcAft>
              <a:buSzPts val="1200"/>
              <a:buChar char="■"/>
              <a:defRPr/>
            </a:lvl3pPr>
            <a:lvl4pPr marL="1828754" lvl="3" indent="-304793" rtl="0">
              <a:spcBef>
                <a:spcPts val="1600"/>
              </a:spcBef>
              <a:spcAft>
                <a:spcPts val="0"/>
              </a:spcAft>
              <a:buSzPts val="1200"/>
              <a:buChar char="●"/>
              <a:defRPr/>
            </a:lvl4pPr>
            <a:lvl5pPr marL="2285943" lvl="4" indent="-304793" rtl="0">
              <a:spcBef>
                <a:spcPts val="1600"/>
              </a:spcBef>
              <a:spcAft>
                <a:spcPts val="0"/>
              </a:spcAft>
              <a:buSzPts val="1200"/>
              <a:buChar char="○"/>
              <a:defRPr/>
            </a:lvl5pPr>
            <a:lvl6pPr marL="2743132" lvl="5" indent="-304793" rtl="0">
              <a:spcBef>
                <a:spcPts val="1600"/>
              </a:spcBef>
              <a:spcAft>
                <a:spcPts val="0"/>
              </a:spcAft>
              <a:buSzPts val="1200"/>
              <a:buChar char="■"/>
              <a:defRPr/>
            </a:lvl6pPr>
            <a:lvl7pPr marL="3200320" lvl="6" indent="-304793" rtl="0">
              <a:spcBef>
                <a:spcPts val="1600"/>
              </a:spcBef>
              <a:spcAft>
                <a:spcPts val="0"/>
              </a:spcAft>
              <a:buSzPts val="1200"/>
              <a:buChar char="●"/>
              <a:defRPr/>
            </a:lvl7pPr>
            <a:lvl8pPr marL="3657509" lvl="7" indent="-304793" rtl="0">
              <a:spcBef>
                <a:spcPts val="1600"/>
              </a:spcBef>
              <a:spcAft>
                <a:spcPts val="0"/>
              </a:spcAft>
              <a:buSzPts val="1200"/>
              <a:buChar char="○"/>
              <a:defRPr/>
            </a:lvl8pPr>
            <a:lvl9pPr marL="4114697" lvl="8" indent="-304793" rtl="0">
              <a:spcBef>
                <a:spcPts val="1600"/>
              </a:spcBef>
              <a:spcAft>
                <a:spcPts val="1600"/>
              </a:spcAft>
              <a:buSzPts val="1200"/>
              <a:buChar char="■"/>
              <a:defRPr/>
            </a:lvl9pPr>
          </a:lstStyle>
          <a:p>
            <a:endParaRPr/>
          </a:p>
        </p:txBody>
      </p:sp>
    </p:spTree>
    <p:extLst>
      <p:ext uri="{BB962C8B-B14F-4D97-AF65-F5344CB8AC3E}">
        <p14:creationId xmlns:p14="http://schemas.microsoft.com/office/powerpoint/2010/main" val="40863937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hanks">
  <p:cSld name="Thanks">
    <p:bg>
      <p:bgPr>
        <a:solidFill>
          <a:srgbClr val="37C2D1"/>
        </a:solidFill>
        <a:effectLst/>
      </p:bgPr>
    </p:bg>
    <p:spTree>
      <p:nvGrpSpPr>
        <p:cNvPr id="1" name="Shape 131"/>
        <p:cNvGrpSpPr/>
        <p:nvPr/>
      </p:nvGrpSpPr>
      <p:grpSpPr>
        <a:xfrm>
          <a:off x="0" y="0"/>
          <a:ext cx="0" cy="0"/>
          <a:chOff x="0" y="0"/>
          <a:chExt cx="0" cy="0"/>
        </a:xfrm>
      </p:grpSpPr>
      <p:sp>
        <p:nvSpPr>
          <p:cNvPr id="132" name="Google Shape;132;p24"/>
          <p:cNvSpPr txBox="1">
            <a:spLocks noGrp="1"/>
          </p:cNvSpPr>
          <p:nvPr>
            <p:ph type="ctrTitle"/>
          </p:nvPr>
        </p:nvSpPr>
        <p:spPr>
          <a:xfrm>
            <a:off x="999750" y="941873"/>
            <a:ext cx="3295200" cy="1445600"/>
          </a:xfrm>
          <a:prstGeom prst="rect">
            <a:avLst/>
          </a:prstGeom>
        </p:spPr>
        <p:txBody>
          <a:bodyPr spcFirstLastPara="1" wrap="square" lIns="91425" tIns="0" rIns="91425" bIns="0" anchor="b" anchorCtr="0">
            <a:noAutofit/>
          </a:bodyPr>
          <a:lstStyle>
            <a:lvl1pPr lvl="0" algn="ctr" rtl="0">
              <a:spcBef>
                <a:spcPts val="0"/>
              </a:spcBef>
              <a:spcAft>
                <a:spcPts val="0"/>
              </a:spcAft>
              <a:buClr>
                <a:srgbClr val="FFFFFF"/>
              </a:buClr>
              <a:buSzPts val="7000"/>
              <a:buNone/>
              <a:defRPr sz="7000">
                <a:solidFill>
                  <a:srgbClr val="FFFFFF"/>
                </a:solidFill>
              </a:defRPr>
            </a:lvl1pPr>
            <a:lvl2pPr lvl="1" algn="ctr" rtl="0">
              <a:spcBef>
                <a:spcPts val="0"/>
              </a:spcBef>
              <a:spcAft>
                <a:spcPts val="0"/>
              </a:spcAft>
              <a:buClr>
                <a:srgbClr val="FFFFFF"/>
              </a:buClr>
              <a:buSzPts val="7000"/>
              <a:buNone/>
              <a:defRPr sz="7000">
                <a:solidFill>
                  <a:srgbClr val="FFFFFF"/>
                </a:solidFill>
              </a:defRPr>
            </a:lvl2pPr>
            <a:lvl3pPr lvl="2" algn="ctr" rtl="0">
              <a:spcBef>
                <a:spcPts val="0"/>
              </a:spcBef>
              <a:spcAft>
                <a:spcPts val="0"/>
              </a:spcAft>
              <a:buClr>
                <a:srgbClr val="FFFFFF"/>
              </a:buClr>
              <a:buSzPts val="7000"/>
              <a:buNone/>
              <a:defRPr sz="7000">
                <a:solidFill>
                  <a:srgbClr val="FFFFFF"/>
                </a:solidFill>
              </a:defRPr>
            </a:lvl3pPr>
            <a:lvl4pPr lvl="3" algn="ctr" rtl="0">
              <a:spcBef>
                <a:spcPts val="0"/>
              </a:spcBef>
              <a:spcAft>
                <a:spcPts val="0"/>
              </a:spcAft>
              <a:buClr>
                <a:srgbClr val="FFFFFF"/>
              </a:buClr>
              <a:buSzPts val="7000"/>
              <a:buNone/>
              <a:defRPr sz="7000">
                <a:solidFill>
                  <a:srgbClr val="FFFFFF"/>
                </a:solidFill>
              </a:defRPr>
            </a:lvl4pPr>
            <a:lvl5pPr lvl="4" algn="ctr" rtl="0">
              <a:spcBef>
                <a:spcPts val="0"/>
              </a:spcBef>
              <a:spcAft>
                <a:spcPts val="0"/>
              </a:spcAft>
              <a:buClr>
                <a:srgbClr val="FFFFFF"/>
              </a:buClr>
              <a:buSzPts val="7000"/>
              <a:buNone/>
              <a:defRPr sz="7000">
                <a:solidFill>
                  <a:srgbClr val="FFFFFF"/>
                </a:solidFill>
              </a:defRPr>
            </a:lvl5pPr>
            <a:lvl6pPr lvl="5" algn="ctr" rtl="0">
              <a:spcBef>
                <a:spcPts val="0"/>
              </a:spcBef>
              <a:spcAft>
                <a:spcPts val="0"/>
              </a:spcAft>
              <a:buClr>
                <a:srgbClr val="FFFFFF"/>
              </a:buClr>
              <a:buSzPts val="7000"/>
              <a:buNone/>
              <a:defRPr sz="7000">
                <a:solidFill>
                  <a:srgbClr val="FFFFFF"/>
                </a:solidFill>
              </a:defRPr>
            </a:lvl6pPr>
            <a:lvl7pPr lvl="6" algn="ctr" rtl="0">
              <a:spcBef>
                <a:spcPts val="0"/>
              </a:spcBef>
              <a:spcAft>
                <a:spcPts val="0"/>
              </a:spcAft>
              <a:buClr>
                <a:srgbClr val="FFFFFF"/>
              </a:buClr>
              <a:buSzPts val="7000"/>
              <a:buNone/>
              <a:defRPr sz="7000">
                <a:solidFill>
                  <a:srgbClr val="FFFFFF"/>
                </a:solidFill>
              </a:defRPr>
            </a:lvl7pPr>
            <a:lvl8pPr lvl="7" algn="ctr" rtl="0">
              <a:spcBef>
                <a:spcPts val="0"/>
              </a:spcBef>
              <a:spcAft>
                <a:spcPts val="0"/>
              </a:spcAft>
              <a:buClr>
                <a:srgbClr val="FFFFFF"/>
              </a:buClr>
              <a:buSzPts val="7000"/>
              <a:buNone/>
              <a:defRPr sz="7000">
                <a:solidFill>
                  <a:srgbClr val="FFFFFF"/>
                </a:solidFill>
              </a:defRPr>
            </a:lvl8pPr>
            <a:lvl9pPr lvl="8" algn="ctr" rtl="0">
              <a:spcBef>
                <a:spcPts val="0"/>
              </a:spcBef>
              <a:spcAft>
                <a:spcPts val="0"/>
              </a:spcAft>
              <a:buClr>
                <a:srgbClr val="FFFFFF"/>
              </a:buClr>
              <a:buSzPts val="7000"/>
              <a:buNone/>
              <a:defRPr sz="7000">
                <a:solidFill>
                  <a:srgbClr val="FFFFFF"/>
                </a:solidFill>
              </a:defRPr>
            </a:lvl9pPr>
          </a:lstStyle>
          <a:p>
            <a:endParaRPr/>
          </a:p>
        </p:txBody>
      </p:sp>
      <p:sp>
        <p:nvSpPr>
          <p:cNvPr id="133" name="Google Shape;133;p24"/>
          <p:cNvSpPr txBox="1">
            <a:spLocks noGrp="1"/>
          </p:cNvSpPr>
          <p:nvPr>
            <p:ph type="subTitle" idx="1"/>
          </p:nvPr>
        </p:nvSpPr>
        <p:spPr>
          <a:xfrm>
            <a:off x="1035900" y="2387551"/>
            <a:ext cx="3222900" cy="1348800"/>
          </a:xfrm>
          <a:prstGeom prst="rect">
            <a:avLst/>
          </a:prstGeom>
        </p:spPr>
        <p:txBody>
          <a:bodyPr spcFirstLastPara="1" wrap="square" lIns="91425" tIns="0" rIns="91425" bIns="0" anchor="t" anchorCtr="0">
            <a:noAutofit/>
          </a:bodyPr>
          <a:lstStyle>
            <a:lvl1pPr lvl="0" algn="ctr" rtl="0">
              <a:lnSpc>
                <a:spcPct val="100000"/>
              </a:lnSpc>
              <a:spcBef>
                <a:spcPts val="0"/>
              </a:spcBef>
              <a:spcAft>
                <a:spcPts val="0"/>
              </a:spcAft>
              <a:buClr>
                <a:srgbClr val="FFFFFF"/>
              </a:buClr>
              <a:buSzPts val="1400"/>
              <a:buNone/>
              <a:defRPr sz="1400">
                <a:solidFill>
                  <a:srgbClr val="FFFFFF"/>
                </a:solidFill>
              </a:defRPr>
            </a:lvl1pPr>
            <a:lvl2pPr lvl="1" algn="ctr" rtl="0">
              <a:lnSpc>
                <a:spcPct val="100000"/>
              </a:lnSpc>
              <a:spcBef>
                <a:spcPts val="0"/>
              </a:spcBef>
              <a:spcAft>
                <a:spcPts val="0"/>
              </a:spcAft>
              <a:buClr>
                <a:srgbClr val="FFFFFF"/>
              </a:buClr>
              <a:buSzPts val="1400"/>
              <a:buNone/>
              <a:defRPr sz="1400">
                <a:solidFill>
                  <a:srgbClr val="FFFFFF"/>
                </a:solidFill>
              </a:defRPr>
            </a:lvl2pPr>
            <a:lvl3pPr lvl="2" algn="ctr" rtl="0">
              <a:lnSpc>
                <a:spcPct val="100000"/>
              </a:lnSpc>
              <a:spcBef>
                <a:spcPts val="0"/>
              </a:spcBef>
              <a:spcAft>
                <a:spcPts val="0"/>
              </a:spcAft>
              <a:buClr>
                <a:srgbClr val="FFFFFF"/>
              </a:buClr>
              <a:buSzPts val="1400"/>
              <a:buNone/>
              <a:defRPr sz="1400">
                <a:solidFill>
                  <a:srgbClr val="FFFFFF"/>
                </a:solidFill>
              </a:defRPr>
            </a:lvl3pPr>
            <a:lvl4pPr lvl="3" algn="ctr" rtl="0">
              <a:lnSpc>
                <a:spcPct val="100000"/>
              </a:lnSpc>
              <a:spcBef>
                <a:spcPts val="0"/>
              </a:spcBef>
              <a:spcAft>
                <a:spcPts val="0"/>
              </a:spcAft>
              <a:buClr>
                <a:srgbClr val="FFFFFF"/>
              </a:buClr>
              <a:buSzPts val="1400"/>
              <a:buNone/>
              <a:defRPr sz="1400">
                <a:solidFill>
                  <a:srgbClr val="FFFFFF"/>
                </a:solidFill>
              </a:defRPr>
            </a:lvl4pPr>
            <a:lvl5pPr lvl="4" algn="ctr" rtl="0">
              <a:lnSpc>
                <a:spcPct val="100000"/>
              </a:lnSpc>
              <a:spcBef>
                <a:spcPts val="0"/>
              </a:spcBef>
              <a:spcAft>
                <a:spcPts val="0"/>
              </a:spcAft>
              <a:buClr>
                <a:srgbClr val="FFFFFF"/>
              </a:buClr>
              <a:buSzPts val="1400"/>
              <a:buNone/>
              <a:defRPr sz="1400">
                <a:solidFill>
                  <a:srgbClr val="FFFFFF"/>
                </a:solidFill>
              </a:defRPr>
            </a:lvl5pPr>
            <a:lvl6pPr lvl="5" algn="ctr" rtl="0">
              <a:lnSpc>
                <a:spcPct val="100000"/>
              </a:lnSpc>
              <a:spcBef>
                <a:spcPts val="0"/>
              </a:spcBef>
              <a:spcAft>
                <a:spcPts val="0"/>
              </a:spcAft>
              <a:buClr>
                <a:srgbClr val="FFFFFF"/>
              </a:buClr>
              <a:buSzPts val="1400"/>
              <a:buNone/>
              <a:defRPr sz="1400">
                <a:solidFill>
                  <a:srgbClr val="FFFFFF"/>
                </a:solidFill>
              </a:defRPr>
            </a:lvl6pPr>
            <a:lvl7pPr lvl="6" algn="ctr" rtl="0">
              <a:lnSpc>
                <a:spcPct val="100000"/>
              </a:lnSpc>
              <a:spcBef>
                <a:spcPts val="0"/>
              </a:spcBef>
              <a:spcAft>
                <a:spcPts val="0"/>
              </a:spcAft>
              <a:buClr>
                <a:srgbClr val="FFFFFF"/>
              </a:buClr>
              <a:buSzPts val="1400"/>
              <a:buNone/>
              <a:defRPr sz="1400">
                <a:solidFill>
                  <a:srgbClr val="FFFFFF"/>
                </a:solidFill>
              </a:defRPr>
            </a:lvl7pPr>
            <a:lvl8pPr lvl="7" algn="ctr" rtl="0">
              <a:lnSpc>
                <a:spcPct val="100000"/>
              </a:lnSpc>
              <a:spcBef>
                <a:spcPts val="0"/>
              </a:spcBef>
              <a:spcAft>
                <a:spcPts val="0"/>
              </a:spcAft>
              <a:buClr>
                <a:srgbClr val="FFFFFF"/>
              </a:buClr>
              <a:buSzPts val="1400"/>
              <a:buNone/>
              <a:defRPr sz="1400">
                <a:solidFill>
                  <a:srgbClr val="FFFFFF"/>
                </a:solidFill>
              </a:defRPr>
            </a:lvl8pPr>
            <a:lvl9pPr lvl="8" algn="ctr" rtl="0">
              <a:lnSpc>
                <a:spcPct val="100000"/>
              </a:lnSpc>
              <a:spcBef>
                <a:spcPts val="0"/>
              </a:spcBef>
              <a:spcAft>
                <a:spcPts val="0"/>
              </a:spcAft>
              <a:buClr>
                <a:srgbClr val="FFFFFF"/>
              </a:buClr>
              <a:buSzPts val="1400"/>
              <a:buNone/>
              <a:defRPr sz="1400">
                <a:solidFill>
                  <a:srgbClr val="FFFFFF"/>
                </a:solidFill>
              </a:defRPr>
            </a:lvl9pPr>
          </a:lstStyle>
          <a:p>
            <a:endParaRPr/>
          </a:p>
        </p:txBody>
      </p:sp>
      <p:sp>
        <p:nvSpPr>
          <p:cNvPr id="134" name="Google Shape;134;p24"/>
          <p:cNvSpPr txBox="1"/>
          <p:nvPr/>
        </p:nvSpPr>
        <p:spPr>
          <a:xfrm>
            <a:off x="1140650" y="4997684"/>
            <a:ext cx="3000000" cy="592800"/>
          </a:xfrm>
          <a:prstGeom prst="rect">
            <a:avLst/>
          </a:prstGeom>
          <a:noFill/>
          <a:ln>
            <a:noFill/>
          </a:ln>
        </p:spPr>
        <p:txBody>
          <a:bodyPr spcFirstLastPara="1" wrap="square" lIns="91425" tIns="0" rIns="91425" bIns="0" anchor="ctr" anchorCtr="0">
            <a:noAutofit/>
          </a:bodyPr>
          <a:lstStyle/>
          <a:p>
            <a:pPr marL="0" lvl="0" indent="0" algn="ctr" rtl="0">
              <a:spcBef>
                <a:spcPts val="0"/>
              </a:spcBef>
              <a:spcAft>
                <a:spcPts val="0"/>
              </a:spcAft>
              <a:buNone/>
            </a:pPr>
            <a:r>
              <a:rPr lang="en" sz="900">
                <a:solidFill>
                  <a:srgbClr val="FFFFFF"/>
                </a:solidFill>
                <a:latin typeface="Questrial"/>
                <a:ea typeface="Questrial"/>
                <a:cs typeface="Questrial"/>
                <a:sym typeface="Questrial"/>
              </a:rPr>
              <a:t>CREDITS: This presentation template was created by </a:t>
            </a:r>
            <a:r>
              <a:rPr lang="en" sz="900">
                <a:solidFill>
                  <a:srgbClr val="FFFFFF"/>
                </a:solidFill>
                <a:uFill>
                  <a:noFill/>
                </a:uFill>
                <a:latin typeface="Questrial"/>
                <a:ea typeface="Questrial"/>
                <a:cs typeface="Questrial"/>
                <a:sym typeface="Questrial"/>
                <a:hlinkClick r:id="rId2">
                  <a:extLst>
                    <a:ext uri="{A12FA001-AC4F-418D-AE19-62706E023703}">
                      <ahyp:hlinkClr xmlns:ahyp="http://schemas.microsoft.com/office/drawing/2018/hyperlinkcolor" val="tx"/>
                    </a:ext>
                  </a:extLst>
                </a:hlinkClick>
              </a:rPr>
              <a:t>Slidesgo</a:t>
            </a:r>
            <a:r>
              <a:rPr lang="en" sz="900">
                <a:solidFill>
                  <a:srgbClr val="FFFFFF"/>
                </a:solidFill>
                <a:latin typeface="Questrial"/>
                <a:ea typeface="Questrial"/>
                <a:cs typeface="Questrial"/>
                <a:sym typeface="Questrial"/>
              </a:rPr>
              <a:t>, including icons by </a:t>
            </a:r>
            <a:r>
              <a:rPr lang="en" sz="900">
                <a:solidFill>
                  <a:srgbClr val="FFFFFF"/>
                </a:solidFill>
                <a:uFill>
                  <a:noFill/>
                </a:uFill>
                <a:latin typeface="Questrial"/>
                <a:ea typeface="Questrial"/>
                <a:cs typeface="Questrial"/>
                <a:sym typeface="Questrial"/>
                <a:hlinkClick r:id="rId3">
                  <a:extLst>
                    <a:ext uri="{A12FA001-AC4F-418D-AE19-62706E023703}">
                      <ahyp:hlinkClr xmlns:ahyp="http://schemas.microsoft.com/office/drawing/2018/hyperlinkcolor" val="tx"/>
                    </a:ext>
                  </a:extLst>
                </a:hlinkClick>
              </a:rPr>
              <a:t>Flaticon</a:t>
            </a:r>
            <a:r>
              <a:rPr lang="en" sz="900">
                <a:solidFill>
                  <a:srgbClr val="FFFFFF"/>
                </a:solidFill>
                <a:latin typeface="Questrial"/>
                <a:ea typeface="Questrial"/>
                <a:cs typeface="Questrial"/>
                <a:sym typeface="Questrial"/>
              </a:rPr>
              <a:t>, and infographics &amp; images by </a:t>
            </a:r>
            <a:r>
              <a:rPr lang="en" sz="900">
                <a:solidFill>
                  <a:srgbClr val="FFFFFF"/>
                </a:solidFill>
                <a:uFill>
                  <a:noFill/>
                </a:uFill>
                <a:latin typeface="Questrial"/>
                <a:ea typeface="Questrial"/>
                <a:cs typeface="Questrial"/>
                <a:sym typeface="Questrial"/>
                <a:hlinkClick r:id="rId4">
                  <a:extLst>
                    <a:ext uri="{A12FA001-AC4F-418D-AE19-62706E023703}">
                      <ahyp:hlinkClr xmlns:ahyp="http://schemas.microsoft.com/office/drawing/2018/hyperlinkcolor" val="tx"/>
                    </a:ext>
                  </a:extLst>
                </a:hlinkClick>
              </a:rPr>
              <a:t>Freepik</a:t>
            </a:r>
            <a:r>
              <a:rPr lang="en" sz="900">
                <a:solidFill>
                  <a:srgbClr val="FFFFFF"/>
                </a:solidFill>
                <a:latin typeface="Questrial"/>
                <a:ea typeface="Questrial"/>
                <a:cs typeface="Questrial"/>
                <a:sym typeface="Questrial"/>
              </a:rPr>
              <a:t>. </a:t>
            </a:r>
            <a:endParaRPr sz="900">
              <a:solidFill>
                <a:srgbClr val="FFFFFF"/>
              </a:solidFill>
              <a:latin typeface="Questrial"/>
              <a:ea typeface="Questrial"/>
              <a:cs typeface="Questrial"/>
              <a:sym typeface="Questrial"/>
            </a:endParaRPr>
          </a:p>
        </p:txBody>
      </p:sp>
      <p:sp>
        <p:nvSpPr>
          <p:cNvPr id="135" name="Google Shape;135;p24"/>
          <p:cNvSpPr/>
          <p:nvPr/>
        </p:nvSpPr>
        <p:spPr>
          <a:xfrm rot="10800000">
            <a:off x="4347750" y="-303433"/>
            <a:ext cx="448500" cy="598000"/>
          </a:xfrm>
          <a:prstGeom prst="pie">
            <a:avLst>
              <a:gd name="adj1" fmla="val 10800000"/>
              <a:gd name="adj2" fmla="val 638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4939971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36"/>
        <p:cNvGrpSpPr/>
        <p:nvPr/>
      </p:nvGrpSpPr>
      <p:grpSpPr>
        <a:xfrm>
          <a:off x="0" y="0"/>
          <a:ext cx="0" cy="0"/>
          <a:chOff x="0" y="0"/>
          <a:chExt cx="0" cy="0"/>
        </a:xfrm>
      </p:grpSpPr>
      <p:sp>
        <p:nvSpPr>
          <p:cNvPr id="137" name="Google Shape;137;p25"/>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138" name="Google Shape;138;p25"/>
          <p:cNvSpPr txBox="1">
            <a:spLocks noGrp="1"/>
          </p:cNvSpPr>
          <p:nvPr>
            <p:ph type="title"/>
          </p:nvPr>
        </p:nvSpPr>
        <p:spPr>
          <a:xfrm>
            <a:off x="710275" y="425231"/>
            <a:ext cx="7723500" cy="64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Font typeface="Fira Sans Extra Condensed Medium"/>
              <a:buNone/>
              <a:defRPr>
                <a:latin typeface="Fira Sans Extra Condensed Medium"/>
                <a:ea typeface="Fira Sans Extra Condensed Medium"/>
                <a:cs typeface="Fira Sans Extra Condensed Medium"/>
                <a:sym typeface="Fira Sans Extra Condensed Medium"/>
              </a:defRPr>
            </a:lvl1pPr>
            <a:lvl2pPr lvl="1" algn="ctr" rtl="0">
              <a:spcBef>
                <a:spcPts val="0"/>
              </a:spcBef>
              <a:spcAft>
                <a:spcPts val="0"/>
              </a:spcAft>
              <a:buSzPts val="2800"/>
              <a:buFont typeface="Fira Sans Extra Condensed Medium"/>
              <a:buNone/>
              <a:defRPr>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800"/>
              <a:buFont typeface="Fira Sans Extra Condensed Medium"/>
              <a:buNone/>
              <a:defRPr>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800"/>
              <a:buFont typeface="Fira Sans Extra Condensed Medium"/>
              <a:buNone/>
              <a:defRPr>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800"/>
              <a:buFont typeface="Fira Sans Extra Condensed Medium"/>
              <a:buNone/>
              <a:defRPr>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800"/>
              <a:buFont typeface="Fira Sans Extra Condensed Medium"/>
              <a:buNone/>
              <a:defRPr>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800"/>
              <a:buFont typeface="Fira Sans Extra Condensed Medium"/>
              <a:buNone/>
              <a:defRPr>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800"/>
              <a:buFont typeface="Fira Sans Extra Condensed Medium"/>
              <a:buNone/>
              <a:defRPr>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800"/>
              <a:buFont typeface="Fira Sans Extra Condensed Medium"/>
              <a:buNone/>
              <a:defRPr>
                <a:latin typeface="Fira Sans Extra Condensed Medium"/>
                <a:ea typeface="Fira Sans Extra Condensed Medium"/>
                <a:cs typeface="Fira Sans Extra Condensed Medium"/>
                <a:sym typeface="Fira Sans Extra Condensed Medium"/>
              </a:defRPr>
            </a:lvl9pPr>
          </a:lstStyle>
          <a:p>
            <a:endParaRPr/>
          </a:p>
        </p:txBody>
      </p:sp>
    </p:spTree>
    <p:extLst>
      <p:ext uri="{BB962C8B-B14F-4D97-AF65-F5344CB8AC3E}">
        <p14:creationId xmlns:p14="http://schemas.microsoft.com/office/powerpoint/2010/main" val="27835808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slide 1">
  <p:cSld name="Title slide 1">
    <p:spTree>
      <p:nvGrpSpPr>
        <p:cNvPr id="1" name="Shape 139"/>
        <p:cNvGrpSpPr/>
        <p:nvPr/>
      </p:nvGrpSpPr>
      <p:grpSpPr>
        <a:xfrm>
          <a:off x="0" y="0"/>
          <a:ext cx="0" cy="0"/>
          <a:chOff x="0" y="0"/>
          <a:chExt cx="0" cy="0"/>
        </a:xfrm>
      </p:grpSpPr>
      <p:sp>
        <p:nvSpPr>
          <p:cNvPr id="140" name="Google Shape;140;p26"/>
          <p:cNvSpPr txBox="1">
            <a:spLocks noGrp="1"/>
          </p:cNvSpPr>
          <p:nvPr>
            <p:ph type="ctrTitle"/>
          </p:nvPr>
        </p:nvSpPr>
        <p:spPr>
          <a:xfrm>
            <a:off x="3609975" y="1859600"/>
            <a:ext cx="4824000" cy="2886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500"/>
              <a:buFont typeface="Fira Sans Extra Condensed Medium"/>
              <a:buNone/>
              <a:defRPr sz="4500">
                <a:latin typeface="Fira Sans Extra Condensed Medium"/>
                <a:ea typeface="Fira Sans Extra Condensed Medium"/>
                <a:cs typeface="Fira Sans Extra Condensed Medium"/>
                <a:sym typeface="Fira Sans Extra Condensed Medium"/>
              </a:defRPr>
            </a:lvl1pPr>
            <a:lvl2pPr lvl="1" algn="r" rtl="0">
              <a:spcBef>
                <a:spcPts val="0"/>
              </a:spcBef>
              <a:spcAft>
                <a:spcPts val="0"/>
              </a:spcAft>
              <a:buSzPts val="4500"/>
              <a:buNone/>
              <a:defRPr sz="4500"/>
            </a:lvl2pPr>
            <a:lvl3pPr lvl="2" algn="r" rtl="0">
              <a:spcBef>
                <a:spcPts val="0"/>
              </a:spcBef>
              <a:spcAft>
                <a:spcPts val="0"/>
              </a:spcAft>
              <a:buSzPts val="4500"/>
              <a:buNone/>
              <a:defRPr sz="4500"/>
            </a:lvl3pPr>
            <a:lvl4pPr lvl="3" algn="r" rtl="0">
              <a:spcBef>
                <a:spcPts val="0"/>
              </a:spcBef>
              <a:spcAft>
                <a:spcPts val="0"/>
              </a:spcAft>
              <a:buSzPts val="4500"/>
              <a:buNone/>
              <a:defRPr sz="4500"/>
            </a:lvl4pPr>
            <a:lvl5pPr lvl="4" algn="r" rtl="0">
              <a:spcBef>
                <a:spcPts val="0"/>
              </a:spcBef>
              <a:spcAft>
                <a:spcPts val="0"/>
              </a:spcAft>
              <a:buSzPts val="4500"/>
              <a:buNone/>
              <a:defRPr sz="4500"/>
            </a:lvl5pPr>
            <a:lvl6pPr lvl="5" algn="r" rtl="0">
              <a:spcBef>
                <a:spcPts val="0"/>
              </a:spcBef>
              <a:spcAft>
                <a:spcPts val="0"/>
              </a:spcAft>
              <a:buSzPts val="4500"/>
              <a:buNone/>
              <a:defRPr sz="4500"/>
            </a:lvl6pPr>
            <a:lvl7pPr lvl="6" algn="r" rtl="0">
              <a:spcBef>
                <a:spcPts val="0"/>
              </a:spcBef>
              <a:spcAft>
                <a:spcPts val="0"/>
              </a:spcAft>
              <a:buSzPts val="4500"/>
              <a:buNone/>
              <a:defRPr sz="4500"/>
            </a:lvl7pPr>
            <a:lvl8pPr lvl="7" algn="r" rtl="0">
              <a:spcBef>
                <a:spcPts val="0"/>
              </a:spcBef>
              <a:spcAft>
                <a:spcPts val="0"/>
              </a:spcAft>
              <a:buSzPts val="4500"/>
              <a:buNone/>
              <a:defRPr sz="4500"/>
            </a:lvl8pPr>
            <a:lvl9pPr lvl="8" algn="r" rtl="0">
              <a:spcBef>
                <a:spcPts val="0"/>
              </a:spcBef>
              <a:spcAft>
                <a:spcPts val="0"/>
              </a:spcAft>
              <a:buSzPts val="4500"/>
              <a:buNone/>
              <a:defRPr sz="4500"/>
            </a:lvl9pPr>
          </a:lstStyle>
          <a:p>
            <a:endParaRPr/>
          </a:p>
        </p:txBody>
      </p:sp>
      <p:sp>
        <p:nvSpPr>
          <p:cNvPr id="141" name="Google Shape;141;p26"/>
          <p:cNvSpPr txBox="1">
            <a:spLocks noGrp="1"/>
          </p:cNvSpPr>
          <p:nvPr>
            <p:ph type="subTitle" idx="1"/>
          </p:nvPr>
        </p:nvSpPr>
        <p:spPr>
          <a:xfrm>
            <a:off x="4488600" y="4441200"/>
            <a:ext cx="3945300" cy="557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chemeClr val="dk1"/>
              </a:buClr>
              <a:buSzPts val="1500"/>
              <a:buFont typeface="Roboto"/>
              <a:buNone/>
              <a:defRPr sz="1500">
                <a:solidFill>
                  <a:schemeClr val="dk1"/>
                </a:solidFill>
                <a:latin typeface="Roboto"/>
                <a:ea typeface="Roboto"/>
                <a:cs typeface="Roboto"/>
                <a:sym typeface="Roboto"/>
              </a:defRPr>
            </a:lvl1pPr>
            <a:lvl2pPr lvl="1" algn="r" rtl="0">
              <a:lnSpc>
                <a:spcPct val="100000"/>
              </a:lnSpc>
              <a:spcBef>
                <a:spcPts val="0"/>
              </a:spcBef>
              <a:spcAft>
                <a:spcPts val="0"/>
              </a:spcAft>
              <a:buSzPts val="1500"/>
              <a:buNone/>
              <a:defRPr sz="1500"/>
            </a:lvl2pPr>
            <a:lvl3pPr lvl="2" algn="r" rtl="0">
              <a:lnSpc>
                <a:spcPct val="100000"/>
              </a:lnSpc>
              <a:spcBef>
                <a:spcPts val="0"/>
              </a:spcBef>
              <a:spcAft>
                <a:spcPts val="0"/>
              </a:spcAft>
              <a:buSzPts val="1500"/>
              <a:buNone/>
              <a:defRPr sz="1500"/>
            </a:lvl3pPr>
            <a:lvl4pPr lvl="3" algn="r" rtl="0">
              <a:lnSpc>
                <a:spcPct val="100000"/>
              </a:lnSpc>
              <a:spcBef>
                <a:spcPts val="0"/>
              </a:spcBef>
              <a:spcAft>
                <a:spcPts val="0"/>
              </a:spcAft>
              <a:buSzPts val="1500"/>
              <a:buNone/>
              <a:defRPr sz="1500"/>
            </a:lvl4pPr>
            <a:lvl5pPr lvl="4" algn="r" rtl="0">
              <a:lnSpc>
                <a:spcPct val="100000"/>
              </a:lnSpc>
              <a:spcBef>
                <a:spcPts val="0"/>
              </a:spcBef>
              <a:spcAft>
                <a:spcPts val="0"/>
              </a:spcAft>
              <a:buSzPts val="1500"/>
              <a:buNone/>
              <a:defRPr sz="1500"/>
            </a:lvl5pPr>
            <a:lvl6pPr lvl="5" algn="r" rtl="0">
              <a:lnSpc>
                <a:spcPct val="100000"/>
              </a:lnSpc>
              <a:spcBef>
                <a:spcPts val="0"/>
              </a:spcBef>
              <a:spcAft>
                <a:spcPts val="0"/>
              </a:spcAft>
              <a:buSzPts val="1500"/>
              <a:buNone/>
              <a:defRPr sz="1500"/>
            </a:lvl6pPr>
            <a:lvl7pPr lvl="6" algn="r" rtl="0">
              <a:lnSpc>
                <a:spcPct val="100000"/>
              </a:lnSpc>
              <a:spcBef>
                <a:spcPts val="0"/>
              </a:spcBef>
              <a:spcAft>
                <a:spcPts val="0"/>
              </a:spcAft>
              <a:buSzPts val="1500"/>
              <a:buNone/>
              <a:defRPr sz="1500"/>
            </a:lvl7pPr>
            <a:lvl8pPr lvl="7" algn="r" rtl="0">
              <a:lnSpc>
                <a:spcPct val="100000"/>
              </a:lnSpc>
              <a:spcBef>
                <a:spcPts val="0"/>
              </a:spcBef>
              <a:spcAft>
                <a:spcPts val="0"/>
              </a:spcAft>
              <a:buSzPts val="1500"/>
              <a:buNone/>
              <a:defRPr sz="1500"/>
            </a:lvl8pPr>
            <a:lvl9pPr lvl="8" algn="r" rtl="0">
              <a:lnSpc>
                <a:spcPct val="100000"/>
              </a:lnSpc>
              <a:spcBef>
                <a:spcPts val="0"/>
              </a:spcBef>
              <a:spcAft>
                <a:spcPts val="0"/>
              </a:spcAft>
              <a:buSzPts val="1500"/>
              <a:buNone/>
              <a:defRPr sz="1500"/>
            </a:lvl9pPr>
          </a:lstStyle>
          <a:p>
            <a:endParaRPr/>
          </a:p>
        </p:txBody>
      </p:sp>
    </p:spTree>
    <p:extLst>
      <p:ext uri="{BB962C8B-B14F-4D97-AF65-F5344CB8AC3E}">
        <p14:creationId xmlns:p14="http://schemas.microsoft.com/office/powerpoint/2010/main" val="3462403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42"/>
        <p:cNvGrpSpPr/>
        <p:nvPr/>
      </p:nvGrpSpPr>
      <p:grpSpPr>
        <a:xfrm>
          <a:off x="0" y="0"/>
          <a:ext cx="0" cy="0"/>
          <a:chOff x="0" y="0"/>
          <a:chExt cx="0" cy="0"/>
        </a:xfrm>
      </p:grpSpPr>
      <p:sp>
        <p:nvSpPr>
          <p:cNvPr id="143" name="Google Shape;143;p27"/>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144" name="Google Shape;144;p27"/>
          <p:cNvSpPr txBox="1">
            <a:spLocks noGrp="1"/>
          </p:cNvSpPr>
          <p:nvPr>
            <p:ph type="title"/>
          </p:nvPr>
        </p:nvSpPr>
        <p:spPr>
          <a:xfrm>
            <a:off x="710275" y="425231"/>
            <a:ext cx="7723500" cy="64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Font typeface="Fira Sans Extra Condensed Medium"/>
              <a:buNone/>
              <a:defRPr>
                <a:latin typeface="Fira Sans Extra Condensed Medium"/>
                <a:ea typeface="Fira Sans Extra Condensed Medium"/>
                <a:cs typeface="Fira Sans Extra Condensed Medium"/>
                <a:sym typeface="Fira Sans Extra Condensed Medium"/>
              </a:defRPr>
            </a:lvl1pPr>
            <a:lvl2pPr lvl="1" algn="ctr" rtl="0">
              <a:spcBef>
                <a:spcPts val="0"/>
              </a:spcBef>
              <a:spcAft>
                <a:spcPts val="0"/>
              </a:spcAft>
              <a:buSzPts val="2800"/>
              <a:buFont typeface="Fira Sans Extra Condensed Medium"/>
              <a:buNone/>
              <a:defRPr>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800"/>
              <a:buFont typeface="Fira Sans Extra Condensed Medium"/>
              <a:buNone/>
              <a:defRPr>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800"/>
              <a:buFont typeface="Fira Sans Extra Condensed Medium"/>
              <a:buNone/>
              <a:defRPr>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800"/>
              <a:buFont typeface="Fira Sans Extra Condensed Medium"/>
              <a:buNone/>
              <a:defRPr>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800"/>
              <a:buFont typeface="Fira Sans Extra Condensed Medium"/>
              <a:buNone/>
              <a:defRPr>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800"/>
              <a:buFont typeface="Fira Sans Extra Condensed Medium"/>
              <a:buNone/>
              <a:defRPr>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800"/>
              <a:buFont typeface="Fira Sans Extra Condensed Medium"/>
              <a:buNone/>
              <a:defRPr>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800"/>
              <a:buFont typeface="Fira Sans Extra Condensed Medium"/>
              <a:buNone/>
              <a:defRPr>
                <a:latin typeface="Fira Sans Extra Condensed Medium"/>
                <a:ea typeface="Fira Sans Extra Condensed Medium"/>
                <a:cs typeface="Fira Sans Extra Condensed Medium"/>
                <a:sym typeface="Fira Sans Extra Condensed Medium"/>
              </a:defRPr>
            </a:lvl9pPr>
          </a:lstStyle>
          <a:p>
            <a:endParaRPr/>
          </a:p>
        </p:txBody>
      </p:sp>
    </p:spTree>
    <p:extLst>
      <p:ext uri="{BB962C8B-B14F-4D97-AF65-F5344CB8AC3E}">
        <p14:creationId xmlns:p14="http://schemas.microsoft.com/office/powerpoint/2010/main" val="3831342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able or Graph">
    <p:spTree>
      <p:nvGrpSpPr>
        <p:cNvPr id="1" name=""/>
        <p:cNvGrpSpPr/>
        <p:nvPr/>
      </p:nvGrpSpPr>
      <p:grpSpPr>
        <a:xfrm>
          <a:off x="0" y="0"/>
          <a:ext cx="0" cy="0"/>
          <a:chOff x="0" y="0"/>
          <a:chExt cx="0" cy="0"/>
        </a:xfrm>
      </p:grpSpPr>
      <p:sp>
        <p:nvSpPr>
          <p:cNvPr id="75" name="Rectangle 6"/>
          <p:cNvSpPr/>
          <p:nvPr/>
        </p:nvSpPr>
        <p:spPr>
          <a:xfrm>
            <a:off x="-1" y="0"/>
            <a:ext cx="9148459" cy="164093"/>
          </a:xfrm>
          <a:prstGeom prst="rect">
            <a:avLst/>
          </a:prstGeom>
          <a:solidFill>
            <a:schemeClr val="accent1"/>
          </a:soli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76" name="Rectangle 7"/>
          <p:cNvSpPr/>
          <p:nvPr/>
        </p:nvSpPr>
        <p:spPr>
          <a:xfrm>
            <a:off x="-3" y="164091"/>
            <a:ext cx="9148464" cy="164095"/>
          </a:xfrm>
          <a:prstGeom prst="rect">
            <a:avLst/>
          </a:prstGeom>
          <a:solidFill>
            <a:schemeClr val="accent2"/>
          </a:soli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77" name="Rectangle 8"/>
          <p:cNvSpPr/>
          <p:nvPr/>
        </p:nvSpPr>
        <p:spPr>
          <a:xfrm>
            <a:off x="0" y="328185"/>
            <a:ext cx="9144000" cy="164095"/>
          </a:xfrm>
          <a:prstGeom prst="rect">
            <a:avLst/>
          </a:prstGeom>
          <a:solidFill>
            <a:schemeClr val="accent3"/>
          </a:soli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pic>
        <p:nvPicPr>
          <p:cNvPr id="78" name="Picture 9" descr="Picture 9"/>
          <p:cNvPicPr>
            <a:picLocks noChangeAspect="1"/>
          </p:cNvPicPr>
          <p:nvPr/>
        </p:nvPicPr>
        <p:blipFill>
          <a:blip r:embed="rId2"/>
          <a:stretch>
            <a:fillRect/>
          </a:stretch>
        </p:blipFill>
        <p:spPr>
          <a:xfrm>
            <a:off x="5488132" y="6126162"/>
            <a:ext cx="3444503" cy="509151"/>
          </a:xfrm>
          <a:prstGeom prst="rect">
            <a:avLst/>
          </a:prstGeom>
          <a:ln w="12700">
            <a:miter lim="400000"/>
          </a:ln>
        </p:spPr>
      </p:pic>
      <p:sp>
        <p:nvSpPr>
          <p:cNvPr id="79" name="Straight Connector 10"/>
          <p:cNvSpPr/>
          <p:nvPr/>
        </p:nvSpPr>
        <p:spPr>
          <a:xfrm>
            <a:off x="363867" y="6499490"/>
            <a:ext cx="5007237" cy="1"/>
          </a:xfrm>
          <a:prstGeom prst="line">
            <a:avLst/>
          </a:prstGeom>
          <a:ln w="50800">
            <a:solidFill>
              <a:schemeClr val="accent3"/>
            </a:solidFill>
          </a:ln>
        </p:spPr>
        <p:txBody>
          <a:bodyPr lIns="45718" tIns="45718" rIns="45718" bIns="45718"/>
          <a:lstStyle/>
          <a:p>
            <a:endParaRPr/>
          </a:p>
        </p:txBody>
      </p:sp>
      <p:sp>
        <p:nvSpPr>
          <p:cNvPr id="80" name="Picture Placeholder 2"/>
          <p:cNvSpPr>
            <a:spLocks noGrp="1"/>
          </p:cNvSpPr>
          <p:nvPr>
            <p:ph type="pic" idx="21"/>
          </p:nvPr>
        </p:nvSpPr>
        <p:spPr>
          <a:xfrm>
            <a:off x="283463" y="594359"/>
            <a:ext cx="8559601" cy="5138931"/>
          </a:xfrm>
          <a:prstGeom prst="rect">
            <a:avLst/>
          </a:prstGeom>
        </p:spPr>
        <p:txBody>
          <a:bodyPr lIns="91439" tIns="45719" rIns="91439" bIns="45719">
            <a:noAutofit/>
          </a:bodyPr>
          <a:lstStyle/>
          <a:p>
            <a:endParaRPr/>
          </a:p>
        </p:txBody>
      </p:sp>
      <p:sp>
        <p:nvSpPr>
          <p:cNvPr id="81" name="Shape 81"/>
          <p:cNvSpPr txBox="1">
            <a:spLocks noGrp="1"/>
          </p:cNvSpPr>
          <p:nvPr>
            <p:ph type="body" sz="quarter" idx="1" hasCustomPrompt="1"/>
          </p:nvPr>
        </p:nvSpPr>
        <p:spPr>
          <a:xfrm>
            <a:off x="283462" y="5741663"/>
            <a:ext cx="8559601" cy="215446"/>
          </a:xfrm>
          <a:prstGeom prst="rect">
            <a:avLst/>
          </a:prstGeom>
        </p:spPr>
        <p:txBody>
          <a:bodyPr lIns="0" tIns="0" rIns="0" bIns="0"/>
          <a:lstStyle>
            <a:lvl1pPr marL="0" indent="0">
              <a:spcBef>
                <a:spcPts val="300"/>
              </a:spcBef>
              <a:buSzTx/>
              <a:buFontTx/>
              <a:buNone/>
              <a:defRPr sz="1400"/>
            </a:lvl1pPr>
            <a:lvl2pPr marL="600075" indent="-142875">
              <a:spcBef>
                <a:spcPts val="300"/>
              </a:spcBef>
              <a:buFontTx/>
              <a:defRPr sz="1400"/>
            </a:lvl2pPr>
            <a:lvl3pPr marL="1114425" indent="-200025">
              <a:spcBef>
                <a:spcPts val="300"/>
              </a:spcBef>
              <a:buFontTx/>
              <a:buChar char="▪"/>
              <a:defRPr sz="1400"/>
            </a:lvl3pPr>
            <a:lvl4pPr marL="1531619" indent="-160019">
              <a:spcBef>
                <a:spcPts val="300"/>
              </a:spcBef>
              <a:buFontTx/>
              <a:buChar char="~"/>
              <a:defRPr sz="1400"/>
            </a:lvl4pPr>
            <a:lvl5pPr marL="1988820" indent="-160020">
              <a:spcBef>
                <a:spcPts val="300"/>
              </a:spcBef>
              <a:buFontTx/>
              <a:defRPr sz="1400"/>
            </a:lvl5pPr>
          </a:lstStyle>
          <a:p>
            <a:r>
              <a:t>Caption text, if necessary</a:t>
            </a:r>
          </a:p>
          <a:p>
            <a:pPr lvl="1"/>
            <a:endParaRPr/>
          </a:p>
          <a:p>
            <a:pPr lvl="2"/>
            <a:endParaRPr/>
          </a:p>
          <a:p>
            <a:pPr lvl="3"/>
            <a:endParaRPr/>
          </a:p>
          <a:p>
            <a:pPr lvl="4"/>
            <a:endParaRPr/>
          </a:p>
        </p:txBody>
      </p:sp>
      <p:sp>
        <p:nvSpPr>
          <p:cNvPr id="82" name="Shape 82"/>
          <p:cNvSpPr txBox="1">
            <a:spLocks noGrp="1"/>
          </p:cNvSpPr>
          <p:nvPr>
            <p:ph type="sldNum" sz="quarter" idx="2"/>
          </p:nvPr>
        </p:nvSpPr>
        <p:spPr>
          <a:xfrm>
            <a:off x="6294578" y="6232198"/>
            <a:ext cx="258623" cy="248304"/>
          </a:xfrm>
          <a:prstGeom prst="rect">
            <a:avLst/>
          </a:prstGeom>
        </p:spPr>
        <p:txBody>
          <a:bodyPr anchor="ctr"/>
          <a:lstStyle>
            <a:lvl1pPr algn="r">
              <a:defRPr sz="1200"/>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89" name="Rectangle 6"/>
          <p:cNvSpPr/>
          <p:nvPr/>
        </p:nvSpPr>
        <p:spPr>
          <a:xfrm>
            <a:off x="-1" y="0"/>
            <a:ext cx="9148459" cy="164093"/>
          </a:xfrm>
          <a:prstGeom prst="rect">
            <a:avLst/>
          </a:prstGeom>
          <a:solidFill>
            <a:schemeClr val="accent1"/>
          </a:soli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90" name="Rectangle 7"/>
          <p:cNvSpPr/>
          <p:nvPr/>
        </p:nvSpPr>
        <p:spPr>
          <a:xfrm>
            <a:off x="-3" y="164091"/>
            <a:ext cx="9148464" cy="164095"/>
          </a:xfrm>
          <a:prstGeom prst="rect">
            <a:avLst/>
          </a:prstGeom>
          <a:solidFill>
            <a:schemeClr val="accent2"/>
          </a:soli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91" name="Rectangle 8"/>
          <p:cNvSpPr/>
          <p:nvPr/>
        </p:nvSpPr>
        <p:spPr>
          <a:xfrm>
            <a:off x="0" y="328185"/>
            <a:ext cx="9144000" cy="164095"/>
          </a:xfrm>
          <a:prstGeom prst="rect">
            <a:avLst/>
          </a:prstGeom>
          <a:solidFill>
            <a:schemeClr val="accent3"/>
          </a:soli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pic>
        <p:nvPicPr>
          <p:cNvPr id="92" name="Picture 9" descr="Picture 9"/>
          <p:cNvPicPr>
            <a:picLocks noChangeAspect="1"/>
          </p:cNvPicPr>
          <p:nvPr/>
        </p:nvPicPr>
        <p:blipFill>
          <a:blip r:embed="rId2"/>
          <a:stretch>
            <a:fillRect/>
          </a:stretch>
        </p:blipFill>
        <p:spPr>
          <a:xfrm>
            <a:off x="5488132" y="6126162"/>
            <a:ext cx="3444503" cy="509151"/>
          </a:xfrm>
          <a:prstGeom prst="rect">
            <a:avLst/>
          </a:prstGeom>
          <a:ln w="12700">
            <a:miter lim="400000"/>
          </a:ln>
        </p:spPr>
      </p:pic>
      <p:sp>
        <p:nvSpPr>
          <p:cNvPr id="93" name="Straight Connector 10"/>
          <p:cNvSpPr/>
          <p:nvPr/>
        </p:nvSpPr>
        <p:spPr>
          <a:xfrm>
            <a:off x="363867" y="6499490"/>
            <a:ext cx="5007237" cy="1"/>
          </a:xfrm>
          <a:prstGeom prst="line">
            <a:avLst/>
          </a:prstGeom>
          <a:ln w="50800">
            <a:solidFill>
              <a:schemeClr val="accent3"/>
            </a:solidFill>
          </a:ln>
        </p:spPr>
        <p:txBody>
          <a:bodyPr lIns="45718" tIns="45718" rIns="45718" bIns="45718"/>
          <a:lstStyle/>
          <a:p>
            <a:endParaRPr/>
          </a:p>
        </p:txBody>
      </p:sp>
      <p:sp>
        <p:nvSpPr>
          <p:cNvPr id="94" name="Shape 94"/>
          <p:cNvSpPr txBox="1">
            <a:spLocks noGrp="1"/>
          </p:cNvSpPr>
          <p:nvPr>
            <p:ph type="sldNum" sz="quarter" idx="2"/>
          </p:nvPr>
        </p:nvSpPr>
        <p:spPr>
          <a:xfrm>
            <a:off x="6294578" y="6232198"/>
            <a:ext cx="258623" cy="248304"/>
          </a:xfrm>
          <a:prstGeom prst="rect">
            <a:avLst/>
          </a:prstGeom>
        </p:spPr>
        <p:txBody>
          <a:bodyPr anchor="ctr"/>
          <a:lstStyle>
            <a:lvl1pPr algn="r">
              <a:defRPr sz="1200"/>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01" name="Shape 101"/>
          <p:cNvSpPr txBox="1">
            <a:spLocks noGrp="1"/>
          </p:cNvSpPr>
          <p:nvPr>
            <p:ph type="title"/>
          </p:nvPr>
        </p:nvSpPr>
        <p:spPr>
          <a:xfrm>
            <a:off x="685800" y="2130425"/>
            <a:ext cx="7772400" cy="1470025"/>
          </a:xfrm>
          <a:prstGeom prst="rect">
            <a:avLst/>
          </a:prstGeom>
        </p:spPr>
        <p:txBody>
          <a:bodyPr/>
          <a:lstStyle/>
          <a:p>
            <a:r>
              <a:t>Title Text</a:t>
            </a:r>
          </a:p>
        </p:txBody>
      </p:sp>
      <p:sp>
        <p:nvSpPr>
          <p:cNvPr id="102" name="Shape 102"/>
          <p:cNvSpPr txBox="1">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03" name="Shape 103"/>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10" name="Shape 110"/>
          <p:cNvSpPr txBox="1">
            <a:spLocks noGrp="1"/>
          </p:cNvSpPr>
          <p:nvPr>
            <p:ph type="title"/>
          </p:nvPr>
        </p:nvSpPr>
        <p:spPr>
          <a:prstGeom prst="rect">
            <a:avLst/>
          </a:prstGeom>
        </p:spPr>
        <p:txBody>
          <a:bodyPr/>
          <a:lstStyle/>
          <a:p>
            <a:r>
              <a:t>Title Text</a:t>
            </a:r>
          </a:p>
        </p:txBody>
      </p:sp>
      <p:sp>
        <p:nvSpPr>
          <p:cNvPr id="111" name="Shape 111"/>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2" name="Shape 112"/>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txBox="1">
            <a:spLocks noGrp="1"/>
          </p:cNvSpPr>
          <p:nvPr>
            <p:ph type="title"/>
          </p:nvPr>
        </p:nvSpPr>
        <p:spPr>
          <a:xfrm>
            <a:off x="457200" y="274638"/>
            <a:ext cx="8229600" cy="1143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Title Text</a:t>
            </a:r>
          </a:p>
        </p:txBody>
      </p:sp>
      <p:sp>
        <p:nvSpPr>
          <p:cNvPr id="3" name="Shape 3"/>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txBox="1">
            <a:spLocks noGrp="1"/>
          </p:cNvSpPr>
          <p:nvPr>
            <p:ph type="sldNum" sz="quarter" idx="2"/>
          </p:nvPr>
        </p:nvSpPr>
        <p:spPr>
          <a:xfrm>
            <a:off x="6553200" y="6356350"/>
            <a:ext cx="335864" cy="333086"/>
          </a:xfrm>
          <a:prstGeom prst="rect">
            <a:avLst/>
          </a:prstGeom>
          <a:ln w="12700">
            <a:miter lim="400000"/>
          </a:ln>
        </p:spPr>
        <p:txBody>
          <a:bodyPr wrap="none" lIns="45718" tIns="45718" rIns="45718" bIns="45718">
            <a:spAutoFit/>
          </a:bodyPr>
          <a:lstStyle>
            <a:lvl1pPr>
              <a:defRPr>
                <a:latin typeface="+mn-lt"/>
                <a:ea typeface="+mn-ea"/>
                <a:cs typeface="+mn-cs"/>
                <a:sym typeface="Calibri"/>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ransitio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9pPr>
    </p:bodyStyle>
    <p:otherStyle>
      <a:lvl1pPr marL="0" marR="0" indent="0" algn="l" defTabSz="457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alibri"/>
        </a:defRPr>
      </a:lvl1pPr>
      <a:lvl2pPr marL="0" marR="0" indent="0" algn="l" defTabSz="457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alibri"/>
        </a:defRPr>
      </a:lvl2pPr>
      <a:lvl3pPr marL="0" marR="0" indent="0" algn="l" defTabSz="457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alibri"/>
        </a:defRPr>
      </a:lvl3pPr>
      <a:lvl4pPr marL="0" marR="0" indent="0" algn="l" defTabSz="457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alibri"/>
        </a:defRPr>
      </a:lvl4pPr>
      <a:lvl5pPr marL="0" marR="0" indent="0" algn="l" defTabSz="457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alibri"/>
        </a:defRPr>
      </a:lvl5pPr>
      <a:lvl6pPr marL="0" marR="0" indent="0" algn="l" defTabSz="457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alibri"/>
        </a:defRPr>
      </a:lvl6pPr>
      <a:lvl7pPr marL="0" marR="0" indent="0" algn="l" defTabSz="457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alibri"/>
        </a:defRPr>
      </a:lvl7pPr>
      <a:lvl8pPr marL="0" marR="0" indent="0" algn="l" defTabSz="457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alibri"/>
        </a:defRPr>
      </a:lvl8pPr>
      <a:lvl9pPr marL="0" marR="0" indent="0" algn="l" defTabSz="457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0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0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0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0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0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83838741"/>
      </p:ext>
    </p:extLst>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09400" y="723300"/>
            <a:ext cx="7725300" cy="63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323C40"/>
              </a:buClr>
              <a:buSzPts val="2800"/>
              <a:buFont typeface="Fjalla One"/>
              <a:buNone/>
              <a:defRPr sz="2800">
                <a:solidFill>
                  <a:srgbClr val="323C40"/>
                </a:solidFill>
                <a:latin typeface="Fjalla One"/>
                <a:ea typeface="Fjalla One"/>
                <a:cs typeface="Fjalla One"/>
                <a:sym typeface="Fjalla One"/>
              </a:defRPr>
            </a:lvl1pPr>
            <a:lvl2pPr lvl="1" rtl="0">
              <a:spcBef>
                <a:spcPts val="0"/>
              </a:spcBef>
              <a:spcAft>
                <a:spcPts val="0"/>
              </a:spcAft>
              <a:buClr>
                <a:srgbClr val="323C40"/>
              </a:buClr>
              <a:buSzPts val="2800"/>
              <a:buFont typeface="Fjalla One"/>
              <a:buNone/>
              <a:defRPr sz="2800">
                <a:solidFill>
                  <a:srgbClr val="323C40"/>
                </a:solidFill>
                <a:latin typeface="Fjalla One"/>
                <a:ea typeface="Fjalla One"/>
                <a:cs typeface="Fjalla One"/>
                <a:sym typeface="Fjalla One"/>
              </a:defRPr>
            </a:lvl2pPr>
            <a:lvl3pPr lvl="2" rtl="0">
              <a:spcBef>
                <a:spcPts val="0"/>
              </a:spcBef>
              <a:spcAft>
                <a:spcPts val="0"/>
              </a:spcAft>
              <a:buClr>
                <a:srgbClr val="323C40"/>
              </a:buClr>
              <a:buSzPts val="2800"/>
              <a:buFont typeface="Fjalla One"/>
              <a:buNone/>
              <a:defRPr sz="2800">
                <a:solidFill>
                  <a:srgbClr val="323C40"/>
                </a:solidFill>
                <a:latin typeface="Fjalla One"/>
                <a:ea typeface="Fjalla One"/>
                <a:cs typeface="Fjalla One"/>
                <a:sym typeface="Fjalla One"/>
              </a:defRPr>
            </a:lvl3pPr>
            <a:lvl4pPr lvl="3" rtl="0">
              <a:spcBef>
                <a:spcPts val="0"/>
              </a:spcBef>
              <a:spcAft>
                <a:spcPts val="0"/>
              </a:spcAft>
              <a:buClr>
                <a:srgbClr val="323C40"/>
              </a:buClr>
              <a:buSzPts val="2800"/>
              <a:buFont typeface="Fjalla One"/>
              <a:buNone/>
              <a:defRPr sz="2800">
                <a:solidFill>
                  <a:srgbClr val="323C40"/>
                </a:solidFill>
                <a:latin typeface="Fjalla One"/>
                <a:ea typeface="Fjalla One"/>
                <a:cs typeface="Fjalla One"/>
                <a:sym typeface="Fjalla One"/>
              </a:defRPr>
            </a:lvl4pPr>
            <a:lvl5pPr lvl="4" rtl="0">
              <a:spcBef>
                <a:spcPts val="0"/>
              </a:spcBef>
              <a:spcAft>
                <a:spcPts val="0"/>
              </a:spcAft>
              <a:buClr>
                <a:srgbClr val="323C40"/>
              </a:buClr>
              <a:buSzPts val="2800"/>
              <a:buFont typeface="Fjalla One"/>
              <a:buNone/>
              <a:defRPr sz="2800">
                <a:solidFill>
                  <a:srgbClr val="323C40"/>
                </a:solidFill>
                <a:latin typeface="Fjalla One"/>
                <a:ea typeface="Fjalla One"/>
                <a:cs typeface="Fjalla One"/>
                <a:sym typeface="Fjalla One"/>
              </a:defRPr>
            </a:lvl5pPr>
            <a:lvl6pPr lvl="5" rtl="0">
              <a:spcBef>
                <a:spcPts val="0"/>
              </a:spcBef>
              <a:spcAft>
                <a:spcPts val="0"/>
              </a:spcAft>
              <a:buClr>
                <a:srgbClr val="323C40"/>
              </a:buClr>
              <a:buSzPts val="2800"/>
              <a:buFont typeface="Fjalla One"/>
              <a:buNone/>
              <a:defRPr sz="2800">
                <a:solidFill>
                  <a:srgbClr val="323C40"/>
                </a:solidFill>
                <a:latin typeface="Fjalla One"/>
                <a:ea typeface="Fjalla One"/>
                <a:cs typeface="Fjalla One"/>
                <a:sym typeface="Fjalla One"/>
              </a:defRPr>
            </a:lvl6pPr>
            <a:lvl7pPr lvl="6" rtl="0">
              <a:spcBef>
                <a:spcPts val="0"/>
              </a:spcBef>
              <a:spcAft>
                <a:spcPts val="0"/>
              </a:spcAft>
              <a:buClr>
                <a:srgbClr val="323C40"/>
              </a:buClr>
              <a:buSzPts val="2800"/>
              <a:buFont typeface="Fjalla One"/>
              <a:buNone/>
              <a:defRPr sz="2800">
                <a:solidFill>
                  <a:srgbClr val="323C40"/>
                </a:solidFill>
                <a:latin typeface="Fjalla One"/>
                <a:ea typeface="Fjalla One"/>
                <a:cs typeface="Fjalla One"/>
                <a:sym typeface="Fjalla One"/>
              </a:defRPr>
            </a:lvl7pPr>
            <a:lvl8pPr lvl="7" rtl="0">
              <a:spcBef>
                <a:spcPts val="0"/>
              </a:spcBef>
              <a:spcAft>
                <a:spcPts val="0"/>
              </a:spcAft>
              <a:buClr>
                <a:srgbClr val="323C40"/>
              </a:buClr>
              <a:buSzPts val="2800"/>
              <a:buFont typeface="Fjalla One"/>
              <a:buNone/>
              <a:defRPr sz="2800">
                <a:solidFill>
                  <a:srgbClr val="323C40"/>
                </a:solidFill>
                <a:latin typeface="Fjalla One"/>
                <a:ea typeface="Fjalla One"/>
                <a:cs typeface="Fjalla One"/>
                <a:sym typeface="Fjalla One"/>
              </a:defRPr>
            </a:lvl8pPr>
            <a:lvl9pPr lvl="8" rtl="0">
              <a:spcBef>
                <a:spcPts val="0"/>
              </a:spcBef>
              <a:spcAft>
                <a:spcPts val="0"/>
              </a:spcAft>
              <a:buClr>
                <a:srgbClr val="323C40"/>
              </a:buClr>
              <a:buSzPts val="2800"/>
              <a:buFont typeface="Fjalla One"/>
              <a:buNone/>
              <a:defRPr sz="2800">
                <a:solidFill>
                  <a:srgbClr val="323C40"/>
                </a:solidFill>
                <a:latin typeface="Fjalla One"/>
                <a:ea typeface="Fjalla One"/>
                <a:cs typeface="Fjalla One"/>
                <a:sym typeface="Fjalla One"/>
              </a:defRPr>
            </a:lvl9pPr>
          </a:lstStyle>
          <a:p>
            <a:endParaRPr/>
          </a:p>
        </p:txBody>
      </p:sp>
      <p:sp>
        <p:nvSpPr>
          <p:cNvPr id="7" name="Google Shape;7;p1"/>
          <p:cNvSpPr txBox="1">
            <a:spLocks noGrp="1"/>
          </p:cNvSpPr>
          <p:nvPr>
            <p:ph type="body" idx="1"/>
          </p:nvPr>
        </p:nvSpPr>
        <p:spPr>
          <a:xfrm>
            <a:off x="709400" y="1536633"/>
            <a:ext cx="7725300" cy="4598000"/>
          </a:xfrm>
          <a:prstGeom prst="rect">
            <a:avLst/>
          </a:prstGeom>
          <a:noFill/>
          <a:ln>
            <a:noFill/>
          </a:ln>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rgbClr val="37C2D1"/>
              </a:buClr>
              <a:buSzPts val="1200"/>
              <a:buFont typeface="Questrial"/>
              <a:buChar char="▪"/>
              <a:defRPr sz="1200">
                <a:solidFill>
                  <a:srgbClr val="323C40"/>
                </a:solidFill>
                <a:latin typeface="Questrial"/>
                <a:ea typeface="Questrial"/>
                <a:cs typeface="Questrial"/>
                <a:sym typeface="Questrial"/>
              </a:defRPr>
            </a:lvl1pPr>
            <a:lvl2pPr marL="914400" lvl="1" indent="-304800" rtl="0">
              <a:lnSpc>
                <a:spcPct val="115000"/>
              </a:lnSpc>
              <a:spcBef>
                <a:spcPts val="1600"/>
              </a:spcBef>
              <a:spcAft>
                <a:spcPts val="0"/>
              </a:spcAft>
              <a:buClr>
                <a:srgbClr val="37C2D1"/>
              </a:buClr>
              <a:buSzPts val="1200"/>
              <a:buFont typeface="Questrial"/>
              <a:buChar char="○"/>
              <a:defRPr sz="1200">
                <a:solidFill>
                  <a:srgbClr val="323C40"/>
                </a:solidFill>
                <a:latin typeface="Questrial"/>
                <a:ea typeface="Questrial"/>
                <a:cs typeface="Questrial"/>
                <a:sym typeface="Questrial"/>
              </a:defRPr>
            </a:lvl2pPr>
            <a:lvl3pPr marL="1371600" lvl="2" indent="-304800" rtl="0">
              <a:lnSpc>
                <a:spcPct val="115000"/>
              </a:lnSpc>
              <a:spcBef>
                <a:spcPts val="1600"/>
              </a:spcBef>
              <a:spcAft>
                <a:spcPts val="0"/>
              </a:spcAft>
              <a:buClr>
                <a:srgbClr val="37C2D1"/>
              </a:buClr>
              <a:buSzPts val="1200"/>
              <a:buFont typeface="Questrial"/>
              <a:buChar char="■"/>
              <a:defRPr sz="1200">
                <a:solidFill>
                  <a:srgbClr val="323C40"/>
                </a:solidFill>
                <a:latin typeface="Questrial"/>
                <a:ea typeface="Questrial"/>
                <a:cs typeface="Questrial"/>
                <a:sym typeface="Questrial"/>
              </a:defRPr>
            </a:lvl3pPr>
            <a:lvl4pPr marL="1828800" lvl="3" indent="-304800" rtl="0">
              <a:lnSpc>
                <a:spcPct val="115000"/>
              </a:lnSpc>
              <a:spcBef>
                <a:spcPts val="1600"/>
              </a:spcBef>
              <a:spcAft>
                <a:spcPts val="0"/>
              </a:spcAft>
              <a:buClr>
                <a:srgbClr val="37C2D1"/>
              </a:buClr>
              <a:buSzPts val="1200"/>
              <a:buFont typeface="Questrial"/>
              <a:buChar char="●"/>
              <a:defRPr sz="1200">
                <a:solidFill>
                  <a:srgbClr val="323C40"/>
                </a:solidFill>
                <a:latin typeface="Questrial"/>
                <a:ea typeface="Questrial"/>
                <a:cs typeface="Questrial"/>
                <a:sym typeface="Questrial"/>
              </a:defRPr>
            </a:lvl4pPr>
            <a:lvl5pPr marL="2286000" lvl="4" indent="-304800" rtl="0">
              <a:lnSpc>
                <a:spcPct val="115000"/>
              </a:lnSpc>
              <a:spcBef>
                <a:spcPts val="1600"/>
              </a:spcBef>
              <a:spcAft>
                <a:spcPts val="0"/>
              </a:spcAft>
              <a:buClr>
                <a:srgbClr val="37C2D1"/>
              </a:buClr>
              <a:buSzPts val="1200"/>
              <a:buFont typeface="Questrial"/>
              <a:buChar char="○"/>
              <a:defRPr sz="1200">
                <a:solidFill>
                  <a:srgbClr val="323C40"/>
                </a:solidFill>
                <a:latin typeface="Questrial"/>
                <a:ea typeface="Questrial"/>
                <a:cs typeface="Questrial"/>
                <a:sym typeface="Questrial"/>
              </a:defRPr>
            </a:lvl5pPr>
            <a:lvl6pPr marL="2743200" lvl="5" indent="-304800" rtl="0">
              <a:lnSpc>
                <a:spcPct val="115000"/>
              </a:lnSpc>
              <a:spcBef>
                <a:spcPts val="1600"/>
              </a:spcBef>
              <a:spcAft>
                <a:spcPts val="0"/>
              </a:spcAft>
              <a:buClr>
                <a:srgbClr val="37C2D1"/>
              </a:buClr>
              <a:buSzPts val="1200"/>
              <a:buFont typeface="Questrial"/>
              <a:buChar char="■"/>
              <a:defRPr sz="1200">
                <a:solidFill>
                  <a:srgbClr val="323C40"/>
                </a:solidFill>
                <a:latin typeface="Questrial"/>
                <a:ea typeface="Questrial"/>
                <a:cs typeface="Questrial"/>
                <a:sym typeface="Questrial"/>
              </a:defRPr>
            </a:lvl6pPr>
            <a:lvl7pPr marL="3200400" lvl="6" indent="-304800" rtl="0">
              <a:lnSpc>
                <a:spcPct val="115000"/>
              </a:lnSpc>
              <a:spcBef>
                <a:spcPts val="1600"/>
              </a:spcBef>
              <a:spcAft>
                <a:spcPts val="0"/>
              </a:spcAft>
              <a:buClr>
                <a:srgbClr val="37C2D1"/>
              </a:buClr>
              <a:buSzPts val="1200"/>
              <a:buFont typeface="Questrial"/>
              <a:buChar char="●"/>
              <a:defRPr sz="1200">
                <a:solidFill>
                  <a:srgbClr val="323C40"/>
                </a:solidFill>
                <a:latin typeface="Questrial"/>
                <a:ea typeface="Questrial"/>
                <a:cs typeface="Questrial"/>
                <a:sym typeface="Questrial"/>
              </a:defRPr>
            </a:lvl7pPr>
            <a:lvl8pPr marL="3657600" lvl="7" indent="-304800" rtl="0">
              <a:lnSpc>
                <a:spcPct val="115000"/>
              </a:lnSpc>
              <a:spcBef>
                <a:spcPts val="1600"/>
              </a:spcBef>
              <a:spcAft>
                <a:spcPts val="0"/>
              </a:spcAft>
              <a:buClr>
                <a:srgbClr val="37C2D1"/>
              </a:buClr>
              <a:buSzPts val="1200"/>
              <a:buFont typeface="Questrial"/>
              <a:buChar char="○"/>
              <a:defRPr sz="1200">
                <a:solidFill>
                  <a:srgbClr val="323C40"/>
                </a:solidFill>
                <a:latin typeface="Questrial"/>
                <a:ea typeface="Questrial"/>
                <a:cs typeface="Questrial"/>
                <a:sym typeface="Questrial"/>
              </a:defRPr>
            </a:lvl8pPr>
            <a:lvl9pPr marL="4114800" lvl="8" indent="-304800" rtl="0">
              <a:lnSpc>
                <a:spcPct val="115000"/>
              </a:lnSpc>
              <a:spcBef>
                <a:spcPts val="1600"/>
              </a:spcBef>
              <a:spcAft>
                <a:spcPts val="1600"/>
              </a:spcAft>
              <a:buClr>
                <a:srgbClr val="37C2D1"/>
              </a:buClr>
              <a:buSzPts val="1200"/>
              <a:buFont typeface="Questrial"/>
              <a:buChar char="■"/>
              <a:defRPr sz="1200">
                <a:solidFill>
                  <a:srgbClr val="323C40"/>
                </a:solidFill>
                <a:latin typeface="Questrial"/>
                <a:ea typeface="Questrial"/>
                <a:cs typeface="Questrial"/>
                <a:sym typeface="Questrial"/>
              </a:defRPr>
            </a:lvl9pPr>
          </a:lstStyle>
          <a:p>
            <a:endParaRPr/>
          </a:p>
        </p:txBody>
      </p:sp>
    </p:spTree>
    <p:extLst>
      <p:ext uri="{BB962C8B-B14F-4D97-AF65-F5344CB8AC3E}">
        <p14:creationId xmlns:p14="http://schemas.microsoft.com/office/powerpoint/2010/main" val="2673178851"/>
      </p:ext>
    </p:extLst>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 id="2147483698" r:id="rId20"/>
    <p:sldLayoutId id="2147483699" r:id="rId21"/>
    <p:sldLayoutId id="2147483700" r:id="rId22"/>
    <p:sldLayoutId id="2147483701" r:id="rId23"/>
    <p:sldLayoutId id="2147483702" r:id="rId24"/>
    <p:sldLayoutId id="2147483703" r:id="rId25"/>
    <p:sldLayoutId id="2147483704"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47">
          <p15:clr>
            <a:srgbClr val="EA4335"/>
          </p15:clr>
        </p15:guide>
        <p15:guide id="2" pos="5313">
          <p15:clr>
            <a:srgbClr val="EA4335"/>
          </p15:clr>
        </p15:guide>
        <p15:guide id="3" orient="horz" pos="342">
          <p15:clr>
            <a:srgbClr val="EA4335"/>
          </p15:clr>
        </p15:guide>
        <p15:guide id="4" orient="horz" pos="2898">
          <p15:clr>
            <a:srgbClr val="EA4335"/>
          </p15:clr>
        </p15:guide>
        <p15:guide id="5" pos="2880">
          <p15:clr>
            <a:srgbClr val="EA4335"/>
          </p15:clr>
        </p15:guide>
        <p15:guide id="6" orient="horz" pos="1620">
          <p15:clr>
            <a:srgbClr val="EA4335"/>
          </p15:clr>
        </p15:guide>
        <p15:guide id="7" orient="horz" pos="784">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8.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microsoft.com/office/2018/10/relationships/comments" Target="../comments/modernComment_108_0.xml"/><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8.t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hyperlink" Target="https://dpbh.nv.gov/Programs/Flu/Influenza/"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hyperlink" Target="https://www.cdc.gov/flu/spotlights/2019-2020/2019-20-pediatric-flu-deaths.ht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54.xml"/></Relationships>
</file>

<file path=ppt/slides/_rels/slide20.xml.rels><?xml version="1.0" encoding="UTF-8" standalone="yes"?>
<Relationships xmlns="http://schemas.openxmlformats.org/package/2006/relationships"><Relationship Id="rId3" Type="http://schemas.openxmlformats.org/officeDocument/2006/relationships/hyperlink" Target="https://dpbh.nv.gov/Programs/Flu/Influenza/" TargetMode="External"/><Relationship Id="rId2" Type="http://schemas.openxmlformats.org/officeDocument/2006/relationships/image" Target="../media/image20.png"/><Relationship Id="rId1" Type="http://schemas.openxmlformats.org/officeDocument/2006/relationships/slideLayout" Target="../slideLayouts/slideLayout3.xml"/><Relationship Id="rId4" Type="http://schemas.openxmlformats.org/officeDocument/2006/relationships/hyperlink" Target="https://www.cdc.gov/flu/spotlights/2019-2020/2019-20-pediatric-flu-deaths.htm"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 Id="rId5" Type="http://schemas.openxmlformats.org/officeDocument/2006/relationships/hyperlink" Target="https://www.cdc.gov/flu/spotlights/2019-2020/2019-20-pediatric-flu-deaths.htm" TargetMode="External"/><Relationship Id="rId4" Type="http://schemas.openxmlformats.org/officeDocument/2006/relationships/hyperlink" Target="https://dpbh.nv.gov/Programs/Flu/Influenza/"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microsoft.com/office/2018/10/relationships/comments" Target="../comments/modernComment_163_B6826D0.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aap.org/en-us/advocacy-and-policy/aap-health-initiatives/immunizations/Pages/vaccine-hesitant-parents.aspx"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8.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3.xml"/><Relationship Id="rId1" Type="http://schemas.openxmlformats.org/officeDocument/2006/relationships/slideLayout" Target="../slideLayouts/slideLayout3.xml"/><Relationship Id="rId4" Type="http://schemas.openxmlformats.org/officeDocument/2006/relationships/hyperlink" Target="https://www.cdc.gov/flu/about/burden/index.html" TargetMode="Externa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hyperlink" Target="https://www.aap.org/en/patient-care/influenza/" TargetMode="External"/><Relationship Id="rId5" Type="http://schemas.openxmlformats.org/officeDocument/2006/relationships/hyperlink" Target="https://www.aap.org/en/patient-care/immunizations/" TargetMode="External"/><Relationship Id="rId4" Type="http://schemas.openxmlformats.org/officeDocument/2006/relationships/image" Target="../media/image44.png"/></Relationships>
</file>

<file path=ppt/slides/_rels/slide78.xml.rels><?xml version="1.0" encoding="UTF-8" standalone="yes"?>
<Relationships xmlns="http://schemas.openxmlformats.org/package/2006/relationships"><Relationship Id="rId3" Type="http://schemas.openxmlformats.org/officeDocument/2006/relationships/hyperlink" Target="https://www.aap.org/en/patient-care/influenza/" TargetMode="External"/><Relationship Id="rId2" Type="http://schemas.openxmlformats.org/officeDocument/2006/relationships/hyperlink" Target="https://www.aap.org/en/patient-care/immunizations/" TargetMode="Externa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s://www.healthychildren.org/English/safety-prevention/Pages/default.aspx" TargetMode="External"/><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4.xml"/><Relationship Id="rId1" Type="http://schemas.openxmlformats.org/officeDocument/2006/relationships/slideLayout" Target="../slideLayouts/slideLayout54.xml"/></Relationships>
</file>

<file path=ppt/slides/_rels/slide9.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8"/>
          <p:cNvSpPr txBox="1">
            <a:spLocks noGrp="1"/>
          </p:cNvSpPr>
          <p:nvPr>
            <p:ph type="title"/>
          </p:nvPr>
        </p:nvSpPr>
        <p:spPr>
          <a:xfrm>
            <a:off x="710249" y="4516305"/>
            <a:ext cx="7723500" cy="481200"/>
          </a:xfrm>
          <a:prstGeom prst="rect">
            <a:avLst/>
          </a:prstGeom>
        </p:spPr>
        <p:txBody>
          <a:bodyPr spcFirstLastPara="1" wrap="square" lIns="91425" tIns="91425" rIns="91425" bIns="91425" anchor="ctr" anchorCtr="0">
            <a:noAutofit/>
          </a:bodyPr>
          <a:lstStyle/>
          <a:p>
            <a:r>
              <a:rPr lang="en" sz="3100" b="1" spc="-75" dirty="0">
                <a:latin typeface="Century Gothic"/>
              </a:rPr>
              <a:t>WELCOME TO THE NILE WEBINAR FOR March 2022! </a:t>
            </a:r>
            <a:endParaRPr sz="3100" b="1" spc="-75" dirty="0">
              <a:latin typeface="Century Gothic" panose="020B0502020202020204" pitchFamily="34" charset="0"/>
            </a:endParaRPr>
          </a:p>
          <a:p>
            <a:endParaRPr sz="1700" dirty="0"/>
          </a:p>
          <a:p>
            <a:r>
              <a:rPr lang="en" sz="1500" dirty="0">
                <a:latin typeface="Century Gothic" panose="020B0502020202020204" pitchFamily="34" charset="0"/>
                <a:ea typeface="Questrial"/>
                <a:cs typeface="Questrial"/>
                <a:sym typeface="Questrial"/>
              </a:rPr>
              <a:t>Immunize Nevada is a nonprofit 501c3 coalition that is widely recognized as Nevada’s trusted resource for immunization information and community health outreach for all ages. We accomplish this by fostering education and statewide collaboration with a variety of health partners and collaborators. </a:t>
            </a:r>
            <a:endParaRPr sz="1500" dirty="0">
              <a:latin typeface="Century Gothic" panose="020B0502020202020204" pitchFamily="34" charset="0"/>
              <a:ea typeface="Questrial"/>
              <a:cs typeface="Questrial"/>
              <a:sym typeface="Questrial"/>
            </a:endParaRPr>
          </a:p>
          <a:p>
            <a:endParaRPr sz="1500" dirty="0">
              <a:latin typeface="Century Gothic" panose="020B0502020202020204" pitchFamily="34" charset="0"/>
              <a:ea typeface="Questrial"/>
              <a:cs typeface="Questrial"/>
              <a:sym typeface="Questrial"/>
            </a:endParaRPr>
          </a:p>
          <a:p>
            <a:r>
              <a:rPr lang="en" sz="1500" dirty="0">
                <a:latin typeface="Century Gothic" panose="020B0502020202020204" pitchFamily="34" charset="0"/>
                <a:ea typeface="Questrial"/>
                <a:cs typeface="Questrial"/>
                <a:sym typeface="Questrial"/>
              </a:rPr>
              <a:t>You may view upcoming web trainings at </a:t>
            </a:r>
            <a:r>
              <a:rPr lang="en" sz="1500" dirty="0">
                <a:solidFill>
                  <a:srgbClr val="4A86E8"/>
                </a:solidFill>
                <a:latin typeface="Century Gothic" panose="020B0502020202020204" pitchFamily="34" charset="0"/>
                <a:ea typeface="Questrial"/>
                <a:cs typeface="Questrial"/>
                <a:sym typeface="Questrial"/>
              </a:rPr>
              <a:t>ImmunizeNevada.org/NILE-webinars</a:t>
            </a:r>
            <a:endParaRPr sz="1500" dirty="0">
              <a:solidFill>
                <a:srgbClr val="4A86E8"/>
              </a:solidFill>
              <a:latin typeface="Century Gothic" panose="020B0502020202020204" pitchFamily="34" charset="0"/>
              <a:ea typeface="Questrial"/>
              <a:cs typeface="Questrial"/>
              <a:sym typeface="Questrial"/>
            </a:endParaRPr>
          </a:p>
          <a:p>
            <a:endParaRPr sz="1500" dirty="0">
              <a:latin typeface="Century Gothic" panose="020B0502020202020204" pitchFamily="34" charset="0"/>
              <a:ea typeface="Questrial"/>
              <a:cs typeface="Questrial"/>
              <a:sym typeface="Questrial"/>
            </a:endParaRPr>
          </a:p>
          <a:p>
            <a:r>
              <a:rPr lang="en" sz="1500" dirty="0">
                <a:latin typeface="Century Gothic" panose="020B0502020202020204" pitchFamily="34" charset="0"/>
                <a:ea typeface="Questrial"/>
                <a:cs typeface="Questrial"/>
                <a:sym typeface="Questrial"/>
              </a:rPr>
              <a:t>Thank you for joining us today!</a:t>
            </a:r>
            <a:endParaRPr sz="1500" dirty="0">
              <a:latin typeface="Century Gothic" panose="020B0502020202020204" pitchFamily="34" charset="0"/>
              <a:ea typeface="Questrial"/>
              <a:cs typeface="Questrial"/>
              <a:sym typeface="Questrial"/>
            </a:endParaRPr>
          </a:p>
          <a:p>
            <a:endParaRPr sz="3100" dirty="0"/>
          </a:p>
          <a:p>
            <a:endParaRPr sz="3100" dirty="0"/>
          </a:p>
        </p:txBody>
      </p:sp>
      <p:pic>
        <p:nvPicPr>
          <p:cNvPr id="150" name="Google Shape;150;p28"/>
          <p:cNvPicPr preferRelativeResize="0"/>
          <p:nvPr/>
        </p:nvPicPr>
        <p:blipFill>
          <a:blip r:embed="rId3">
            <a:alphaModFix/>
          </a:blip>
          <a:stretch>
            <a:fillRect/>
          </a:stretch>
        </p:blipFill>
        <p:spPr>
          <a:xfrm>
            <a:off x="3746137" y="1072718"/>
            <a:ext cx="1651725" cy="1580525"/>
          </a:xfrm>
          <a:prstGeom prst="rect">
            <a:avLst/>
          </a:prstGeom>
          <a:noFill/>
          <a:ln>
            <a:noFill/>
          </a:ln>
        </p:spPr>
      </p:pic>
      <p:pic>
        <p:nvPicPr>
          <p:cNvPr id="151" name="Google Shape;151;p28"/>
          <p:cNvPicPr preferRelativeResize="0"/>
          <p:nvPr/>
        </p:nvPicPr>
        <p:blipFill>
          <a:blip r:embed="rId4">
            <a:alphaModFix/>
          </a:blip>
          <a:stretch>
            <a:fillRect/>
          </a:stretch>
        </p:blipFill>
        <p:spPr>
          <a:xfrm>
            <a:off x="7697825" y="5704616"/>
            <a:ext cx="1174725" cy="10102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Title 1"/>
          <p:cNvSpPr txBox="1">
            <a:spLocks noGrp="1"/>
          </p:cNvSpPr>
          <p:nvPr>
            <p:ph type="title"/>
          </p:nvPr>
        </p:nvSpPr>
        <p:spPr>
          <a:prstGeom prst="rect">
            <a:avLst/>
          </a:prstGeom>
        </p:spPr>
        <p:txBody>
          <a:bodyPr/>
          <a:lstStyle/>
          <a:p>
            <a:r>
              <a:t>Influenza Virus Variation</a:t>
            </a:r>
          </a:p>
        </p:txBody>
      </p:sp>
      <p:grpSp>
        <p:nvGrpSpPr>
          <p:cNvPr id="216" name="Diagram 6"/>
          <p:cNvGrpSpPr/>
          <p:nvPr/>
        </p:nvGrpSpPr>
        <p:grpSpPr>
          <a:xfrm>
            <a:off x="4736123" y="2346960"/>
            <a:ext cx="4038599" cy="3834503"/>
            <a:chOff x="0" y="0"/>
            <a:chExt cx="4038598" cy="3834502"/>
          </a:xfrm>
        </p:grpSpPr>
        <p:grpSp>
          <p:nvGrpSpPr>
            <p:cNvPr id="206" name="Group 206"/>
            <p:cNvGrpSpPr/>
            <p:nvPr/>
          </p:nvGrpSpPr>
          <p:grpSpPr>
            <a:xfrm>
              <a:off x="-1" y="1507"/>
              <a:ext cx="1442252" cy="2060358"/>
              <a:chOff x="0" y="0"/>
              <a:chExt cx="1442250" cy="2060356"/>
            </a:xfrm>
          </p:grpSpPr>
          <p:sp>
            <p:nvSpPr>
              <p:cNvPr id="204" name="Shape 204"/>
              <p:cNvSpPr/>
              <p:nvPr/>
            </p:nvSpPr>
            <p:spPr>
              <a:xfrm rot="5400000">
                <a:off x="-309054" y="309053"/>
                <a:ext cx="2060358" cy="1442251"/>
              </a:xfrm>
              <a:prstGeom prst="chevron">
                <a:avLst>
                  <a:gd name="adj" fmla="val 50000"/>
                </a:avLst>
              </a:prstGeom>
              <a:solidFill>
                <a:schemeClr val="accent1">
                  <a:alpha val="90000"/>
                </a:schemeClr>
              </a:solidFill>
              <a:ln w="25400" cap="flat">
                <a:solidFill>
                  <a:schemeClr val="accent1">
                    <a:alpha val="90000"/>
                  </a:schemeClr>
                </a:solidFill>
                <a:prstDash val="solid"/>
                <a:round/>
              </a:ln>
              <a:effectLst/>
            </p:spPr>
            <p:txBody>
              <a:bodyPr wrap="square" lIns="45718" tIns="45718" rIns="45718" bIns="45718" numCol="1" anchor="ctr">
                <a:noAutofit/>
              </a:bodyPr>
              <a:lstStyle/>
              <a:p>
                <a:pPr algn="ctr" defTabSz="977900">
                  <a:lnSpc>
                    <a:spcPct val="90000"/>
                  </a:lnSpc>
                  <a:spcBef>
                    <a:spcPts val="700"/>
                  </a:spcBef>
                  <a:defRPr sz="2200">
                    <a:solidFill>
                      <a:srgbClr val="FFFFFF"/>
                    </a:solidFill>
                  </a:defRPr>
                </a:pPr>
                <a:endParaRPr/>
              </a:p>
            </p:txBody>
          </p:sp>
          <p:sp>
            <p:nvSpPr>
              <p:cNvPr id="205" name="Shape 205"/>
              <p:cNvSpPr txBox="1"/>
              <p:nvPr/>
            </p:nvSpPr>
            <p:spPr>
              <a:xfrm>
                <a:off x="0" y="702518"/>
                <a:ext cx="1442251" cy="65532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3970" tIns="13970" rIns="13970" bIns="13970" numCol="1" anchor="ctr">
                <a:spAutoFit/>
              </a:bodyPr>
              <a:lstStyle>
                <a:lvl1pPr algn="ctr" defTabSz="977900">
                  <a:lnSpc>
                    <a:spcPct val="90000"/>
                  </a:lnSpc>
                  <a:spcBef>
                    <a:spcPts val="900"/>
                  </a:spcBef>
                  <a:defRPr sz="2200">
                    <a:solidFill>
                      <a:srgbClr val="FFFFFF"/>
                    </a:solidFill>
                  </a:defRPr>
                </a:lvl1pPr>
              </a:lstStyle>
              <a:p>
                <a:r>
                  <a:t>Antigenic Drift</a:t>
                </a:r>
              </a:p>
            </p:txBody>
          </p:sp>
        </p:grpSp>
        <p:grpSp>
          <p:nvGrpSpPr>
            <p:cNvPr id="209" name="Group 209"/>
            <p:cNvGrpSpPr/>
            <p:nvPr/>
          </p:nvGrpSpPr>
          <p:grpSpPr>
            <a:xfrm>
              <a:off x="1442249" y="-1"/>
              <a:ext cx="2596350" cy="1339234"/>
              <a:chOff x="0" y="0"/>
              <a:chExt cx="2596349" cy="1339232"/>
            </a:xfrm>
          </p:grpSpPr>
          <p:sp>
            <p:nvSpPr>
              <p:cNvPr id="207" name="Shape 207"/>
              <p:cNvSpPr/>
              <p:nvPr/>
            </p:nvSpPr>
            <p:spPr>
              <a:xfrm rot="5400000">
                <a:off x="628558" y="-628559"/>
                <a:ext cx="1339233" cy="2596350"/>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831"/>
                      <a:pt x="21600" y="1857"/>
                    </a:cubicBezTo>
                    <a:lnTo>
                      <a:pt x="21600" y="21600"/>
                    </a:lnTo>
                    <a:lnTo>
                      <a:pt x="0" y="21600"/>
                    </a:lnTo>
                    <a:lnTo>
                      <a:pt x="0" y="1857"/>
                    </a:lnTo>
                    <a:cubicBezTo>
                      <a:pt x="0" y="831"/>
                      <a:pt x="1612" y="0"/>
                      <a:pt x="3600" y="0"/>
                    </a:cubicBezTo>
                    <a:close/>
                  </a:path>
                </a:pathLst>
              </a:custGeom>
              <a:solidFill>
                <a:srgbClr val="FFFFFF">
                  <a:alpha val="90000"/>
                </a:srgbClr>
              </a:solidFill>
              <a:ln w="25400" cap="flat">
                <a:solidFill>
                  <a:schemeClr val="accent1">
                    <a:alpha val="90000"/>
                  </a:schemeClr>
                </a:solidFill>
                <a:prstDash val="solid"/>
                <a:round/>
              </a:ln>
              <a:effectLst/>
            </p:spPr>
            <p:txBody>
              <a:bodyPr wrap="square" lIns="45718" tIns="45718" rIns="45718" bIns="45718" numCol="1" anchor="ctr">
                <a:noAutofit/>
              </a:bodyPr>
              <a:lstStyle/>
              <a:p>
                <a:pPr defTabSz="622300">
                  <a:lnSpc>
                    <a:spcPct val="90000"/>
                  </a:lnSpc>
                  <a:spcBef>
                    <a:spcPts val="300"/>
                  </a:spcBef>
                  <a:defRPr sz="1400"/>
                </a:pPr>
                <a:endParaRPr/>
              </a:p>
            </p:txBody>
          </p:sp>
          <p:sp>
            <p:nvSpPr>
              <p:cNvPr id="208" name="Shape 208"/>
              <p:cNvSpPr txBox="1"/>
              <p:nvPr/>
            </p:nvSpPr>
            <p:spPr>
              <a:xfrm>
                <a:off x="90678" y="326461"/>
                <a:ext cx="2440296" cy="68630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8889" tIns="8889" rIns="8889" bIns="8889" numCol="1" anchor="ctr">
                <a:spAutoFit/>
              </a:bodyPr>
              <a:lstStyle/>
              <a:p>
                <a:pPr marL="114300" lvl="1" indent="-114300" defTabSz="622300">
                  <a:lnSpc>
                    <a:spcPct val="90000"/>
                  </a:lnSpc>
                  <a:spcBef>
                    <a:spcPts val="200"/>
                  </a:spcBef>
                  <a:buSzPct val="100000"/>
                  <a:buChar char="•"/>
                  <a:defRPr sz="1400"/>
                </a:pPr>
                <a:r>
                  <a:t>Point mutations</a:t>
                </a:r>
              </a:p>
              <a:p>
                <a:pPr marL="228600" lvl="2" indent="-114300" defTabSz="622300">
                  <a:lnSpc>
                    <a:spcPct val="90000"/>
                  </a:lnSpc>
                  <a:spcBef>
                    <a:spcPts val="200"/>
                  </a:spcBef>
                  <a:buSzPct val="100000"/>
                  <a:buChar char="•"/>
                  <a:defRPr sz="1400"/>
                </a:pPr>
                <a:r>
                  <a:t>Hemagglutinin (HA)</a:t>
                </a:r>
              </a:p>
              <a:p>
                <a:pPr marL="228600" lvl="2" indent="-114300" defTabSz="622300">
                  <a:lnSpc>
                    <a:spcPct val="90000"/>
                  </a:lnSpc>
                  <a:spcBef>
                    <a:spcPts val="200"/>
                  </a:spcBef>
                  <a:buSzPct val="100000"/>
                  <a:buChar char="•"/>
                  <a:defRPr sz="1400"/>
                </a:pPr>
                <a:r>
                  <a:t>Neuraminidase (NA)</a:t>
                </a:r>
              </a:p>
            </p:txBody>
          </p:sp>
        </p:grpSp>
        <p:grpSp>
          <p:nvGrpSpPr>
            <p:cNvPr id="212" name="Group 212"/>
            <p:cNvGrpSpPr/>
            <p:nvPr/>
          </p:nvGrpSpPr>
          <p:grpSpPr>
            <a:xfrm>
              <a:off x="-1" y="1774145"/>
              <a:ext cx="1442252" cy="2060357"/>
              <a:chOff x="0" y="0"/>
              <a:chExt cx="1442250" cy="2060356"/>
            </a:xfrm>
          </p:grpSpPr>
          <p:sp>
            <p:nvSpPr>
              <p:cNvPr id="210" name="Shape 210"/>
              <p:cNvSpPr/>
              <p:nvPr/>
            </p:nvSpPr>
            <p:spPr>
              <a:xfrm rot="5400000">
                <a:off x="-309054" y="309053"/>
                <a:ext cx="2060358" cy="1442251"/>
              </a:xfrm>
              <a:prstGeom prst="chevron">
                <a:avLst>
                  <a:gd name="adj" fmla="val 50000"/>
                </a:avLst>
              </a:prstGeom>
              <a:solidFill>
                <a:schemeClr val="accent1">
                  <a:alpha val="49999"/>
                </a:schemeClr>
              </a:solidFill>
              <a:ln w="25400" cap="flat">
                <a:solidFill>
                  <a:schemeClr val="accent1">
                    <a:alpha val="49999"/>
                  </a:schemeClr>
                </a:solidFill>
                <a:prstDash val="solid"/>
                <a:round/>
              </a:ln>
              <a:effectLst/>
            </p:spPr>
            <p:txBody>
              <a:bodyPr wrap="square" lIns="45718" tIns="45718" rIns="45718" bIns="45718" numCol="1" anchor="ctr">
                <a:noAutofit/>
              </a:bodyPr>
              <a:lstStyle/>
              <a:p>
                <a:pPr algn="ctr" defTabSz="977900">
                  <a:lnSpc>
                    <a:spcPct val="90000"/>
                  </a:lnSpc>
                  <a:spcBef>
                    <a:spcPts val="700"/>
                  </a:spcBef>
                  <a:defRPr sz="2200">
                    <a:solidFill>
                      <a:srgbClr val="FFFFFF"/>
                    </a:solidFill>
                  </a:defRPr>
                </a:pPr>
                <a:endParaRPr/>
              </a:p>
            </p:txBody>
          </p:sp>
          <p:sp>
            <p:nvSpPr>
              <p:cNvPr id="211" name="Shape 211"/>
              <p:cNvSpPr txBox="1"/>
              <p:nvPr/>
            </p:nvSpPr>
            <p:spPr>
              <a:xfrm>
                <a:off x="0" y="702517"/>
                <a:ext cx="1442251" cy="65532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3970" tIns="13970" rIns="13970" bIns="13970" numCol="1" anchor="ctr">
                <a:spAutoFit/>
              </a:bodyPr>
              <a:lstStyle>
                <a:lvl1pPr algn="ctr" defTabSz="977900">
                  <a:lnSpc>
                    <a:spcPct val="90000"/>
                  </a:lnSpc>
                  <a:spcBef>
                    <a:spcPts val="900"/>
                  </a:spcBef>
                  <a:defRPr sz="2200">
                    <a:solidFill>
                      <a:srgbClr val="FFFFFF"/>
                    </a:solidFill>
                  </a:defRPr>
                </a:lvl1pPr>
              </a:lstStyle>
              <a:p>
                <a:r>
                  <a:t>Antigenic Shift</a:t>
                </a:r>
              </a:p>
            </p:txBody>
          </p:sp>
        </p:grpSp>
        <p:grpSp>
          <p:nvGrpSpPr>
            <p:cNvPr id="215" name="Group 215"/>
            <p:cNvGrpSpPr/>
            <p:nvPr/>
          </p:nvGrpSpPr>
          <p:grpSpPr>
            <a:xfrm>
              <a:off x="1442249" y="1774144"/>
              <a:ext cx="2596350" cy="1339234"/>
              <a:chOff x="0" y="0"/>
              <a:chExt cx="2596349" cy="1339232"/>
            </a:xfrm>
          </p:grpSpPr>
          <p:sp>
            <p:nvSpPr>
              <p:cNvPr id="213" name="Shape 213"/>
              <p:cNvSpPr/>
              <p:nvPr/>
            </p:nvSpPr>
            <p:spPr>
              <a:xfrm rot="5400000">
                <a:off x="628558" y="-628559"/>
                <a:ext cx="1339233" cy="2596350"/>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831"/>
                      <a:pt x="21600" y="1857"/>
                    </a:cubicBezTo>
                    <a:lnTo>
                      <a:pt x="21600" y="21600"/>
                    </a:lnTo>
                    <a:lnTo>
                      <a:pt x="0" y="21600"/>
                    </a:lnTo>
                    <a:lnTo>
                      <a:pt x="0" y="1857"/>
                    </a:lnTo>
                    <a:cubicBezTo>
                      <a:pt x="0" y="831"/>
                      <a:pt x="1612" y="0"/>
                      <a:pt x="3600" y="0"/>
                    </a:cubicBezTo>
                    <a:close/>
                  </a:path>
                </a:pathLst>
              </a:custGeom>
              <a:solidFill>
                <a:srgbClr val="FFFFFF">
                  <a:alpha val="90000"/>
                </a:srgbClr>
              </a:solidFill>
              <a:ln w="25400" cap="flat">
                <a:solidFill>
                  <a:schemeClr val="accent1">
                    <a:alpha val="49999"/>
                  </a:schemeClr>
                </a:solidFill>
                <a:prstDash val="solid"/>
                <a:round/>
              </a:ln>
              <a:effectLst/>
            </p:spPr>
            <p:txBody>
              <a:bodyPr wrap="square" lIns="45718" tIns="45718" rIns="45718" bIns="45718" numCol="1" anchor="ctr">
                <a:noAutofit/>
              </a:bodyPr>
              <a:lstStyle/>
              <a:p>
                <a:pPr defTabSz="622300">
                  <a:lnSpc>
                    <a:spcPct val="90000"/>
                  </a:lnSpc>
                  <a:spcBef>
                    <a:spcPts val="300"/>
                  </a:spcBef>
                  <a:defRPr sz="1400"/>
                </a:pPr>
                <a:endParaRPr/>
              </a:p>
            </p:txBody>
          </p:sp>
          <p:sp>
            <p:nvSpPr>
              <p:cNvPr id="214" name="Shape 214"/>
              <p:cNvSpPr txBox="1"/>
              <p:nvPr/>
            </p:nvSpPr>
            <p:spPr>
              <a:xfrm>
                <a:off x="90678" y="116149"/>
                <a:ext cx="2440296" cy="11069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8889" tIns="8889" rIns="8889" bIns="8889" numCol="1" anchor="ctr">
                <a:spAutoFit/>
              </a:bodyPr>
              <a:lstStyle/>
              <a:p>
                <a:pPr marL="114300" lvl="1" indent="-114300" defTabSz="622300">
                  <a:lnSpc>
                    <a:spcPct val="90000"/>
                  </a:lnSpc>
                  <a:spcBef>
                    <a:spcPts val="200"/>
                  </a:spcBef>
                  <a:buSzPct val="100000"/>
                  <a:buChar char="•"/>
                  <a:defRPr sz="1400"/>
                </a:pPr>
                <a:r>
                  <a:t>Whole gene segment recombination</a:t>
                </a:r>
              </a:p>
              <a:p>
                <a:pPr marL="228600" lvl="2" indent="-114300" defTabSz="622300">
                  <a:lnSpc>
                    <a:spcPct val="90000"/>
                  </a:lnSpc>
                  <a:spcBef>
                    <a:spcPts val="200"/>
                  </a:spcBef>
                  <a:buSzPct val="100000"/>
                  <a:buChar char="•"/>
                  <a:defRPr sz="1400"/>
                </a:pPr>
                <a:r>
                  <a:t>HA or NA </a:t>
                </a:r>
              </a:p>
              <a:p>
                <a:pPr marL="228600" lvl="2" indent="-114300" defTabSz="622300">
                  <a:lnSpc>
                    <a:spcPct val="90000"/>
                  </a:lnSpc>
                  <a:spcBef>
                    <a:spcPts val="200"/>
                  </a:spcBef>
                  <a:buSzPct val="100000"/>
                  <a:buChar char="•"/>
                  <a:defRPr sz="1400"/>
                </a:pPr>
                <a:r>
                  <a:t>Avian or pig</a:t>
                </a:r>
              </a:p>
              <a:p>
                <a:pPr marL="114300" lvl="1" indent="-114300" defTabSz="622300">
                  <a:lnSpc>
                    <a:spcPct val="90000"/>
                  </a:lnSpc>
                  <a:spcBef>
                    <a:spcPts val="200"/>
                  </a:spcBef>
                  <a:buSzPct val="100000"/>
                  <a:buChar char="•"/>
                  <a:defRPr sz="1400"/>
                </a:pPr>
                <a:r>
                  <a:t>Leads to novel subtype virus</a:t>
                </a:r>
              </a:p>
            </p:txBody>
          </p:sp>
        </p:grpSp>
      </p:grpSp>
      <p:grpSp>
        <p:nvGrpSpPr>
          <p:cNvPr id="229" name="Diagram 4"/>
          <p:cNvGrpSpPr/>
          <p:nvPr/>
        </p:nvGrpSpPr>
        <p:grpSpPr>
          <a:xfrm>
            <a:off x="609600" y="2348467"/>
            <a:ext cx="4038599" cy="3832996"/>
            <a:chOff x="0" y="0"/>
            <a:chExt cx="4038598" cy="3832995"/>
          </a:xfrm>
        </p:grpSpPr>
        <p:grpSp>
          <p:nvGrpSpPr>
            <p:cNvPr id="219" name="Group 219"/>
            <p:cNvGrpSpPr/>
            <p:nvPr/>
          </p:nvGrpSpPr>
          <p:grpSpPr>
            <a:xfrm>
              <a:off x="-1" y="0"/>
              <a:ext cx="1442252" cy="2060358"/>
              <a:chOff x="0" y="0"/>
              <a:chExt cx="1442250" cy="2060356"/>
            </a:xfrm>
          </p:grpSpPr>
          <p:sp>
            <p:nvSpPr>
              <p:cNvPr id="217" name="Shape 217"/>
              <p:cNvSpPr/>
              <p:nvPr/>
            </p:nvSpPr>
            <p:spPr>
              <a:xfrm rot="5400000">
                <a:off x="-309054" y="309053"/>
                <a:ext cx="2060358" cy="1442251"/>
              </a:xfrm>
              <a:prstGeom prst="chevron">
                <a:avLst>
                  <a:gd name="adj" fmla="val 50000"/>
                </a:avLst>
              </a:prstGeom>
              <a:solidFill>
                <a:schemeClr val="accent1">
                  <a:alpha val="90000"/>
                </a:schemeClr>
              </a:solidFill>
              <a:ln w="25400" cap="flat">
                <a:solidFill>
                  <a:schemeClr val="accent1">
                    <a:alpha val="90000"/>
                  </a:schemeClr>
                </a:solidFill>
                <a:prstDash val="solid"/>
                <a:round/>
              </a:ln>
              <a:effectLst/>
            </p:spPr>
            <p:txBody>
              <a:bodyPr wrap="square" lIns="45718" tIns="45718" rIns="45718" bIns="45718" numCol="1" anchor="ctr">
                <a:noAutofit/>
              </a:bodyPr>
              <a:lstStyle/>
              <a:p>
                <a:pPr algn="ctr" defTabSz="977900">
                  <a:lnSpc>
                    <a:spcPct val="90000"/>
                  </a:lnSpc>
                  <a:spcBef>
                    <a:spcPts val="700"/>
                  </a:spcBef>
                  <a:defRPr sz="2200">
                    <a:solidFill>
                      <a:srgbClr val="FFFFFF"/>
                    </a:solidFill>
                  </a:defRPr>
                </a:pPr>
                <a:endParaRPr/>
              </a:p>
            </p:txBody>
          </p:sp>
          <p:sp>
            <p:nvSpPr>
              <p:cNvPr id="218" name="Shape 218"/>
              <p:cNvSpPr txBox="1"/>
              <p:nvPr/>
            </p:nvSpPr>
            <p:spPr>
              <a:xfrm>
                <a:off x="0" y="702518"/>
                <a:ext cx="1442251" cy="65532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3970" tIns="13970" rIns="13970" bIns="13970" numCol="1" anchor="ctr">
                <a:spAutoFit/>
              </a:bodyPr>
              <a:lstStyle>
                <a:lvl1pPr algn="ctr" defTabSz="977900">
                  <a:lnSpc>
                    <a:spcPct val="90000"/>
                  </a:lnSpc>
                  <a:spcBef>
                    <a:spcPts val="900"/>
                  </a:spcBef>
                  <a:defRPr sz="2200">
                    <a:solidFill>
                      <a:srgbClr val="FFFFFF"/>
                    </a:solidFill>
                  </a:defRPr>
                </a:lvl1pPr>
              </a:lstStyle>
              <a:p>
                <a:r>
                  <a:t>Epidemic influenza</a:t>
                </a:r>
              </a:p>
            </p:txBody>
          </p:sp>
        </p:grpSp>
        <p:grpSp>
          <p:nvGrpSpPr>
            <p:cNvPr id="222" name="Group 222"/>
            <p:cNvGrpSpPr/>
            <p:nvPr/>
          </p:nvGrpSpPr>
          <p:grpSpPr>
            <a:xfrm>
              <a:off x="1442249" y="-1"/>
              <a:ext cx="2596350" cy="1339234"/>
              <a:chOff x="0" y="0"/>
              <a:chExt cx="2596349" cy="1339232"/>
            </a:xfrm>
          </p:grpSpPr>
          <p:sp>
            <p:nvSpPr>
              <p:cNvPr id="220" name="Shape 220"/>
              <p:cNvSpPr/>
              <p:nvPr/>
            </p:nvSpPr>
            <p:spPr>
              <a:xfrm rot="5400000">
                <a:off x="628558" y="-628559"/>
                <a:ext cx="1339233" cy="2596350"/>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831"/>
                      <a:pt x="21600" y="1857"/>
                    </a:cubicBezTo>
                    <a:lnTo>
                      <a:pt x="21600" y="21600"/>
                    </a:lnTo>
                    <a:lnTo>
                      <a:pt x="0" y="21600"/>
                    </a:lnTo>
                    <a:lnTo>
                      <a:pt x="0" y="1857"/>
                    </a:lnTo>
                    <a:cubicBezTo>
                      <a:pt x="0" y="831"/>
                      <a:pt x="1612" y="0"/>
                      <a:pt x="3600" y="0"/>
                    </a:cubicBezTo>
                    <a:close/>
                  </a:path>
                </a:pathLst>
              </a:custGeom>
              <a:solidFill>
                <a:srgbClr val="FFFFFF">
                  <a:alpha val="90000"/>
                </a:srgbClr>
              </a:solidFill>
              <a:ln w="25400" cap="flat">
                <a:solidFill>
                  <a:schemeClr val="accent1">
                    <a:alpha val="90000"/>
                  </a:schemeClr>
                </a:solidFill>
                <a:prstDash val="solid"/>
                <a:round/>
              </a:ln>
              <a:effectLst/>
            </p:spPr>
            <p:txBody>
              <a:bodyPr wrap="square" lIns="45718" tIns="45718" rIns="45718" bIns="45718" numCol="1" anchor="ctr">
                <a:noAutofit/>
              </a:bodyPr>
              <a:lstStyle/>
              <a:p>
                <a:pPr defTabSz="533400">
                  <a:lnSpc>
                    <a:spcPct val="90000"/>
                  </a:lnSpc>
                  <a:spcBef>
                    <a:spcPts val="300"/>
                  </a:spcBef>
                  <a:defRPr sz="1200"/>
                </a:pPr>
                <a:endParaRPr/>
              </a:p>
            </p:txBody>
          </p:sp>
          <p:sp>
            <p:nvSpPr>
              <p:cNvPr id="221" name="Shape 221"/>
              <p:cNvSpPr txBox="1"/>
              <p:nvPr/>
            </p:nvSpPr>
            <p:spPr>
              <a:xfrm>
                <a:off x="77724" y="51887"/>
                <a:ext cx="2453250" cy="123545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 tIns="7620" rIns="7620" bIns="7620" numCol="1" anchor="ctr">
                <a:spAutoFit/>
              </a:bodyPr>
              <a:lstStyle/>
              <a:p>
                <a:pPr marL="114300" lvl="1" indent="-114300" defTabSz="533400">
                  <a:lnSpc>
                    <a:spcPct val="90000"/>
                  </a:lnSpc>
                  <a:spcBef>
                    <a:spcPts val="200"/>
                  </a:spcBef>
                  <a:buSzPct val="100000"/>
                  <a:buChar char="•"/>
                  <a:defRPr sz="1200"/>
                </a:pPr>
                <a:r>
                  <a:t>Influenza A</a:t>
                </a:r>
              </a:p>
              <a:p>
                <a:pPr marL="228600" lvl="2" indent="-114300" defTabSz="533400">
                  <a:lnSpc>
                    <a:spcPct val="90000"/>
                  </a:lnSpc>
                  <a:spcBef>
                    <a:spcPts val="200"/>
                  </a:spcBef>
                  <a:buSzPct val="100000"/>
                  <a:buChar char="•"/>
                  <a:defRPr sz="1200"/>
                </a:pPr>
                <a:r>
                  <a:t>Subtypes based on hemagglutinin and neuraminidase</a:t>
                </a:r>
              </a:p>
              <a:p>
                <a:pPr marL="114300" lvl="1" indent="-114300" defTabSz="533400">
                  <a:lnSpc>
                    <a:spcPct val="90000"/>
                  </a:lnSpc>
                  <a:spcBef>
                    <a:spcPts val="200"/>
                  </a:spcBef>
                  <a:buSzPct val="100000"/>
                  <a:buChar char="•"/>
                  <a:defRPr sz="1200"/>
                </a:pPr>
                <a:r>
                  <a:t>Influenza B</a:t>
                </a:r>
              </a:p>
              <a:p>
                <a:pPr marL="228600" lvl="2" indent="-114300" defTabSz="533400">
                  <a:lnSpc>
                    <a:spcPct val="90000"/>
                  </a:lnSpc>
                  <a:spcBef>
                    <a:spcPts val="200"/>
                  </a:spcBef>
                  <a:buSzPct val="100000"/>
                  <a:buChar char="•"/>
                  <a:defRPr sz="1200"/>
                </a:pPr>
                <a:r>
                  <a:t>Lineages ie. B/Yamagata and B/Victoria</a:t>
                </a:r>
              </a:p>
            </p:txBody>
          </p:sp>
        </p:grpSp>
        <p:grpSp>
          <p:nvGrpSpPr>
            <p:cNvPr id="225" name="Group 225"/>
            <p:cNvGrpSpPr/>
            <p:nvPr/>
          </p:nvGrpSpPr>
          <p:grpSpPr>
            <a:xfrm>
              <a:off x="-1" y="1772638"/>
              <a:ext cx="1442252" cy="2060358"/>
              <a:chOff x="0" y="0"/>
              <a:chExt cx="1442250" cy="2060356"/>
            </a:xfrm>
          </p:grpSpPr>
          <p:sp>
            <p:nvSpPr>
              <p:cNvPr id="223" name="Shape 223"/>
              <p:cNvSpPr/>
              <p:nvPr/>
            </p:nvSpPr>
            <p:spPr>
              <a:xfrm rot="5400000">
                <a:off x="-309054" y="309053"/>
                <a:ext cx="2060358" cy="1442251"/>
              </a:xfrm>
              <a:prstGeom prst="chevron">
                <a:avLst>
                  <a:gd name="adj" fmla="val 50000"/>
                </a:avLst>
              </a:prstGeom>
              <a:solidFill>
                <a:schemeClr val="accent1">
                  <a:alpha val="49999"/>
                </a:schemeClr>
              </a:solidFill>
              <a:ln w="25400" cap="flat">
                <a:solidFill>
                  <a:schemeClr val="accent1">
                    <a:alpha val="49999"/>
                  </a:schemeClr>
                </a:solidFill>
                <a:prstDash val="solid"/>
                <a:round/>
              </a:ln>
              <a:effectLst/>
            </p:spPr>
            <p:txBody>
              <a:bodyPr wrap="square" lIns="45718" tIns="45718" rIns="45718" bIns="45718" numCol="1" anchor="ctr">
                <a:noAutofit/>
              </a:bodyPr>
              <a:lstStyle/>
              <a:p>
                <a:pPr algn="ctr" defTabSz="977900">
                  <a:lnSpc>
                    <a:spcPct val="90000"/>
                  </a:lnSpc>
                  <a:spcBef>
                    <a:spcPts val="700"/>
                  </a:spcBef>
                  <a:defRPr sz="2200">
                    <a:solidFill>
                      <a:srgbClr val="FFFFFF"/>
                    </a:solidFill>
                  </a:defRPr>
                </a:pPr>
                <a:endParaRPr/>
              </a:p>
            </p:txBody>
          </p:sp>
          <p:sp>
            <p:nvSpPr>
              <p:cNvPr id="224" name="Shape 224"/>
              <p:cNvSpPr txBox="1"/>
              <p:nvPr/>
            </p:nvSpPr>
            <p:spPr>
              <a:xfrm>
                <a:off x="0" y="702517"/>
                <a:ext cx="1442251" cy="65532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3970" tIns="13970" rIns="13970" bIns="13970" numCol="1" anchor="ctr">
                <a:spAutoFit/>
              </a:bodyPr>
              <a:lstStyle>
                <a:lvl1pPr algn="ctr" defTabSz="977900">
                  <a:lnSpc>
                    <a:spcPct val="90000"/>
                  </a:lnSpc>
                  <a:spcBef>
                    <a:spcPts val="900"/>
                  </a:spcBef>
                  <a:defRPr sz="2200">
                    <a:solidFill>
                      <a:srgbClr val="FFFFFF"/>
                    </a:solidFill>
                  </a:defRPr>
                </a:lvl1pPr>
              </a:lstStyle>
              <a:p>
                <a:r>
                  <a:t>Pandemic influenza</a:t>
                </a:r>
              </a:p>
            </p:txBody>
          </p:sp>
        </p:grpSp>
        <p:grpSp>
          <p:nvGrpSpPr>
            <p:cNvPr id="228" name="Group 228"/>
            <p:cNvGrpSpPr/>
            <p:nvPr/>
          </p:nvGrpSpPr>
          <p:grpSpPr>
            <a:xfrm>
              <a:off x="1442249" y="1772637"/>
              <a:ext cx="2596350" cy="1339233"/>
              <a:chOff x="0" y="0"/>
              <a:chExt cx="2596349" cy="1339232"/>
            </a:xfrm>
          </p:grpSpPr>
          <p:sp>
            <p:nvSpPr>
              <p:cNvPr id="226" name="Shape 226"/>
              <p:cNvSpPr/>
              <p:nvPr/>
            </p:nvSpPr>
            <p:spPr>
              <a:xfrm rot="5400000">
                <a:off x="628558" y="-628559"/>
                <a:ext cx="1339233" cy="2596350"/>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831"/>
                      <a:pt x="21600" y="1857"/>
                    </a:cubicBezTo>
                    <a:lnTo>
                      <a:pt x="21600" y="21600"/>
                    </a:lnTo>
                    <a:lnTo>
                      <a:pt x="0" y="21600"/>
                    </a:lnTo>
                    <a:lnTo>
                      <a:pt x="0" y="1857"/>
                    </a:lnTo>
                    <a:cubicBezTo>
                      <a:pt x="0" y="831"/>
                      <a:pt x="1612" y="0"/>
                      <a:pt x="3600" y="0"/>
                    </a:cubicBezTo>
                    <a:close/>
                  </a:path>
                </a:pathLst>
              </a:custGeom>
              <a:solidFill>
                <a:srgbClr val="FFFFFF">
                  <a:alpha val="90000"/>
                </a:srgbClr>
              </a:solidFill>
              <a:ln w="25400" cap="flat">
                <a:solidFill>
                  <a:schemeClr val="accent1">
                    <a:alpha val="49999"/>
                  </a:schemeClr>
                </a:solidFill>
                <a:prstDash val="solid"/>
                <a:round/>
              </a:ln>
              <a:effectLst/>
            </p:spPr>
            <p:txBody>
              <a:bodyPr wrap="square" lIns="45718" tIns="45718" rIns="45718" bIns="45718" numCol="1" anchor="ctr">
                <a:noAutofit/>
              </a:bodyPr>
              <a:lstStyle/>
              <a:p>
                <a:pPr defTabSz="533400">
                  <a:lnSpc>
                    <a:spcPct val="90000"/>
                  </a:lnSpc>
                  <a:spcBef>
                    <a:spcPts val="300"/>
                  </a:spcBef>
                  <a:defRPr sz="1200"/>
                </a:pPr>
                <a:endParaRPr/>
              </a:p>
            </p:txBody>
          </p:sp>
          <p:sp>
            <p:nvSpPr>
              <p:cNvPr id="227" name="Shape 227"/>
              <p:cNvSpPr txBox="1"/>
              <p:nvPr/>
            </p:nvSpPr>
            <p:spPr>
              <a:xfrm>
                <a:off x="77724" y="573095"/>
                <a:ext cx="2453250" cy="1930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 tIns="7620" rIns="7620" bIns="7620" numCol="1" anchor="ctr">
                <a:spAutoFit/>
              </a:bodyPr>
              <a:lstStyle/>
              <a:p>
                <a:pPr marL="114300" lvl="1" indent="-114300" defTabSz="533400">
                  <a:lnSpc>
                    <a:spcPct val="90000"/>
                  </a:lnSpc>
                  <a:spcBef>
                    <a:spcPts val="200"/>
                  </a:spcBef>
                  <a:buSzPct val="100000"/>
                  <a:buChar char="•"/>
                  <a:defRPr sz="1200"/>
                </a:pPr>
                <a:r>
                  <a:t>Influenza A</a:t>
                </a:r>
              </a:p>
            </p:txBody>
          </p:sp>
        </p:grpSp>
      </p:grpSp>
      <p:sp>
        <p:nvSpPr>
          <p:cNvPr id="230" name="Rectangle 7"/>
          <p:cNvSpPr txBox="1"/>
          <p:nvPr/>
        </p:nvSpPr>
        <p:spPr>
          <a:xfrm>
            <a:off x="142433" y="6343727"/>
            <a:ext cx="5992838" cy="6293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200">
                <a:latin typeface="+mn-lt"/>
                <a:ea typeface="+mn-ea"/>
                <a:cs typeface="+mn-cs"/>
                <a:sym typeface="Calibri"/>
              </a:defRPr>
            </a:pPr>
            <a:r>
              <a:t>Sources: Rajaram S, et al. Ther Adv Vaccines Immunother. 2020 Feb 22;8:2515135520908121</a:t>
            </a:r>
          </a:p>
          <a:p>
            <a:pPr>
              <a:defRPr sz="1200">
                <a:solidFill>
                  <a:srgbClr val="212121"/>
                </a:solidFill>
                <a:latin typeface="+mn-lt"/>
                <a:ea typeface="+mn-ea"/>
                <a:cs typeface="+mn-cs"/>
                <a:sym typeface="Calibri"/>
              </a:defRPr>
            </a:pPr>
            <a:r>
              <a:t>Paules C, Subbarao K. Influenza. Lancet. 2017 Aug 12;390(10095):697-708</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 name="Image" descr="Image"/>
          <p:cNvPicPr>
            <a:picLocks noChangeAspect="1"/>
          </p:cNvPicPr>
          <p:nvPr/>
        </p:nvPicPr>
        <p:blipFill>
          <a:blip r:embed="rId3"/>
          <a:stretch>
            <a:fillRect/>
          </a:stretch>
        </p:blipFill>
        <p:spPr>
          <a:xfrm>
            <a:off x="2603500" y="850900"/>
            <a:ext cx="3937000" cy="5156200"/>
          </a:xfrm>
          <a:prstGeom prst="rect">
            <a:avLst/>
          </a:prstGeom>
          <a:ln w="12700">
            <a:miter lim="400000"/>
          </a:ln>
        </p:spPr>
      </p:pic>
      <p:sp>
        <p:nvSpPr>
          <p:cNvPr id="233" name="Rectangle 9"/>
          <p:cNvSpPr txBox="1"/>
          <p:nvPr/>
        </p:nvSpPr>
        <p:spPr>
          <a:xfrm>
            <a:off x="502919" y="6466133"/>
            <a:ext cx="5511215" cy="4388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200">
                <a:latin typeface="+mn-lt"/>
                <a:ea typeface="+mn-ea"/>
                <a:cs typeface="+mn-cs"/>
                <a:sym typeface="Calibri"/>
              </a:defRPr>
            </a:lvl1pPr>
          </a:lstStyle>
          <a:p>
            <a:r>
              <a:t>Source: Rajaram S, et al. Ther Adv Vaccines Immunother. 2020 Feb 22;8:2515135520908121.</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Title 3"/>
          <p:cNvSpPr txBox="1">
            <a:spLocks noGrp="1"/>
          </p:cNvSpPr>
          <p:nvPr>
            <p:ph type="title"/>
          </p:nvPr>
        </p:nvSpPr>
        <p:spPr>
          <a:prstGeom prst="rect">
            <a:avLst/>
          </a:prstGeom>
        </p:spPr>
        <p:txBody>
          <a:bodyPr/>
          <a:lstStyle/>
          <a:p>
            <a:r>
              <a:rPr dirty="0"/>
              <a:t>Influenza Vaccine Types</a:t>
            </a:r>
          </a:p>
        </p:txBody>
      </p:sp>
      <p:sp>
        <p:nvSpPr>
          <p:cNvPr id="236" name="Text Placeholder 4"/>
          <p:cNvSpPr txBox="1">
            <a:spLocks noGrp="1"/>
          </p:cNvSpPr>
          <p:nvPr>
            <p:ph type="body" sz="half" idx="1"/>
          </p:nvPr>
        </p:nvSpPr>
        <p:spPr>
          <a:xfrm>
            <a:off x="457200" y="2194560"/>
            <a:ext cx="4038600" cy="4223011"/>
          </a:xfrm>
          <a:prstGeom prst="rect">
            <a:avLst/>
          </a:prstGeom>
        </p:spPr>
        <p:txBody>
          <a:bodyPr lIns="45718" tIns="45718" rIns="45718" bIns="45718" anchor="t">
            <a:normAutofit fontScale="77500" lnSpcReduction="20000"/>
          </a:bodyPr>
          <a:lstStyle/>
          <a:p>
            <a:pPr>
              <a:lnSpc>
                <a:spcPct val="80000"/>
              </a:lnSpc>
              <a:spcBef>
                <a:spcPts val="600"/>
              </a:spcBef>
              <a:spcAft>
                <a:spcPts val="600"/>
              </a:spcAft>
              <a:defRPr sz="2200"/>
            </a:pPr>
            <a:r>
              <a:rPr sz="2600" dirty="0"/>
              <a:t>Inactivated influenza vaccine (IIV)</a:t>
            </a:r>
          </a:p>
          <a:p>
            <a:pPr marL="783590" lvl="1" indent="-326390">
              <a:lnSpc>
                <a:spcPct val="80000"/>
              </a:lnSpc>
              <a:spcBef>
                <a:spcPts val="600"/>
              </a:spcBef>
              <a:spcAft>
                <a:spcPts val="600"/>
              </a:spcAft>
              <a:defRPr sz="2200"/>
            </a:pPr>
            <a:r>
              <a:rPr dirty="0"/>
              <a:t>4 candidate vaccine viruses </a:t>
            </a:r>
            <a:r>
              <a:rPr lang="en-US" dirty="0"/>
              <a:t>(quadrivalent) </a:t>
            </a:r>
            <a:r>
              <a:rPr dirty="0"/>
              <a:t>grown in chicken eggs</a:t>
            </a:r>
            <a:r>
              <a:rPr lang="en-US" dirty="0"/>
              <a:t> </a:t>
            </a:r>
          </a:p>
          <a:p>
            <a:pPr marL="783590" lvl="1" indent="-326390">
              <a:lnSpc>
                <a:spcPct val="80000"/>
              </a:lnSpc>
              <a:spcBef>
                <a:spcPts val="600"/>
              </a:spcBef>
              <a:spcAft>
                <a:spcPts val="600"/>
              </a:spcAft>
              <a:defRPr sz="2200"/>
            </a:pPr>
            <a:r>
              <a:rPr dirty="0"/>
              <a:t>Humoral response</a:t>
            </a:r>
            <a:endParaRPr lang="en-US" dirty="0"/>
          </a:p>
          <a:p>
            <a:pPr marL="783590" lvl="1" indent="-326390">
              <a:lnSpc>
                <a:spcPct val="80000"/>
              </a:lnSpc>
              <a:spcBef>
                <a:spcPts val="600"/>
              </a:spcBef>
              <a:spcAft>
                <a:spcPts val="600"/>
              </a:spcAft>
              <a:defRPr sz="2200"/>
            </a:pPr>
            <a:r>
              <a:rPr lang="en-US" sz="2200" dirty="0">
                <a:ea typeface="+mn-lt"/>
                <a:cs typeface="+mn-lt"/>
              </a:rPr>
              <a:t>≥</a:t>
            </a:r>
            <a:r>
              <a:rPr lang="en-US" sz="2200" dirty="0"/>
              <a:t>6 months of age</a:t>
            </a:r>
          </a:p>
          <a:p>
            <a:pPr>
              <a:lnSpc>
                <a:spcPct val="80000"/>
              </a:lnSpc>
              <a:spcBef>
                <a:spcPts val="600"/>
              </a:spcBef>
              <a:spcAft>
                <a:spcPts val="600"/>
              </a:spcAft>
              <a:defRPr sz="2200"/>
            </a:pPr>
            <a:r>
              <a:rPr lang="en-US" sz="2600" dirty="0"/>
              <a:t>Adjuvanted inactivated influenza vaccine (</a:t>
            </a:r>
            <a:r>
              <a:rPr lang="en-US" sz="2600" dirty="0" err="1"/>
              <a:t>aIIV</a:t>
            </a:r>
            <a:r>
              <a:rPr lang="en-US" sz="2600" dirty="0"/>
              <a:t>)</a:t>
            </a:r>
          </a:p>
          <a:p>
            <a:pPr marL="783590" lvl="1" indent="-326390">
              <a:lnSpc>
                <a:spcPct val="80000"/>
              </a:lnSpc>
              <a:spcBef>
                <a:spcPts val="600"/>
              </a:spcBef>
              <a:spcAft>
                <a:spcPts val="600"/>
              </a:spcAft>
              <a:defRPr sz="2200"/>
            </a:pPr>
            <a:r>
              <a:rPr lang="en-US" sz="2200" dirty="0"/>
              <a:t>Egg based with M59 adjuvant</a:t>
            </a:r>
          </a:p>
          <a:p>
            <a:pPr marL="783590" lvl="1" indent="-326390">
              <a:lnSpc>
                <a:spcPct val="80000"/>
              </a:lnSpc>
              <a:spcBef>
                <a:spcPts val="600"/>
              </a:spcBef>
              <a:spcAft>
                <a:spcPts val="600"/>
              </a:spcAft>
              <a:defRPr sz="2200"/>
            </a:pPr>
            <a:r>
              <a:rPr lang="en-US" sz="2200" dirty="0">
                <a:ea typeface="+mn-lt"/>
                <a:cs typeface="+mn-lt"/>
              </a:rPr>
              <a:t>≥</a:t>
            </a:r>
            <a:r>
              <a:rPr lang="en-US" sz="2200" dirty="0"/>
              <a:t>65 years of age</a:t>
            </a:r>
            <a:endParaRPr sz="2200" dirty="0"/>
          </a:p>
          <a:p>
            <a:pPr>
              <a:lnSpc>
                <a:spcPct val="80000"/>
              </a:lnSpc>
              <a:spcBef>
                <a:spcPts val="600"/>
              </a:spcBef>
              <a:spcAft>
                <a:spcPts val="600"/>
              </a:spcAft>
              <a:defRPr sz="2200"/>
            </a:pPr>
            <a:r>
              <a:rPr lang="en-US" sz="2600" dirty="0"/>
              <a:t>Cell culture-based inactivated influenza vaccine (</a:t>
            </a:r>
            <a:r>
              <a:rPr lang="en-US" sz="2600" dirty="0" err="1"/>
              <a:t>ccIIV</a:t>
            </a:r>
            <a:r>
              <a:rPr lang="en-US" sz="2600" dirty="0"/>
              <a:t>)</a:t>
            </a:r>
          </a:p>
          <a:p>
            <a:pPr marL="783590" lvl="1" indent="-326390">
              <a:lnSpc>
                <a:spcPct val="80000"/>
              </a:lnSpc>
              <a:spcBef>
                <a:spcPts val="600"/>
              </a:spcBef>
              <a:spcAft>
                <a:spcPts val="600"/>
              </a:spcAft>
              <a:defRPr sz="2200"/>
            </a:pPr>
            <a:r>
              <a:rPr lang="en-US" sz="2200" dirty="0"/>
              <a:t>Manufactured in Madin-Darby Canine Kidney (MDCK) cells</a:t>
            </a:r>
          </a:p>
          <a:p>
            <a:pPr marL="783590" lvl="1" indent="-326390">
              <a:lnSpc>
                <a:spcPct val="80000"/>
              </a:lnSpc>
              <a:spcAft>
                <a:spcPts val="600"/>
              </a:spcAft>
              <a:defRPr sz="2200"/>
            </a:pPr>
            <a:r>
              <a:rPr lang="en-US" dirty="0"/>
              <a:t>≥2 years of age</a:t>
            </a:r>
          </a:p>
        </p:txBody>
      </p:sp>
      <p:sp>
        <p:nvSpPr>
          <p:cNvPr id="237" name="Rectangle 5"/>
          <p:cNvSpPr txBox="1"/>
          <p:nvPr/>
        </p:nvSpPr>
        <p:spPr>
          <a:xfrm>
            <a:off x="318281" y="6474926"/>
            <a:ext cx="4480560"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200">
                <a:latin typeface="+mn-lt"/>
                <a:ea typeface="+mn-ea"/>
                <a:cs typeface="+mn-cs"/>
                <a:sym typeface="Calibri"/>
              </a:defRPr>
            </a:lvl1pPr>
          </a:lstStyle>
          <a:p>
            <a:r>
              <a:rPr dirty="0"/>
              <a:t>Source</a:t>
            </a:r>
            <a:r>
              <a:rPr lang="en-US" dirty="0"/>
              <a:t>s</a:t>
            </a:r>
            <a:r>
              <a:rPr dirty="0"/>
              <a:t>: Estrada LD, Schultz-Cherry S. Development of a Universal Influenza Vaccine. J </a:t>
            </a:r>
            <a:r>
              <a:rPr dirty="0" err="1"/>
              <a:t>Immunol</a:t>
            </a:r>
            <a:r>
              <a:rPr dirty="0"/>
              <a:t>. 2019 Jan 15;202(2):392-398.</a:t>
            </a:r>
          </a:p>
        </p:txBody>
      </p:sp>
      <p:sp>
        <p:nvSpPr>
          <p:cNvPr id="3" name="Text Placeholder 4">
            <a:extLst>
              <a:ext uri="{FF2B5EF4-FFF2-40B4-BE49-F238E27FC236}">
                <a16:creationId xmlns:a16="http://schemas.microsoft.com/office/drawing/2014/main" id="{3383C4AC-BF73-4AA9-BDE3-BDB86BC15283}"/>
              </a:ext>
            </a:extLst>
          </p:cNvPr>
          <p:cNvSpPr txBox="1">
            <a:spLocks/>
          </p:cNvSpPr>
          <p:nvPr/>
        </p:nvSpPr>
        <p:spPr>
          <a:xfrm>
            <a:off x="4650600" y="2193960"/>
            <a:ext cx="4362600" cy="32150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t">
            <a:normAutofit lnSpcReduction="10000"/>
          </a:bodyPr>
          <a:lstStyle>
            <a:lvl1pPr marL="342900" marR="0" indent="-342900" algn="l" defTabSz="457200" rtl="0" latinLnBrk="0">
              <a:lnSpc>
                <a:spcPct val="100000"/>
              </a:lnSpc>
              <a:spcBef>
                <a:spcPts val="600"/>
              </a:spcBef>
              <a:spcAft>
                <a:spcPts val="0"/>
              </a:spcAft>
              <a:buClr>
                <a:schemeClr val="accent3"/>
              </a:buClr>
              <a:buSzPct val="100000"/>
              <a:buFont typeface="Arial"/>
              <a:buChar char="•"/>
              <a:tabLst/>
              <a:defRPr sz="2800" b="0" i="0" u="none" strike="noStrike" cap="none" spc="0" baseline="0">
                <a:solidFill>
                  <a:srgbClr val="000000"/>
                </a:solidFill>
                <a:uFillTx/>
                <a:latin typeface="+mn-lt"/>
                <a:ea typeface="+mn-ea"/>
                <a:cs typeface="+mn-cs"/>
                <a:sym typeface="Calibri"/>
              </a:defRPr>
            </a:lvl1pPr>
            <a:lvl2pPr marL="790575" marR="0" indent="-333375" algn="l" defTabSz="457200" rtl="0" latinLnBrk="0">
              <a:lnSpc>
                <a:spcPct val="100000"/>
              </a:lnSpc>
              <a:spcBef>
                <a:spcPts val="600"/>
              </a:spcBef>
              <a:spcAft>
                <a:spcPts val="0"/>
              </a:spcAft>
              <a:buClr>
                <a:schemeClr val="accent3"/>
              </a:buClr>
              <a:buSzPct val="100000"/>
              <a:buFont typeface="Arial"/>
              <a:buChar char="–"/>
              <a:tabLst/>
              <a:defRPr sz="2800" b="0" i="0" u="none" strike="noStrike" cap="none" spc="0" baseline="0">
                <a:solidFill>
                  <a:srgbClr val="000000"/>
                </a:solidFill>
                <a:uFillTx/>
                <a:latin typeface="+mn-lt"/>
                <a:ea typeface="+mn-ea"/>
                <a:cs typeface="+mn-cs"/>
                <a:sym typeface="Calibri"/>
              </a:defRPr>
            </a:lvl2pPr>
            <a:lvl3pPr marL="1234438" marR="0" indent="-320038" algn="l" defTabSz="457200" rtl="0" latinLnBrk="0">
              <a:lnSpc>
                <a:spcPct val="100000"/>
              </a:lnSpc>
              <a:spcBef>
                <a:spcPts val="600"/>
              </a:spcBef>
              <a:spcAft>
                <a:spcPts val="0"/>
              </a:spcAft>
              <a:buClr>
                <a:schemeClr val="accent3"/>
              </a:buClr>
              <a:buSzPct val="100000"/>
              <a:buFont typeface="Arial"/>
              <a:buChar char="▪"/>
              <a:tabLst/>
              <a:defRPr sz="2800" b="0" i="0" u="none" strike="noStrike" cap="none" spc="0" baseline="0">
                <a:solidFill>
                  <a:srgbClr val="000000"/>
                </a:solidFill>
                <a:uFillTx/>
                <a:latin typeface="+mn-lt"/>
                <a:ea typeface="+mn-ea"/>
                <a:cs typeface="+mn-cs"/>
                <a:sym typeface="Calibri"/>
              </a:defRPr>
            </a:lvl3pPr>
            <a:lvl4pPr marL="1727200" marR="0" indent="-355600" algn="l" defTabSz="457200" rtl="0" latinLnBrk="0">
              <a:lnSpc>
                <a:spcPct val="100000"/>
              </a:lnSpc>
              <a:spcBef>
                <a:spcPts val="600"/>
              </a:spcBef>
              <a:spcAft>
                <a:spcPts val="0"/>
              </a:spcAft>
              <a:buClr>
                <a:schemeClr val="accent3"/>
              </a:buClr>
              <a:buSzPct val="100000"/>
              <a:buFont typeface="Arial"/>
              <a:buChar char="–"/>
              <a:tabLst/>
              <a:defRPr sz="2800" b="0" i="0" u="none" strike="noStrike" cap="none" spc="0" baseline="0">
                <a:solidFill>
                  <a:srgbClr val="000000"/>
                </a:solidFill>
                <a:uFillTx/>
                <a:latin typeface="+mn-lt"/>
                <a:ea typeface="+mn-ea"/>
                <a:cs typeface="+mn-cs"/>
                <a:sym typeface="Calibri"/>
              </a:defRPr>
            </a:lvl4pPr>
            <a:lvl5pPr marL="2184400" marR="0" indent="-355600" algn="l" defTabSz="457200" rtl="0" latinLnBrk="0">
              <a:lnSpc>
                <a:spcPct val="100000"/>
              </a:lnSpc>
              <a:spcBef>
                <a:spcPts val="600"/>
              </a:spcBef>
              <a:spcAft>
                <a:spcPts val="0"/>
              </a:spcAft>
              <a:buClr>
                <a:schemeClr val="accent3"/>
              </a:buClr>
              <a:buSzPct val="100000"/>
              <a:buFont typeface="Arial"/>
              <a:buChar char="»"/>
              <a:tabLst/>
              <a:defRPr sz="2800" b="0" i="0" u="none" strike="noStrike" cap="none" spc="0" baseline="0">
                <a:solidFill>
                  <a:srgbClr val="000000"/>
                </a:solidFill>
                <a:uFillTx/>
                <a:latin typeface="+mn-lt"/>
                <a:ea typeface="+mn-ea"/>
                <a:cs typeface="+mn-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9pPr>
          </a:lstStyle>
          <a:p>
            <a:pPr>
              <a:lnSpc>
                <a:spcPct val="80000"/>
              </a:lnSpc>
              <a:spcAft>
                <a:spcPts val="600"/>
              </a:spcAft>
              <a:defRPr sz="2200"/>
            </a:pPr>
            <a:r>
              <a:rPr lang="en-US" sz="2000" dirty="0">
                <a:ea typeface="+mn-lt"/>
                <a:cs typeface="+mn-lt"/>
              </a:rPr>
              <a:t>Recombinant influenza vaccine (RIV)</a:t>
            </a:r>
            <a:endParaRPr lang="en-US" sz="2000"/>
          </a:p>
          <a:p>
            <a:pPr marL="783590" lvl="1" indent="-326390">
              <a:lnSpc>
                <a:spcPct val="80000"/>
              </a:lnSpc>
              <a:spcAft>
                <a:spcPts val="600"/>
              </a:spcAft>
              <a:defRPr sz="2200"/>
            </a:pPr>
            <a:r>
              <a:rPr lang="en-US" sz="1700" dirty="0">
                <a:ea typeface="+mn-lt"/>
                <a:cs typeface="+mn-lt"/>
              </a:rPr>
              <a:t>HA protein from CVV’s in egg-free systems</a:t>
            </a:r>
          </a:p>
          <a:p>
            <a:pPr marL="783590" lvl="1" indent="-326390">
              <a:lnSpc>
                <a:spcPct val="80000"/>
              </a:lnSpc>
              <a:spcAft>
                <a:spcPts val="600"/>
              </a:spcAft>
              <a:defRPr sz="2200"/>
            </a:pPr>
            <a:r>
              <a:rPr lang="en-US" sz="1700" dirty="0">
                <a:ea typeface="+mn-lt"/>
                <a:cs typeface="+mn-lt"/>
              </a:rPr>
              <a:t>≥18 years of age</a:t>
            </a:r>
          </a:p>
          <a:p>
            <a:pPr>
              <a:lnSpc>
                <a:spcPct val="80000"/>
              </a:lnSpc>
              <a:spcAft>
                <a:spcPts val="600"/>
              </a:spcAft>
              <a:defRPr sz="2200"/>
            </a:pPr>
            <a:r>
              <a:rPr lang="en-US" sz="2000" dirty="0">
                <a:ea typeface="+mn-lt"/>
                <a:cs typeface="+mn-lt"/>
              </a:rPr>
              <a:t>Live attenuated influenza vaccine (LAIV)</a:t>
            </a:r>
            <a:endParaRPr lang="en-US" sz="2000"/>
          </a:p>
          <a:p>
            <a:pPr marL="783590" lvl="1" indent="-326390">
              <a:lnSpc>
                <a:spcPct val="80000"/>
              </a:lnSpc>
              <a:spcAft>
                <a:spcPts val="600"/>
              </a:spcAft>
              <a:defRPr sz="2200"/>
            </a:pPr>
            <a:r>
              <a:rPr lang="en-US" sz="1700" dirty="0">
                <a:ea typeface="+mn-lt"/>
                <a:cs typeface="+mn-lt"/>
              </a:rPr>
              <a:t>Cold adapted to replicate only in respiratory tract</a:t>
            </a:r>
            <a:endParaRPr lang="en-US" sz="1700"/>
          </a:p>
          <a:p>
            <a:pPr marL="783590" lvl="1" indent="-326390">
              <a:lnSpc>
                <a:spcPct val="80000"/>
              </a:lnSpc>
              <a:spcAft>
                <a:spcPts val="600"/>
              </a:spcAft>
              <a:defRPr sz="2200"/>
            </a:pPr>
            <a:r>
              <a:rPr lang="en-US" sz="1700" dirty="0">
                <a:ea typeface="+mn-lt"/>
                <a:cs typeface="+mn-lt"/>
              </a:rPr>
              <a:t>Humoral and cellular immune response</a:t>
            </a:r>
          </a:p>
          <a:p>
            <a:pPr marL="783590" lvl="1" indent="-326390">
              <a:lnSpc>
                <a:spcPct val="80000"/>
              </a:lnSpc>
              <a:spcAft>
                <a:spcPts val="600"/>
              </a:spcAft>
              <a:defRPr sz="2200"/>
            </a:pPr>
            <a:r>
              <a:rPr lang="en-US" sz="1700" dirty="0">
                <a:ea typeface="+mn-lt"/>
                <a:cs typeface="+mn-lt"/>
              </a:rPr>
              <a:t>2 through 49 years of age</a:t>
            </a:r>
          </a:p>
          <a:p>
            <a:pPr>
              <a:lnSpc>
                <a:spcPct val="80000"/>
              </a:lnSpc>
              <a:spcAft>
                <a:spcPts val="600"/>
              </a:spcAft>
              <a:defRPr sz="2200"/>
            </a:pPr>
            <a:endParaRPr lang="en-US" sz="2600" dirty="0"/>
          </a:p>
        </p:txBody>
      </p:sp>
    </p:spTree>
  </p:cSld>
  <p:clrMapOvr>
    <a:masterClrMapping/>
  </p:clrMapOvr>
  <p:transition spd="med"/>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 name="Image" descr="Image"/>
          <p:cNvPicPr>
            <a:picLocks noChangeAspect="1"/>
          </p:cNvPicPr>
          <p:nvPr/>
        </p:nvPicPr>
        <p:blipFill>
          <a:blip r:embed="rId3"/>
          <a:stretch>
            <a:fillRect/>
          </a:stretch>
        </p:blipFill>
        <p:spPr>
          <a:xfrm>
            <a:off x="920750" y="546100"/>
            <a:ext cx="7302500" cy="5765800"/>
          </a:xfrm>
          <a:prstGeom prst="rect">
            <a:avLst/>
          </a:prstGeom>
          <a:ln w="12700">
            <a:miter lim="400000"/>
          </a:ln>
        </p:spPr>
      </p:pic>
      <p:sp>
        <p:nvSpPr>
          <p:cNvPr id="242" name="Rectangle 5"/>
          <p:cNvSpPr txBox="1"/>
          <p:nvPr/>
        </p:nvSpPr>
        <p:spPr>
          <a:xfrm>
            <a:off x="502919" y="6466133"/>
            <a:ext cx="5511215" cy="4388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200">
                <a:latin typeface="+mn-lt"/>
                <a:ea typeface="+mn-ea"/>
                <a:cs typeface="+mn-cs"/>
                <a:sym typeface="Calibri"/>
              </a:defRPr>
            </a:lvl1pPr>
          </a:lstStyle>
          <a:p>
            <a:r>
              <a:t>Source: Rajaram S, et al. Ther Adv Vaccines Immunother. 2020 Feb 22;8:2515135520908121.</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Universal Influenza Vaccine Challenges"/>
          <p:cNvSpPr txBox="1">
            <a:spLocks noGrp="1"/>
          </p:cNvSpPr>
          <p:nvPr>
            <p:ph type="title"/>
          </p:nvPr>
        </p:nvSpPr>
        <p:spPr>
          <a:xfrm>
            <a:off x="629200" y="708530"/>
            <a:ext cx="8229600" cy="646333"/>
          </a:xfrm>
          <a:prstGeom prst="rect">
            <a:avLst/>
          </a:prstGeom>
        </p:spPr>
        <p:txBody>
          <a:bodyPr/>
          <a:lstStyle>
            <a:lvl1pPr defTabSz="374904">
              <a:defRPr sz="2900"/>
            </a:lvl1pPr>
          </a:lstStyle>
          <a:p>
            <a:r>
              <a:rPr dirty="0"/>
              <a:t>Universal Influenza Vaccine Challenges</a:t>
            </a:r>
          </a:p>
        </p:txBody>
      </p:sp>
      <p:sp>
        <p:nvSpPr>
          <p:cNvPr id="249" name="Estrada LD, Schultz-Cherry S. Development of a Universal Influenza Vaccine. J Immunol. 2019 Jan 15;202(2):392-398"/>
          <p:cNvSpPr txBox="1"/>
          <p:nvPr/>
        </p:nvSpPr>
        <p:spPr>
          <a:xfrm>
            <a:off x="457200" y="6481169"/>
            <a:ext cx="4765431" cy="4388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1200">
                <a:solidFill>
                  <a:srgbClr val="212121"/>
                </a:solidFill>
                <a:latin typeface="+mn-lt"/>
                <a:ea typeface="+mn-ea"/>
                <a:cs typeface="+mn-cs"/>
                <a:sym typeface="Calibri"/>
              </a:defRPr>
            </a:lvl1pPr>
          </a:lstStyle>
          <a:p>
            <a:r>
              <a:t>Source: Estrada LD, Schultz-Cherry S. Development of a Universal Influenza Vaccine. J Immunol. 2019 Jan 15;202(2):392-398</a:t>
            </a:r>
          </a:p>
        </p:txBody>
      </p:sp>
      <p:pic>
        <p:nvPicPr>
          <p:cNvPr id="3" name="Picture 2">
            <a:extLst>
              <a:ext uri="{FF2B5EF4-FFF2-40B4-BE49-F238E27FC236}">
                <a16:creationId xmlns:a16="http://schemas.microsoft.com/office/drawing/2014/main" id="{8312ED3F-30AD-4570-B84B-56E95267A974}"/>
              </a:ext>
            </a:extLst>
          </p:cNvPr>
          <p:cNvPicPr>
            <a:picLocks noChangeAspect="1"/>
          </p:cNvPicPr>
          <p:nvPr/>
        </p:nvPicPr>
        <p:blipFill>
          <a:blip r:embed="rId3"/>
          <a:stretch>
            <a:fillRect/>
          </a:stretch>
        </p:blipFill>
        <p:spPr>
          <a:xfrm>
            <a:off x="1407696" y="1605645"/>
            <a:ext cx="5955630" cy="4627317"/>
          </a:xfrm>
          <a:prstGeom prst="rect">
            <a:avLst/>
          </a:prstGeom>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Title 1"/>
          <p:cNvSpPr txBox="1">
            <a:spLocks noGrp="1"/>
          </p:cNvSpPr>
          <p:nvPr>
            <p:ph type="title"/>
          </p:nvPr>
        </p:nvSpPr>
        <p:spPr>
          <a:prstGeom prst="rect">
            <a:avLst/>
          </a:prstGeom>
        </p:spPr>
        <p:txBody>
          <a:bodyPr>
            <a:noAutofit/>
          </a:bodyPr>
          <a:lstStyle/>
          <a:p>
            <a:pPr defTabSz="274320">
              <a:defRPr sz="2580"/>
            </a:pPr>
            <a:r>
              <a:rPr lang="en-US" sz="5400" dirty="0"/>
              <a:t>Influenza Vaccine Rates Across the Country &amp; in Nevada</a:t>
            </a:r>
            <a:endParaRPr sz="5400" dirty="0"/>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93342"/>
            <a:ext cx="8229600" cy="646334"/>
          </a:xfrm>
        </p:spPr>
        <p:txBody>
          <a:bodyPr>
            <a:normAutofit fontScale="90000"/>
          </a:bodyPr>
          <a:lstStyle/>
          <a:p>
            <a:r>
              <a:rPr lang="en-US" dirty="0"/>
              <a:t>Influenza Vaccination Coverage in the United States</a:t>
            </a:r>
          </a:p>
        </p:txBody>
      </p:sp>
      <p:sp>
        <p:nvSpPr>
          <p:cNvPr id="5" name="Text Placeholder 4"/>
          <p:cNvSpPr>
            <a:spLocks noGrp="1"/>
          </p:cNvSpPr>
          <p:nvPr>
            <p:ph type="body" idx="1"/>
          </p:nvPr>
        </p:nvSpPr>
        <p:spPr/>
        <p:txBody>
          <a:bodyPr/>
          <a:lstStyle/>
          <a:p>
            <a:endParaRPr lang="en-US" dirty="0"/>
          </a:p>
        </p:txBody>
      </p:sp>
      <p:pic>
        <p:nvPicPr>
          <p:cNvPr id="6" name="Picture 5"/>
          <p:cNvPicPr>
            <a:picLocks noChangeAspect="1"/>
          </p:cNvPicPr>
          <p:nvPr/>
        </p:nvPicPr>
        <p:blipFill>
          <a:blip r:embed="rId2"/>
          <a:stretch>
            <a:fillRect/>
          </a:stretch>
        </p:blipFill>
        <p:spPr>
          <a:xfrm>
            <a:off x="231899" y="1827043"/>
            <a:ext cx="8680202" cy="3510152"/>
          </a:xfrm>
          <a:prstGeom prst="rect">
            <a:avLst/>
          </a:prstGeom>
        </p:spPr>
      </p:pic>
      <p:sp>
        <p:nvSpPr>
          <p:cNvPr id="7" name="Rectangle 6"/>
          <p:cNvSpPr/>
          <p:nvPr/>
        </p:nvSpPr>
        <p:spPr>
          <a:xfrm>
            <a:off x="457200" y="6427113"/>
            <a:ext cx="5463766" cy="261610"/>
          </a:xfrm>
          <a:prstGeom prst="rect">
            <a:avLst/>
          </a:prstGeom>
        </p:spPr>
        <p:txBody>
          <a:bodyPr wrap="square">
            <a:spAutoFit/>
          </a:bodyPr>
          <a:lstStyle/>
          <a:p>
            <a:r>
              <a:rPr lang="en-US" sz="1100" dirty="0">
                <a:latin typeface="+mn-lt"/>
              </a:rPr>
              <a:t>Source: https://www.cdc.gov/flu/fluvaxview/dashboard/vaccination-coverage-race.html</a:t>
            </a:r>
          </a:p>
        </p:txBody>
      </p:sp>
      <p:sp>
        <p:nvSpPr>
          <p:cNvPr id="9" name="TextBox 8"/>
          <p:cNvSpPr txBox="1"/>
          <p:nvPr/>
        </p:nvSpPr>
        <p:spPr>
          <a:xfrm>
            <a:off x="5328139" y="1567763"/>
            <a:ext cx="3358661"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Helvetica"/>
              </a:rPr>
              <a:t>2021-2022 minus 2020-2021</a:t>
            </a:r>
          </a:p>
        </p:txBody>
      </p:sp>
      <p:grpSp>
        <p:nvGrpSpPr>
          <p:cNvPr id="12" name="Group 11"/>
          <p:cNvGrpSpPr/>
          <p:nvPr/>
        </p:nvGrpSpPr>
        <p:grpSpPr>
          <a:xfrm>
            <a:off x="2138911" y="2626054"/>
            <a:ext cx="4274525" cy="3801059"/>
            <a:chOff x="940963" y="1409216"/>
            <a:chExt cx="4274525" cy="3801059"/>
          </a:xfrm>
        </p:grpSpPr>
        <p:pic>
          <p:nvPicPr>
            <p:cNvPr id="8" name="Picture 7"/>
            <p:cNvPicPr>
              <a:picLocks noChangeAspect="1"/>
            </p:cNvPicPr>
            <p:nvPr/>
          </p:nvPicPr>
          <p:blipFill>
            <a:blip r:embed="rId3"/>
            <a:stretch>
              <a:fillRect/>
            </a:stretch>
          </p:blipFill>
          <p:spPr>
            <a:xfrm>
              <a:off x="940963" y="1751383"/>
              <a:ext cx="4274525" cy="3458892"/>
            </a:xfrm>
            <a:prstGeom prst="rect">
              <a:avLst/>
            </a:prstGeom>
          </p:spPr>
        </p:pic>
        <p:sp>
          <p:nvSpPr>
            <p:cNvPr id="10" name="TextBox 9"/>
            <p:cNvSpPr txBox="1"/>
            <p:nvPr/>
          </p:nvSpPr>
          <p:spPr>
            <a:xfrm>
              <a:off x="1398894" y="1409216"/>
              <a:ext cx="3358661" cy="36932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Helvetica"/>
                </a:rPr>
                <a:t>2021-2022 minus 2019-2020</a:t>
              </a:r>
            </a:p>
          </p:txBody>
        </p:sp>
      </p:grpSp>
    </p:spTree>
    <p:extLst>
      <p:ext uri="{BB962C8B-B14F-4D97-AF65-F5344CB8AC3E}">
        <p14:creationId xmlns:p14="http://schemas.microsoft.com/office/powerpoint/2010/main" val="375927395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627"/>
          <a:stretch/>
        </p:blipFill>
        <p:spPr>
          <a:xfrm>
            <a:off x="720969" y="768856"/>
            <a:ext cx="7676662" cy="4910022"/>
          </a:xfrm>
          <a:prstGeom prst="rect">
            <a:avLst/>
          </a:prstGeom>
        </p:spPr>
      </p:pic>
      <p:sp>
        <p:nvSpPr>
          <p:cNvPr id="5" name="Rectangle 4"/>
          <p:cNvSpPr/>
          <p:nvPr/>
        </p:nvSpPr>
        <p:spPr>
          <a:xfrm>
            <a:off x="237393" y="6453490"/>
            <a:ext cx="5463766" cy="261610"/>
          </a:xfrm>
          <a:prstGeom prst="rect">
            <a:avLst/>
          </a:prstGeom>
        </p:spPr>
        <p:txBody>
          <a:bodyPr wrap="square">
            <a:spAutoFit/>
          </a:bodyPr>
          <a:lstStyle/>
          <a:p>
            <a:r>
              <a:rPr lang="en-US" sz="1100" dirty="0">
                <a:latin typeface="+mn-lt"/>
              </a:rPr>
              <a:t>Source: https://www.cdc.gov/flu/fluvaxview/dashboard/vaccination-coverage-race.html</a:t>
            </a:r>
          </a:p>
        </p:txBody>
      </p:sp>
    </p:spTree>
    <p:extLst>
      <p:ext uri="{BB962C8B-B14F-4D97-AF65-F5344CB8AC3E}">
        <p14:creationId xmlns:p14="http://schemas.microsoft.com/office/powerpoint/2010/main" val="30725593"/>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2580FAF-0856-468E-A3D0-7ED4256DD866}"/>
              </a:ext>
            </a:extLst>
          </p:cNvPr>
          <p:cNvGrpSpPr/>
          <p:nvPr/>
        </p:nvGrpSpPr>
        <p:grpSpPr>
          <a:xfrm>
            <a:off x="-1928" y="1104792"/>
            <a:ext cx="4575858" cy="4644674"/>
            <a:chOff x="-1928" y="690033"/>
            <a:chExt cx="4575858" cy="4644674"/>
          </a:xfrm>
        </p:grpSpPr>
        <p:pic>
          <p:nvPicPr>
            <p:cNvPr id="8" name="Picture 10" descr="Chart, bar chart&#10;&#10;Description automatically generated">
              <a:extLst>
                <a:ext uri="{FF2B5EF4-FFF2-40B4-BE49-F238E27FC236}">
                  <a16:creationId xmlns:a16="http://schemas.microsoft.com/office/drawing/2014/main" id="{092501B1-8D10-41AB-BB31-DB6683A01BD2}"/>
                </a:ext>
              </a:extLst>
            </p:cNvPr>
            <p:cNvPicPr>
              <a:picLocks noChangeAspect="1"/>
            </p:cNvPicPr>
            <p:nvPr/>
          </p:nvPicPr>
          <p:blipFill>
            <a:blip r:embed="rId2"/>
            <a:stretch>
              <a:fillRect/>
            </a:stretch>
          </p:blipFill>
          <p:spPr>
            <a:xfrm>
              <a:off x="-1928" y="2111672"/>
              <a:ext cx="4575858" cy="3223035"/>
            </a:xfrm>
            <a:prstGeom prst="rect">
              <a:avLst/>
            </a:prstGeom>
          </p:spPr>
        </p:pic>
        <p:pic>
          <p:nvPicPr>
            <p:cNvPr id="10" name="Picture 12" descr="A picture containing text&#10;&#10;Description automatically generated">
              <a:extLst>
                <a:ext uri="{FF2B5EF4-FFF2-40B4-BE49-F238E27FC236}">
                  <a16:creationId xmlns:a16="http://schemas.microsoft.com/office/drawing/2014/main" id="{7E6A97A5-16E0-48D3-B6FA-64052ACF3058}"/>
                </a:ext>
              </a:extLst>
            </p:cNvPr>
            <p:cNvPicPr>
              <a:picLocks noChangeAspect="1"/>
            </p:cNvPicPr>
            <p:nvPr/>
          </p:nvPicPr>
          <p:blipFill>
            <a:blip r:embed="rId3"/>
            <a:stretch>
              <a:fillRect/>
            </a:stretch>
          </p:blipFill>
          <p:spPr>
            <a:xfrm>
              <a:off x="3762556" y="2268517"/>
              <a:ext cx="750788" cy="883776"/>
            </a:xfrm>
            <a:prstGeom prst="rect">
              <a:avLst/>
            </a:prstGeom>
          </p:spPr>
        </p:pic>
        <p:pic>
          <p:nvPicPr>
            <p:cNvPr id="13" name="Picture 13" descr="Text&#10;&#10;Description automatically generated">
              <a:extLst>
                <a:ext uri="{FF2B5EF4-FFF2-40B4-BE49-F238E27FC236}">
                  <a16:creationId xmlns:a16="http://schemas.microsoft.com/office/drawing/2014/main" id="{0C5DB6C7-2495-47C6-8179-B2FEF4CBEB12}"/>
                </a:ext>
              </a:extLst>
            </p:cNvPr>
            <p:cNvPicPr>
              <a:picLocks noChangeAspect="1"/>
            </p:cNvPicPr>
            <p:nvPr/>
          </p:nvPicPr>
          <p:blipFill>
            <a:blip r:embed="rId4"/>
            <a:stretch>
              <a:fillRect/>
            </a:stretch>
          </p:blipFill>
          <p:spPr>
            <a:xfrm>
              <a:off x="364602" y="690033"/>
              <a:ext cx="3997124" cy="1031324"/>
            </a:xfrm>
            <a:prstGeom prst="rect">
              <a:avLst/>
            </a:prstGeom>
          </p:spPr>
        </p:pic>
      </p:grpSp>
      <p:grpSp>
        <p:nvGrpSpPr>
          <p:cNvPr id="18" name="Group 17">
            <a:extLst>
              <a:ext uri="{FF2B5EF4-FFF2-40B4-BE49-F238E27FC236}">
                <a16:creationId xmlns:a16="http://schemas.microsoft.com/office/drawing/2014/main" id="{B1FCD920-59EE-4604-81D5-719C86EFC248}"/>
              </a:ext>
            </a:extLst>
          </p:cNvPr>
          <p:cNvGrpSpPr/>
          <p:nvPr/>
        </p:nvGrpSpPr>
        <p:grpSpPr>
          <a:xfrm>
            <a:off x="4521843" y="1109556"/>
            <a:ext cx="4625292" cy="4642950"/>
            <a:chOff x="4521843" y="694796"/>
            <a:chExt cx="4625292" cy="4642950"/>
          </a:xfrm>
        </p:grpSpPr>
        <p:pic>
          <p:nvPicPr>
            <p:cNvPr id="14" name="Picture 14" descr="Chart, bar chart&#10;&#10;Description automatically generated">
              <a:extLst>
                <a:ext uri="{FF2B5EF4-FFF2-40B4-BE49-F238E27FC236}">
                  <a16:creationId xmlns:a16="http://schemas.microsoft.com/office/drawing/2014/main" id="{D1EF3A35-90E7-43DB-B649-93ED149D3359}"/>
                </a:ext>
              </a:extLst>
            </p:cNvPr>
            <p:cNvPicPr>
              <a:picLocks noChangeAspect="1"/>
            </p:cNvPicPr>
            <p:nvPr/>
          </p:nvPicPr>
          <p:blipFill>
            <a:blip r:embed="rId5"/>
            <a:stretch>
              <a:fillRect/>
            </a:stretch>
          </p:blipFill>
          <p:spPr>
            <a:xfrm>
              <a:off x="4521843" y="2108633"/>
              <a:ext cx="4624085" cy="3229113"/>
            </a:xfrm>
            <a:prstGeom prst="rect">
              <a:avLst/>
            </a:prstGeom>
          </p:spPr>
        </p:pic>
        <p:pic>
          <p:nvPicPr>
            <p:cNvPr id="15" name="Picture 15" descr="Graphical user interface, text&#10;&#10;Description automatically generated">
              <a:extLst>
                <a:ext uri="{FF2B5EF4-FFF2-40B4-BE49-F238E27FC236}">
                  <a16:creationId xmlns:a16="http://schemas.microsoft.com/office/drawing/2014/main" id="{C3AC6F98-9323-419F-8CE3-27E125F59103}"/>
                </a:ext>
              </a:extLst>
            </p:cNvPr>
            <p:cNvPicPr>
              <a:picLocks noChangeAspect="1"/>
            </p:cNvPicPr>
            <p:nvPr/>
          </p:nvPicPr>
          <p:blipFill>
            <a:blip r:embed="rId6"/>
            <a:stretch>
              <a:fillRect/>
            </a:stretch>
          </p:blipFill>
          <p:spPr>
            <a:xfrm>
              <a:off x="8195599" y="2273280"/>
              <a:ext cx="951536" cy="961061"/>
            </a:xfrm>
            <a:prstGeom prst="rect">
              <a:avLst/>
            </a:prstGeom>
          </p:spPr>
        </p:pic>
        <p:pic>
          <p:nvPicPr>
            <p:cNvPr id="16" name="Picture 16" descr="Text&#10;&#10;Description automatically generated">
              <a:extLst>
                <a:ext uri="{FF2B5EF4-FFF2-40B4-BE49-F238E27FC236}">
                  <a16:creationId xmlns:a16="http://schemas.microsoft.com/office/drawing/2014/main" id="{B997F6A4-AAD7-4A7A-9000-4669D9F4DEAF}"/>
                </a:ext>
              </a:extLst>
            </p:cNvPr>
            <p:cNvPicPr>
              <a:picLocks noChangeAspect="1"/>
            </p:cNvPicPr>
            <p:nvPr/>
          </p:nvPicPr>
          <p:blipFill>
            <a:blip r:embed="rId7"/>
            <a:stretch>
              <a:fillRect/>
            </a:stretch>
          </p:blipFill>
          <p:spPr>
            <a:xfrm>
              <a:off x="4975185" y="694796"/>
              <a:ext cx="3871731" cy="1021801"/>
            </a:xfrm>
            <a:prstGeom prst="rect">
              <a:avLst/>
            </a:prstGeom>
          </p:spPr>
        </p:pic>
      </p:grpSp>
      <p:sp>
        <p:nvSpPr>
          <p:cNvPr id="2" name="Rectangle 1">
            <a:extLst>
              <a:ext uri="{FF2B5EF4-FFF2-40B4-BE49-F238E27FC236}">
                <a16:creationId xmlns:a16="http://schemas.microsoft.com/office/drawing/2014/main" id="{8873AD40-3010-4D95-A914-AA799AFEF4B0}"/>
              </a:ext>
            </a:extLst>
          </p:cNvPr>
          <p:cNvSpPr/>
          <p:nvPr/>
        </p:nvSpPr>
        <p:spPr>
          <a:xfrm>
            <a:off x="104008" y="6183075"/>
            <a:ext cx="5463766" cy="261610"/>
          </a:xfrm>
          <a:prstGeom prst="rect">
            <a:avLst/>
          </a:prstGeom>
        </p:spPr>
        <p:txBody>
          <a:bodyPr wrap="square">
            <a:spAutoFit/>
          </a:bodyPr>
          <a:lstStyle/>
          <a:p>
            <a:r>
              <a:rPr lang="en-US" sz="1100" dirty="0">
                <a:latin typeface="+mn-lt"/>
              </a:rPr>
              <a:t>Source: https://www.cdc.gov/flu/fluvaxview/dashboard/vaccination-coverage-race.html</a:t>
            </a:r>
          </a:p>
        </p:txBody>
      </p:sp>
    </p:spTree>
    <p:extLst>
      <p:ext uri="{BB962C8B-B14F-4D97-AF65-F5344CB8AC3E}">
        <p14:creationId xmlns:p14="http://schemas.microsoft.com/office/powerpoint/2010/main" val="2573121578"/>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Title 1"/>
          <p:cNvSpPr txBox="1">
            <a:spLocks noGrp="1"/>
          </p:cNvSpPr>
          <p:nvPr>
            <p:ph type="title"/>
          </p:nvPr>
        </p:nvSpPr>
        <p:spPr>
          <a:xfrm>
            <a:off x="537987" y="662706"/>
            <a:ext cx="8229601" cy="646333"/>
          </a:xfrm>
          <a:prstGeom prst="rect">
            <a:avLst/>
          </a:prstGeom>
        </p:spPr>
        <p:txBody>
          <a:bodyPr/>
          <a:lstStyle/>
          <a:p>
            <a:r>
              <a:rPr lang="en-US" dirty="0"/>
              <a:t>Nevada Influenza Vaccinations</a:t>
            </a:r>
            <a:endParaRPr dirty="0"/>
          </a:p>
        </p:txBody>
      </p:sp>
      <p:sp>
        <p:nvSpPr>
          <p:cNvPr id="258" name="TextBox 3"/>
          <p:cNvSpPr txBox="1"/>
          <p:nvPr/>
        </p:nvSpPr>
        <p:spPr>
          <a:xfrm>
            <a:off x="537986" y="6470545"/>
            <a:ext cx="4983963" cy="2769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defRPr sz="1200">
                <a:latin typeface="+mn-lt"/>
                <a:ea typeface="+mn-ea"/>
                <a:cs typeface="+mn-cs"/>
                <a:sym typeface="Calibri"/>
              </a:defRPr>
            </a:pPr>
            <a:r>
              <a:rPr dirty="0"/>
              <a:t>Source:</a:t>
            </a:r>
            <a:r>
              <a:rPr lang="en-US" dirty="0"/>
              <a:t> </a:t>
            </a:r>
            <a:r>
              <a:rPr lang="en-US" dirty="0">
                <a:hlinkClick r:id="rId3"/>
              </a:rPr>
              <a:t>https://dpbh.nv.gov/Programs/Flu/Influenza/</a:t>
            </a:r>
            <a:r>
              <a:rPr lang="en-US" dirty="0"/>
              <a:t> </a:t>
            </a:r>
            <a:endParaRPr u="sng" dirty="0">
              <a:solidFill>
                <a:srgbClr val="0000FF"/>
              </a:solidFill>
              <a:uFill>
                <a:solidFill>
                  <a:srgbClr val="0000FF"/>
                </a:solidFill>
              </a:uFill>
              <a:hlinkClick r:id="rId4"/>
            </a:endParaRPr>
          </a:p>
        </p:txBody>
      </p:sp>
      <p:pic>
        <p:nvPicPr>
          <p:cNvPr id="5" name="Picture 4"/>
          <p:cNvPicPr>
            <a:picLocks noChangeAspect="1"/>
          </p:cNvPicPr>
          <p:nvPr/>
        </p:nvPicPr>
        <p:blipFill>
          <a:blip r:embed="rId5"/>
          <a:stretch>
            <a:fillRect/>
          </a:stretch>
        </p:blipFill>
        <p:spPr>
          <a:xfrm>
            <a:off x="327502" y="1309039"/>
            <a:ext cx="8650569" cy="4943182"/>
          </a:xfrm>
          <a:prstGeom prst="rect">
            <a:avLst/>
          </a:prstGeom>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9"/>
          <p:cNvSpPr txBox="1">
            <a:spLocks noGrp="1"/>
          </p:cNvSpPr>
          <p:nvPr>
            <p:ph type="title"/>
          </p:nvPr>
        </p:nvSpPr>
        <p:spPr>
          <a:xfrm>
            <a:off x="710250" y="1620198"/>
            <a:ext cx="7723500" cy="481200"/>
          </a:xfrm>
          <a:prstGeom prst="rect">
            <a:avLst/>
          </a:prstGeom>
        </p:spPr>
        <p:txBody>
          <a:bodyPr spcFirstLastPara="1" wrap="square" lIns="91425" tIns="91425" rIns="91425" bIns="91425" anchor="ctr" anchorCtr="0">
            <a:noAutofit/>
          </a:bodyPr>
          <a:lstStyle/>
          <a:p>
            <a:r>
              <a:rPr lang="en" sz="3100" b="1" dirty="0">
                <a:latin typeface="Century Gothic" panose="020B0502020202020204" pitchFamily="34" charset="0"/>
              </a:rPr>
              <a:t>HOUSEKEEPING ITEMS</a:t>
            </a:r>
            <a:endParaRPr sz="3100" b="1" dirty="0">
              <a:latin typeface="Century Gothic" panose="020B0502020202020204" pitchFamily="34" charset="0"/>
            </a:endParaRPr>
          </a:p>
        </p:txBody>
      </p:sp>
      <p:grpSp>
        <p:nvGrpSpPr>
          <p:cNvPr id="157" name="Google Shape;157;p29"/>
          <p:cNvGrpSpPr/>
          <p:nvPr/>
        </p:nvGrpSpPr>
        <p:grpSpPr>
          <a:xfrm>
            <a:off x="1276687" y="2522038"/>
            <a:ext cx="6590600" cy="720117"/>
            <a:chOff x="1276687" y="1664787"/>
            <a:chExt cx="6590600" cy="720117"/>
          </a:xfrm>
        </p:grpSpPr>
        <p:grpSp>
          <p:nvGrpSpPr>
            <p:cNvPr id="158" name="Google Shape;158;p29"/>
            <p:cNvGrpSpPr/>
            <p:nvPr/>
          </p:nvGrpSpPr>
          <p:grpSpPr>
            <a:xfrm>
              <a:off x="1276687" y="1664787"/>
              <a:ext cx="6590600" cy="720117"/>
              <a:chOff x="1276687" y="1664787"/>
              <a:chExt cx="6590600" cy="720117"/>
            </a:xfrm>
          </p:grpSpPr>
          <p:sp>
            <p:nvSpPr>
              <p:cNvPr id="159" name="Google Shape;159;p29"/>
              <p:cNvSpPr/>
              <p:nvPr/>
            </p:nvSpPr>
            <p:spPr>
              <a:xfrm>
                <a:off x="1276687" y="1673579"/>
                <a:ext cx="1409700" cy="7092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160;p29"/>
              <p:cNvSpPr/>
              <p:nvPr/>
            </p:nvSpPr>
            <p:spPr>
              <a:xfrm>
                <a:off x="2784227" y="1664787"/>
                <a:ext cx="3575700" cy="7089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161;p29"/>
              <p:cNvSpPr/>
              <p:nvPr/>
            </p:nvSpPr>
            <p:spPr>
              <a:xfrm>
                <a:off x="6457587" y="1675704"/>
                <a:ext cx="1409700" cy="7092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2" name="Google Shape;162;p29"/>
            <p:cNvGrpSpPr/>
            <p:nvPr/>
          </p:nvGrpSpPr>
          <p:grpSpPr>
            <a:xfrm>
              <a:off x="1428475" y="1763032"/>
              <a:ext cx="4751133" cy="530400"/>
              <a:chOff x="1428475" y="1763032"/>
              <a:chExt cx="4751133" cy="530400"/>
            </a:xfrm>
          </p:grpSpPr>
          <p:sp>
            <p:nvSpPr>
              <p:cNvPr id="163" name="Google Shape;163;p29"/>
              <p:cNvSpPr txBox="1"/>
              <p:nvPr/>
            </p:nvSpPr>
            <p:spPr>
              <a:xfrm>
                <a:off x="1428475" y="1838475"/>
                <a:ext cx="1175433" cy="361500"/>
              </a:xfrm>
              <a:prstGeom prst="rect">
                <a:avLst/>
              </a:prstGeom>
              <a:no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en" sz="1200" b="0" i="0" u="none" strike="noStrike" kern="0" cap="none" spc="0" normalizeH="0" baseline="0" noProof="0" dirty="0">
                    <a:ln>
                      <a:noFill/>
                    </a:ln>
                    <a:solidFill>
                      <a:srgbClr val="FFFFFF"/>
                    </a:solidFill>
                    <a:effectLst/>
                    <a:uLnTx/>
                    <a:uFillTx/>
                    <a:latin typeface="Century Gothic" panose="020B0502020202020204" pitchFamily="34" charset="0"/>
                    <a:ea typeface="Fjalla One"/>
                    <a:cs typeface="Fjalla One"/>
                    <a:sym typeface="Fjalla One"/>
                  </a:rPr>
                  <a:t>Connectivity Issues</a:t>
                </a:r>
                <a:endParaRPr kumimoji="0" sz="1200" b="0" i="0" u="none" strike="noStrike" kern="0" cap="none" spc="0" normalizeH="0" baseline="0" noProof="0" dirty="0">
                  <a:ln>
                    <a:noFill/>
                  </a:ln>
                  <a:solidFill>
                    <a:srgbClr val="FFFFFF"/>
                  </a:solidFill>
                  <a:effectLst/>
                  <a:uLnTx/>
                  <a:uFillTx/>
                  <a:latin typeface="Century Gothic" panose="020B0502020202020204" pitchFamily="34" charset="0"/>
                  <a:ea typeface="Fjalla One"/>
                  <a:cs typeface="Fjalla One"/>
                  <a:sym typeface="Fjalla One"/>
                </a:endParaRPr>
              </a:p>
            </p:txBody>
          </p:sp>
          <p:sp>
            <p:nvSpPr>
              <p:cNvPr id="164" name="Google Shape;164;p29"/>
              <p:cNvSpPr txBox="1"/>
              <p:nvPr/>
            </p:nvSpPr>
            <p:spPr>
              <a:xfrm>
                <a:off x="2964508" y="1763032"/>
                <a:ext cx="3215100" cy="530400"/>
              </a:xfrm>
              <a:prstGeom prst="rect">
                <a:avLst/>
              </a:prstGeom>
              <a:no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en" sz="1200" b="0" i="0" u="none" strike="noStrike" kern="0" cap="none" spc="0" normalizeH="0" baseline="0" noProof="0" dirty="0">
                    <a:ln>
                      <a:noFill/>
                    </a:ln>
                    <a:solidFill>
                      <a:srgbClr val="FFFFFF"/>
                    </a:solidFill>
                    <a:effectLst/>
                    <a:uLnTx/>
                    <a:uFillTx/>
                    <a:latin typeface="Century Gothic" panose="020B0502020202020204" pitchFamily="34" charset="0"/>
                    <a:ea typeface="Questrial"/>
                    <a:cs typeface="Questrial"/>
                    <a:sym typeface="Questrial"/>
                  </a:rPr>
                  <a:t>Please log back in and we’ll continue where we left off.</a:t>
                </a:r>
                <a:endParaRPr kumimoji="0" sz="1200" b="0" i="0" u="none" strike="noStrike" kern="0" cap="none" spc="0" normalizeH="0" baseline="0" noProof="0" dirty="0">
                  <a:ln>
                    <a:noFill/>
                  </a:ln>
                  <a:solidFill>
                    <a:srgbClr val="FFFFFF"/>
                  </a:solidFill>
                  <a:effectLst/>
                  <a:uLnTx/>
                  <a:uFillTx/>
                  <a:latin typeface="Century Gothic" panose="020B0502020202020204" pitchFamily="34" charset="0"/>
                  <a:ea typeface="Questrial"/>
                  <a:cs typeface="Questrial"/>
                  <a:sym typeface="Questrial"/>
                </a:endParaRPr>
              </a:p>
            </p:txBody>
          </p:sp>
        </p:grpSp>
      </p:grpSp>
      <p:grpSp>
        <p:nvGrpSpPr>
          <p:cNvPr id="165" name="Google Shape;165;p29"/>
          <p:cNvGrpSpPr/>
          <p:nvPr/>
        </p:nvGrpSpPr>
        <p:grpSpPr>
          <a:xfrm>
            <a:off x="6897373" y="2621563"/>
            <a:ext cx="530366" cy="530366"/>
            <a:chOff x="6897373" y="1764312"/>
            <a:chExt cx="530366" cy="530366"/>
          </a:xfrm>
        </p:grpSpPr>
        <p:sp>
          <p:nvSpPr>
            <p:cNvPr id="166" name="Google Shape;166;p29"/>
            <p:cNvSpPr/>
            <p:nvPr/>
          </p:nvSpPr>
          <p:spPr>
            <a:xfrm>
              <a:off x="6897373" y="1764312"/>
              <a:ext cx="530366" cy="530366"/>
            </a:xfrm>
            <a:custGeom>
              <a:avLst/>
              <a:gdLst/>
              <a:ahLst/>
              <a:cxnLst/>
              <a:rect l="l" t="t" r="r" b="b"/>
              <a:pathLst>
                <a:path w="30626" h="30626" extrusionOk="0">
                  <a:moveTo>
                    <a:pt x="9068" y="0"/>
                  </a:moveTo>
                  <a:cubicBezTo>
                    <a:pt x="4048" y="0"/>
                    <a:pt x="1" y="4047"/>
                    <a:pt x="1" y="9223"/>
                  </a:cubicBezTo>
                  <a:lnTo>
                    <a:pt x="1" y="21403"/>
                  </a:lnTo>
                  <a:cubicBezTo>
                    <a:pt x="1" y="26578"/>
                    <a:pt x="4048" y="30625"/>
                    <a:pt x="9068" y="30625"/>
                  </a:cubicBezTo>
                  <a:lnTo>
                    <a:pt x="21403" y="30625"/>
                  </a:lnTo>
                  <a:cubicBezTo>
                    <a:pt x="26423" y="30625"/>
                    <a:pt x="30626" y="26578"/>
                    <a:pt x="30626" y="21403"/>
                  </a:cubicBezTo>
                  <a:lnTo>
                    <a:pt x="30626" y="9223"/>
                  </a:lnTo>
                  <a:cubicBezTo>
                    <a:pt x="30626" y="4047"/>
                    <a:pt x="26423" y="0"/>
                    <a:pt x="214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167;p29"/>
            <p:cNvSpPr/>
            <p:nvPr/>
          </p:nvSpPr>
          <p:spPr>
            <a:xfrm>
              <a:off x="7009722" y="1917497"/>
              <a:ext cx="305669" cy="223995"/>
            </a:xfrm>
            <a:custGeom>
              <a:avLst/>
              <a:gdLst/>
              <a:ahLst/>
              <a:cxnLst/>
              <a:rect l="l" t="t" r="r" b="b"/>
              <a:pathLst>
                <a:path w="7439" h="5452" extrusionOk="0">
                  <a:moveTo>
                    <a:pt x="6688" y="0"/>
                  </a:moveTo>
                  <a:cubicBezTo>
                    <a:pt x="6501" y="0"/>
                    <a:pt x="6317" y="85"/>
                    <a:pt x="6171" y="248"/>
                  </a:cubicBezTo>
                  <a:lnTo>
                    <a:pt x="3103" y="3717"/>
                  </a:lnTo>
                  <a:lnTo>
                    <a:pt x="1301" y="1349"/>
                  </a:lnTo>
                  <a:cubicBezTo>
                    <a:pt x="1183" y="1171"/>
                    <a:pt x="982" y="1075"/>
                    <a:pt x="776" y="1075"/>
                  </a:cubicBezTo>
                  <a:cubicBezTo>
                    <a:pt x="634" y="1075"/>
                    <a:pt x="490" y="1120"/>
                    <a:pt x="367" y="1215"/>
                  </a:cubicBezTo>
                  <a:cubicBezTo>
                    <a:pt x="67" y="1415"/>
                    <a:pt x="0" y="1849"/>
                    <a:pt x="234" y="2149"/>
                  </a:cubicBezTo>
                  <a:lnTo>
                    <a:pt x="2502" y="5185"/>
                  </a:lnTo>
                  <a:cubicBezTo>
                    <a:pt x="2602" y="5352"/>
                    <a:pt x="2802" y="5452"/>
                    <a:pt x="3002" y="5452"/>
                  </a:cubicBezTo>
                  <a:lnTo>
                    <a:pt x="3036" y="5452"/>
                  </a:lnTo>
                  <a:cubicBezTo>
                    <a:pt x="3236" y="5452"/>
                    <a:pt x="3436" y="5385"/>
                    <a:pt x="3570" y="5251"/>
                  </a:cubicBezTo>
                  <a:lnTo>
                    <a:pt x="7205" y="1149"/>
                  </a:lnTo>
                  <a:cubicBezTo>
                    <a:pt x="7439" y="848"/>
                    <a:pt x="7406" y="415"/>
                    <a:pt x="7139" y="181"/>
                  </a:cubicBezTo>
                  <a:cubicBezTo>
                    <a:pt x="7002" y="60"/>
                    <a:pt x="6844" y="0"/>
                    <a:pt x="668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8" name="Google Shape;168;p29"/>
          <p:cNvGrpSpPr/>
          <p:nvPr/>
        </p:nvGrpSpPr>
        <p:grpSpPr>
          <a:xfrm>
            <a:off x="1276687" y="3308735"/>
            <a:ext cx="6590600" cy="717093"/>
            <a:chOff x="1276687" y="2451484"/>
            <a:chExt cx="6590600" cy="717093"/>
          </a:xfrm>
        </p:grpSpPr>
        <p:grpSp>
          <p:nvGrpSpPr>
            <p:cNvPr id="169" name="Google Shape;169;p29"/>
            <p:cNvGrpSpPr/>
            <p:nvPr/>
          </p:nvGrpSpPr>
          <p:grpSpPr>
            <a:xfrm>
              <a:off x="1276687" y="2451484"/>
              <a:ext cx="6590600" cy="717093"/>
              <a:chOff x="1276687" y="2451484"/>
              <a:chExt cx="6590600" cy="717093"/>
            </a:xfrm>
          </p:grpSpPr>
          <p:sp>
            <p:nvSpPr>
              <p:cNvPr id="170" name="Google Shape;170;p29"/>
              <p:cNvSpPr/>
              <p:nvPr/>
            </p:nvSpPr>
            <p:spPr>
              <a:xfrm>
                <a:off x="1276687" y="2457252"/>
                <a:ext cx="1409700" cy="7092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171;p29"/>
              <p:cNvSpPr/>
              <p:nvPr/>
            </p:nvSpPr>
            <p:spPr>
              <a:xfrm>
                <a:off x="2784227" y="2451484"/>
                <a:ext cx="3575700" cy="7089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172;p29"/>
              <p:cNvSpPr/>
              <p:nvPr/>
            </p:nvSpPr>
            <p:spPr>
              <a:xfrm>
                <a:off x="6457587" y="2459377"/>
                <a:ext cx="1409700" cy="7092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73" name="Google Shape;173;p29"/>
            <p:cNvGrpSpPr/>
            <p:nvPr/>
          </p:nvGrpSpPr>
          <p:grpSpPr>
            <a:xfrm>
              <a:off x="1469126" y="2540783"/>
              <a:ext cx="4710482" cy="530400"/>
              <a:chOff x="1469126" y="2540783"/>
              <a:chExt cx="4710482" cy="530400"/>
            </a:xfrm>
          </p:grpSpPr>
          <p:sp>
            <p:nvSpPr>
              <p:cNvPr id="174" name="Google Shape;174;p29"/>
              <p:cNvSpPr txBox="1"/>
              <p:nvPr/>
            </p:nvSpPr>
            <p:spPr>
              <a:xfrm>
                <a:off x="1469126" y="2630789"/>
                <a:ext cx="1024800" cy="361500"/>
              </a:xfrm>
              <a:prstGeom prst="rect">
                <a:avLst/>
              </a:prstGeom>
              <a:no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en" sz="1200" b="0" i="0" u="none" strike="noStrike" kern="0" cap="none" spc="0" normalizeH="0" baseline="0" noProof="0" dirty="0">
                    <a:ln>
                      <a:noFill/>
                    </a:ln>
                    <a:solidFill>
                      <a:srgbClr val="FFFFFF"/>
                    </a:solidFill>
                    <a:effectLst/>
                    <a:uLnTx/>
                    <a:uFillTx/>
                    <a:latin typeface="Century Gothic" panose="020B0502020202020204" pitchFamily="34" charset="0"/>
                    <a:ea typeface="Fjalla One"/>
                    <a:cs typeface="Fjalla One"/>
                    <a:sym typeface="Fjalla One"/>
                  </a:rPr>
                  <a:t>Have a Question?</a:t>
                </a:r>
                <a:endParaRPr kumimoji="0" sz="1200" b="0" i="0" u="none" strike="noStrike" kern="0" cap="none" spc="0" normalizeH="0" baseline="0" noProof="0" dirty="0">
                  <a:ln>
                    <a:noFill/>
                  </a:ln>
                  <a:solidFill>
                    <a:srgbClr val="FFFFFF"/>
                  </a:solidFill>
                  <a:effectLst/>
                  <a:uLnTx/>
                  <a:uFillTx/>
                  <a:latin typeface="Century Gothic" panose="020B0502020202020204" pitchFamily="34" charset="0"/>
                  <a:ea typeface="Fjalla One"/>
                  <a:cs typeface="Fjalla One"/>
                  <a:sym typeface="Fjalla One"/>
                </a:endParaRPr>
              </a:p>
            </p:txBody>
          </p:sp>
          <p:sp>
            <p:nvSpPr>
              <p:cNvPr id="175" name="Google Shape;175;p29"/>
              <p:cNvSpPr txBox="1"/>
              <p:nvPr/>
            </p:nvSpPr>
            <p:spPr>
              <a:xfrm>
                <a:off x="2964508" y="2540783"/>
                <a:ext cx="3215100" cy="530400"/>
              </a:xfrm>
              <a:prstGeom prst="rect">
                <a:avLst/>
              </a:prstGeom>
              <a:no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en" sz="1200" b="0" i="0" u="none" strike="noStrike" kern="0" cap="none" spc="0" normalizeH="0" baseline="0" noProof="0" dirty="0">
                    <a:ln>
                      <a:noFill/>
                    </a:ln>
                    <a:solidFill>
                      <a:srgbClr val="FFFFFF"/>
                    </a:solidFill>
                    <a:effectLst/>
                    <a:uLnTx/>
                    <a:uFillTx/>
                    <a:latin typeface="Century Gothic" panose="020B0502020202020204" pitchFamily="34" charset="0"/>
                    <a:ea typeface="Questrial"/>
                    <a:cs typeface="Questrial"/>
                    <a:sym typeface="Questrial"/>
                  </a:rPr>
                  <a:t>Locate the </a:t>
                </a:r>
                <a:r>
                  <a:rPr kumimoji="0" lang="en" sz="1200" b="1" i="0" u="sng" strike="noStrike" kern="0" cap="none" spc="0" normalizeH="0" baseline="0" noProof="0" dirty="0">
                    <a:ln>
                      <a:noFill/>
                    </a:ln>
                    <a:solidFill>
                      <a:srgbClr val="FFFFFF"/>
                    </a:solidFill>
                    <a:effectLst/>
                    <a:uLnTx/>
                    <a:uFillTx/>
                    <a:latin typeface="Century Gothic" panose="020B0502020202020204" pitchFamily="34" charset="0"/>
                    <a:ea typeface="Questrial"/>
                    <a:cs typeface="Questrial"/>
                    <a:sym typeface="Questrial"/>
                  </a:rPr>
                  <a:t>Q &amp; A box </a:t>
                </a:r>
                <a:r>
                  <a:rPr kumimoji="0" lang="en" sz="1200" b="0" i="0" u="none" strike="noStrike" kern="0" cap="none" spc="0" normalizeH="0" baseline="0" noProof="0" dirty="0">
                    <a:ln>
                      <a:noFill/>
                    </a:ln>
                    <a:solidFill>
                      <a:srgbClr val="FFFFFF"/>
                    </a:solidFill>
                    <a:effectLst/>
                    <a:uLnTx/>
                    <a:uFillTx/>
                    <a:latin typeface="Century Gothic" panose="020B0502020202020204" pitchFamily="34" charset="0"/>
                    <a:ea typeface="Questrial"/>
                    <a:cs typeface="Questrial"/>
                    <a:sym typeface="Questrial"/>
                  </a:rPr>
                  <a:t>and type them there. We will address questions throughout the presentation.</a:t>
                </a:r>
                <a:endParaRPr kumimoji="0" sz="1200" b="0" i="0" u="none" strike="noStrike" kern="0" cap="none" spc="0" normalizeH="0" baseline="0" noProof="0" dirty="0">
                  <a:ln>
                    <a:noFill/>
                  </a:ln>
                  <a:solidFill>
                    <a:srgbClr val="FFFFFF"/>
                  </a:solidFill>
                  <a:effectLst/>
                  <a:uLnTx/>
                  <a:uFillTx/>
                  <a:latin typeface="Century Gothic" panose="020B0502020202020204" pitchFamily="34" charset="0"/>
                  <a:ea typeface="Questrial"/>
                  <a:cs typeface="Questrial"/>
                  <a:sym typeface="Questrial"/>
                </a:endParaRPr>
              </a:p>
            </p:txBody>
          </p:sp>
        </p:grpSp>
        <p:sp>
          <p:nvSpPr>
            <p:cNvPr id="176" name="Google Shape;176;p29"/>
            <p:cNvSpPr/>
            <p:nvPr/>
          </p:nvSpPr>
          <p:spPr>
            <a:xfrm>
              <a:off x="6897236" y="2548799"/>
              <a:ext cx="530366" cy="530366"/>
            </a:xfrm>
            <a:custGeom>
              <a:avLst/>
              <a:gdLst/>
              <a:ahLst/>
              <a:cxnLst/>
              <a:rect l="l" t="t" r="r" b="b"/>
              <a:pathLst>
                <a:path w="30626" h="30626" extrusionOk="0">
                  <a:moveTo>
                    <a:pt x="9068" y="0"/>
                  </a:moveTo>
                  <a:cubicBezTo>
                    <a:pt x="4048" y="0"/>
                    <a:pt x="1" y="4047"/>
                    <a:pt x="1" y="9223"/>
                  </a:cubicBezTo>
                  <a:lnTo>
                    <a:pt x="1" y="21403"/>
                  </a:lnTo>
                  <a:cubicBezTo>
                    <a:pt x="1" y="26578"/>
                    <a:pt x="4048" y="30625"/>
                    <a:pt x="9068" y="30625"/>
                  </a:cubicBezTo>
                  <a:lnTo>
                    <a:pt x="21403" y="30625"/>
                  </a:lnTo>
                  <a:cubicBezTo>
                    <a:pt x="26423" y="30625"/>
                    <a:pt x="30626" y="26578"/>
                    <a:pt x="30626" y="21403"/>
                  </a:cubicBezTo>
                  <a:lnTo>
                    <a:pt x="30626" y="9223"/>
                  </a:lnTo>
                  <a:cubicBezTo>
                    <a:pt x="30626" y="4047"/>
                    <a:pt x="26423" y="0"/>
                    <a:pt x="214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88" name="Google Shape;188;p29"/>
          <p:cNvGrpSpPr/>
          <p:nvPr/>
        </p:nvGrpSpPr>
        <p:grpSpPr>
          <a:xfrm>
            <a:off x="1276700" y="4092108"/>
            <a:ext cx="6590600" cy="711325"/>
            <a:chOff x="1276687" y="4024596"/>
            <a:chExt cx="6590600" cy="711325"/>
          </a:xfrm>
        </p:grpSpPr>
        <p:grpSp>
          <p:nvGrpSpPr>
            <p:cNvPr id="189" name="Google Shape;189;p29"/>
            <p:cNvGrpSpPr/>
            <p:nvPr/>
          </p:nvGrpSpPr>
          <p:grpSpPr>
            <a:xfrm>
              <a:off x="1276687" y="4024596"/>
              <a:ext cx="6590600" cy="711325"/>
              <a:chOff x="1276687" y="4024596"/>
              <a:chExt cx="6590600" cy="711325"/>
            </a:xfrm>
          </p:grpSpPr>
          <p:sp>
            <p:nvSpPr>
              <p:cNvPr id="190" name="Google Shape;190;p29"/>
              <p:cNvSpPr/>
              <p:nvPr/>
            </p:nvSpPr>
            <p:spPr>
              <a:xfrm>
                <a:off x="1276687" y="4024596"/>
                <a:ext cx="1409700" cy="709200"/>
              </a:xfrm>
              <a:prstGeom prst="rect">
                <a:avLst/>
              </a:prstGeom>
              <a:solidFill>
                <a:srgbClr val="741B47"/>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 name="Google Shape;191;p29"/>
              <p:cNvSpPr/>
              <p:nvPr/>
            </p:nvSpPr>
            <p:spPr>
              <a:xfrm>
                <a:off x="2784227" y="4024876"/>
                <a:ext cx="3575700" cy="708900"/>
              </a:xfrm>
              <a:prstGeom prst="rect">
                <a:avLst/>
              </a:prstGeom>
              <a:solidFill>
                <a:srgbClr val="741B47"/>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 name="Google Shape;192;p29"/>
              <p:cNvSpPr/>
              <p:nvPr/>
            </p:nvSpPr>
            <p:spPr>
              <a:xfrm>
                <a:off x="6457587" y="4026721"/>
                <a:ext cx="1409700" cy="709200"/>
              </a:xfrm>
              <a:prstGeom prst="rect">
                <a:avLst/>
              </a:prstGeom>
              <a:solidFill>
                <a:srgbClr val="741B47"/>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93" name="Google Shape;193;p29"/>
            <p:cNvGrpSpPr/>
            <p:nvPr/>
          </p:nvGrpSpPr>
          <p:grpSpPr>
            <a:xfrm>
              <a:off x="1469201" y="4114176"/>
              <a:ext cx="4796000" cy="530400"/>
              <a:chOff x="1469201" y="4114176"/>
              <a:chExt cx="4796000" cy="530400"/>
            </a:xfrm>
          </p:grpSpPr>
          <p:sp>
            <p:nvSpPr>
              <p:cNvPr id="194" name="Google Shape;194;p29"/>
              <p:cNvSpPr txBox="1"/>
              <p:nvPr/>
            </p:nvSpPr>
            <p:spPr>
              <a:xfrm>
                <a:off x="1469201" y="4191064"/>
                <a:ext cx="1024800" cy="361500"/>
              </a:xfrm>
              <a:prstGeom prst="rect">
                <a:avLst/>
              </a:prstGeom>
              <a:no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en" sz="1200" b="0" i="0" u="none" strike="noStrike" kern="0" cap="none" spc="0" normalizeH="0" baseline="0" noProof="0" dirty="0">
                    <a:ln>
                      <a:noFill/>
                    </a:ln>
                    <a:solidFill>
                      <a:srgbClr val="FFFFFF"/>
                    </a:solidFill>
                    <a:effectLst/>
                    <a:uLnTx/>
                    <a:uFillTx/>
                    <a:latin typeface="Century Gothic" panose="020B0502020202020204" pitchFamily="34" charset="0"/>
                    <a:ea typeface="Fjalla One"/>
                    <a:cs typeface="Fjalla One"/>
                    <a:sym typeface="Fjalla One"/>
                  </a:rPr>
                  <a:t>Recording &amp; Slides</a:t>
                </a:r>
                <a:endParaRPr kumimoji="0" sz="1200" b="0" i="0" u="none" strike="noStrike" kern="0" cap="none" spc="0" normalizeH="0" baseline="0" noProof="0" dirty="0">
                  <a:ln>
                    <a:noFill/>
                  </a:ln>
                  <a:solidFill>
                    <a:srgbClr val="FFFFFF"/>
                  </a:solidFill>
                  <a:effectLst/>
                  <a:uLnTx/>
                  <a:uFillTx/>
                  <a:latin typeface="Century Gothic" panose="020B0502020202020204" pitchFamily="34" charset="0"/>
                  <a:ea typeface="Fjalla One"/>
                  <a:cs typeface="Fjalla One"/>
                  <a:sym typeface="Fjalla One"/>
                </a:endParaRPr>
              </a:p>
            </p:txBody>
          </p:sp>
          <p:sp>
            <p:nvSpPr>
              <p:cNvPr id="195" name="Google Shape;195;p29"/>
              <p:cNvSpPr txBox="1"/>
              <p:nvPr/>
            </p:nvSpPr>
            <p:spPr>
              <a:xfrm flipH="1">
                <a:off x="2964493" y="4114176"/>
                <a:ext cx="3300708" cy="530400"/>
              </a:xfrm>
              <a:prstGeom prst="rect">
                <a:avLst/>
              </a:prstGeom>
              <a:no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en" sz="1050" b="0" i="0" u="none" strike="noStrike" kern="0" cap="none" spc="0" normalizeH="0" baseline="0" noProof="0" dirty="0">
                    <a:ln>
                      <a:noFill/>
                    </a:ln>
                    <a:solidFill>
                      <a:srgbClr val="FFFFFF"/>
                    </a:solidFill>
                    <a:effectLst/>
                    <a:uLnTx/>
                    <a:uFillTx/>
                    <a:latin typeface="Century Gothic" panose="020B0502020202020204" pitchFamily="34" charset="0"/>
                    <a:ea typeface="Questrial"/>
                    <a:cs typeface="Questrial"/>
                    <a:sym typeface="Questrial"/>
                  </a:rPr>
                  <a:t>The recorded webinar and slides will be posted to ImmunizeNevada.org/NILE-webinars.</a:t>
                </a:r>
                <a:endParaRPr kumimoji="0" sz="1050" b="0" i="0" u="none" strike="noStrike" kern="0" cap="none" spc="0" normalizeH="0" baseline="0" noProof="0" dirty="0">
                  <a:ln>
                    <a:noFill/>
                  </a:ln>
                  <a:solidFill>
                    <a:srgbClr val="FFFFFF"/>
                  </a:solidFill>
                  <a:effectLst/>
                  <a:uLnTx/>
                  <a:uFillTx/>
                  <a:latin typeface="Century Gothic" panose="020B0502020202020204" pitchFamily="34" charset="0"/>
                  <a:ea typeface="Questrial"/>
                  <a:cs typeface="Questrial"/>
                  <a:sym typeface="Questrial"/>
                </a:endParaRPr>
              </a:p>
            </p:txBody>
          </p:sp>
        </p:grpSp>
        <p:sp>
          <p:nvSpPr>
            <p:cNvPr id="196" name="Google Shape;196;p29"/>
            <p:cNvSpPr/>
            <p:nvPr/>
          </p:nvSpPr>
          <p:spPr>
            <a:xfrm>
              <a:off x="6897236" y="4116124"/>
              <a:ext cx="530366" cy="530366"/>
            </a:xfrm>
            <a:custGeom>
              <a:avLst/>
              <a:gdLst/>
              <a:ahLst/>
              <a:cxnLst/>
              <a:rect l="l" t="t" r="r" b="b"/>
              <a:pathLst>
                <a:path w="30626" h="30626" extrusionOk="0">
                  <a:moveTo>
                    <a:pt x="9068" y="0"/>
                  </a:moveTo>
                  <a:cubicBezTo>
                    <a:pt x="4048" y="0"/>
                    <a:pt x="1" y="4047"/>
                    <a:pt x="1" y="9223"/>
                  </a:cubicBezTo>
                  <a:lnTo>
                    <a:pt x="1" y="21403"/>
                  </a:lnTo>
                  <a:cubicBezTo>
                    <a:pt x="1" y="26578"/>
                    <a:pt x="4048" y="30625"/>
                    <a:pt x="9068" y="30625"/>
                  </a:cubicBezTo>
                  <a:lnTo>
                    <a:pt x="21403" y="30625"/>
                  </a:lnTo>
                  <a:cubicBezTo>
                    <a:pt x="26423" y="30625"/>
                    <a:pt x="30626" y="26578"/>
                    <a:pt x="30626" y="21403"/>
                  </a:cubicBezTo>
                  <a:lnTo>
                    <a:pt x="30626" y="9223"/>
                  </a:lnTo>
                  <a:cubicBezTo>
                    <a:pt x="30626" y="4047"/>
                    <a:pt x="26423" y="0"/>
                    <a:pt x="214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97" name="Google Shape;197;p29"/>
          <p:cNvSpPr/>
          <p:nvPr/>
        </p:nvSpPr>
        <p:spPr>
          <a:xfrm>
            <a:off x="7009723" y="3592172"/>
            <a:ext cx="305669" cy="223995"/>
          </a:xfrm>
          <a:custGeom>
            <a:avLst/>
            <a:gdLst/>
            <a:ahLst/>
            <a:cxnLst/>
            <a:rect l="l" t="t" r="r" b="b"/>
            <a:pathLst>
              <a:path w="7439" h="5452" extrusionOk="0">
                <a:moveTo>
                  <a:pt x="6688" y="0"/>
                </a:moveTo>
                <a:cubicBezTo>
                  <a:pt x="6501" y="0"/>
                  <a:pt x="6317" y="85"/>
                  <a:pt x="6171" y="248"/>
                </a:cubicBezTo>
                <a:lnTo>
                  <a:pt x="3103" y="3717"/>
                </a:lnTo>
                <a:lnTo>
                  <a:pt x="1301" y="1349"/>
                </a:lnTo>
                <a:cubicBezTo>
                  <a:pt x="1183" y="1171"/>
                  <a:pt x="982" y="1075"/>
                  <a:pt x="776" y="1075"/>
                </a:cubicBezTo>
                <a:cubicBezTo>
                  <a:pt x="634" y="1075"/>
                  <a:pt x="490" y="1120"/>
                  <a:pt x="367" y="1215"/>
                </a:cubicBezTo>
                <a:cubicBezTo>
                  <a:pt x="67" y="1415"/>
                  <a:pt x="0" y="1849"/>
                  <a:pt x="234" y="2149"/>
                </a:cubicBezTo>
                <a:lnTo>
                  <a:pt x="2502" y="5185"/>
                </a:lnTo>
                <a:cubicBezTo>
                  <a:pt x="2602" y="5352"/>
                  <a:pt x="2802" y="5452"/>
                  <a:pt x="3002" y="5452"/>
                </a:cubicBezTo>
                <a:lnTo>
                  <a:pt x="3036" y="5452"/>
                </a:lnTo>
                <a:cubicBezTo>
                  <a:pt x="3236" y="5452"/>
                  <a:pt x="3436" y="5385"/>
                  <a:pt x="3570" y="5251"/>
                </a:cubicBezTo>
                <a:lnTo>
                  <a:pt x="7205" y="1149"/>
                </a:lnTo>
                <a:cubicBezTo>
                  <a:pt x="7439" y="848"/>
                  <a:pt x="7406" y="415"/>
                  <a:pt x="7139" y="181"/>
                </a:cubicBezTo>
                <a:cubicBezTo>
                  <a:pt x="7002" y="60"/>
                  <a:pt x="6844" y="0"/>
                  <a:pt x="668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8" name="Google Shape;198;p29"/>
          <p:cNvSpPr/>
          <p:nvPr/>
        </p:nvSpPr>
        <p:spPr>
          <a:xfrm>
            <a:off x="7009584" y="4334710"/>
            <a:ext cx="305669" cy="223995"/>
          </a:xfrm>
          <a:custGeom>
            <a:avLst/>
            <a:gdLst/>
            <a:ahLst/>
            <a:cxnLst/>
            <a:rect l="l" t="t" r="r" b="b"/>
            <a:pathLst>
              <a:path w="7439" h="5452" extrusionOk="0">
                <a:moveTo>
                  <a:pt x="6688" y="0"/>
                </a:moveTo>
                <a:cubicBezTo>
                  <a:pt x="6501" y="0"/>
                  <a:pt x="6317" y="85"/>
                  <a:pt x="6171" y="248"/>
                </a:cubicBezTo>
                <a:lnTo>
                  <a:pt x="3103" y="3717"/>
                </a:lnTo>
                <a:lnTo>
                  <a:pt x="1301" y="1349"/>
                </a:lnTo>
                <a:cubicBezTo>
                  <a:pt x="1183" y="1171"/>
                  <a:pt x="982" y="1075"/>
                  <a:pt x="776" y="1075"/>
                </a:cubicBezTo>
                <a:cubicBezTo>
                  <a:pt x="634" y="1075"/>
                  <a:pt x="490" y="1120"/>
                  <a:pt x="367" y="1215"/>
                </a:cubicBezTo>
                <a:cubicBezTo>
                  <a:pt x="67" y="1415"/>
                  <a:pt x="0" y="1849"/>
                  <a:pt x="234" y="2149"/>
                </a:cubicBezTo>
                <a:lnTo>
                  <a:pt x="2502" y="5185"/>
                </a:lnTo>
                <a:cubicBezTo>
                  <a:pt x="2602" y="5352"/>
                  <a:pt x="2802" y="5452"/>
                  <a:pt x="3002" y="5452"/>
                </a:cubicBezTo>
                <a:lnTo>
                  <a:pt x="3036" y="5452"/>
                </a:lnTo>
                <a:cubicBezTo>
                  <a:pt x="3236" y="5452"/>
                  <a:pt x="3436" y="5385"/>
                  <a:pt x="3570" y="5251"/>
                </a:cubicBezTo>
                <a:lnTo>
                  <a:pt x="7205" y="1149"/>
                </a:lnTo>
                <a:cubicBezTo>
                  <a:pt x="7439" y="848"/>
                  <a:pt x="7406" y="415"/>
                  <a:pt x="7139" y="181"/>
                </a:cubicBezTo>
                <a:cubicBezTo>
                  <a:pt x="7002" y="60"/>
                  <a:pt x="6844" y="0"/>
                  <a:pt x="6688" y="0"/>
                </a:cubicBezTo>
                <a:close/>
              </a:path>
            </a:pathLst>
          </a:custGeom>
          <a:solidFill>
            <a:srgbClr val="741B47"/>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99" name="Google Shape;199;p29"/>
          <p:cNvPicPr preferRelativeResize="0"/>
          <p:nvPr/>
        </p:nvPicPr>
        <p:blipFill>
          <a:blip r:embed="rId3">
            <a:alphaModFix/>
          </a:blip>
          <a:stretch>
            <a:fillRect/>
          </a:stretch>
        </p:blipFill>
        <p:spPr>
          <a:xfrm>
            <a:off x="7647926" y="1052183"/>
            <a:ext cx="1344625" cy="115639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4784"/>
            <a:ext cx="8229600" cy="646333"/>
          </a:xfrm>
        </p:spPr>
        <p:txBody>
          <a:bodyPr>
            <a:normAutofit fontScale="90000"/>
          </a:bodyPr>
          <a:lstStyle/>
          <a:p>
            <a:r>
              <a:rPr lang="en-US" dirty="0"/>
              <a:t>Influenza Vaccinations in Nevada by Gender and Age</a:t>
            </a:r>
          </a:p>
        </p:txBody>
      </p:sp>
      <p:sp>
        <p:nvSpPr>
          <p:cNvPr id="3" name="Text Placeholder 2"/>
          <p:cNvSpPr>
            <a:spLocks noGrp="1"/>
          </p:cNvSpPr>
          <p:nvPr>
            <p:ph type="body" sz="half" idx="1"/>
          </p:nvPr>
        </p:nvSpPr>
        <p:spPr/>
        <p:txBody>
          <a:bodyPr/>
          <a:lstStyle/>
          <a:p>
            <a:endParaRPr lang="en-US"/>
          </a:p>
        </p:txBody>
      </p:sp>
      <p:pic>
        <p:nvPicPr>
          <p:cNvPr id="4" name="Picture 3"/>
          <p:cNvPicPr>
            <a:picLocks noChangeAspect="1"/>
          </p:cNvPicPr>
          <p:nvPr/>
        </p:nvPicPr>
        <p:blipFill rotWithShape="1">
          <a:blip r:embed="rId2"/>
          <a:srcRect l="888" t="22426" r="58482" b="2230"/>
          <a:stretch/>
        </p:blipFill>
        <p:spPr>
          <a:xfrm>
            <a:off x="342901" y="1556237"/>
            <a:ext cx="4967045" cy="4352193"/>
          </a:xfrm>
          <a:prstGeom prst="rect">
            <a:avLst/>
          </a:prstGeom>
          <a:ln>
            <a:solidFill>
              <a:schemeClr val="accent1"/>
            </a:solidFill>
          </a:ln>
        </p:spPr>
      </p:pic>
      <p:pic>
        <p:nvPicPr>
          <p:cNvPr id="5" name="Picture 4"/>
          <p:cNvPicPr>
            <a:picLocks noChangeAspect="1"/>
          </p:cNvPicPr>
          <p:nvPr/>
        </p:nvPicPr>
        <p:blipFill rotWithShape="1">
          <a:blip r:embed="rId2"/>
          <a:srcRect l="44050" t="21732" r="824" b="1255"/>
          <a:stretch/>
        </p:blipFill>
        <p:spPr>
          <a:xfrm>
            <a:off x="2233246" y="2185731"/>
            <a:ext cx="6708532" cy="4428353"/>
          </a:xfrm>
          <a:prstGeom prst="rect">
            <a:avLst/>
          </a:prstGeom>
          <a:ln>
            <a:solidFill>
              <a:schemeClr val="accent1"/>
            </a:solidFill>
          </a:ln>
        </p:spPr>
      </p:pic>
      <p:sp>
        <p:nvSpPr>
          <p:cNvPr id="7" name="TextBox 3">
            <a:extLst>
              <a:ext uri="{FF2B5EF4-FFF2-40B4-BE49-F238E27FC236}">
                <a16:creationId xmlns:a16="http://schemas.microsoft.com/office/drawing/2014/main" id="{81E72D6D-F67B-4EB7-8161-B5CDC8AD2755}"/>
              </a:ext>
            </a:extLst>
          </p:cNvPr>
          <p:cNvSpPr txBox="1"/>
          <p:nvPr/>
        </p:nvSpPr>
        <p:spPr>
          <a:xfrm>
            <a:off x="537986" y="6470545"/>
            <a:ext cx="4983963"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sz="1200">
                <a:latin typeface="+mn-lt"/>
                <a:ea typeface="+mn-ea"/>
                <a:cs typeface="+mn-cs"/>
                <a:sym typeface="Calibri"/>
              </a:defRPr>
            </a:pPr>
            <a:r>
              <a:rPr dirty="0"/>
              <a:t>Source:</a:t>
            </a:r>
            <a:r>
              <a:rPr lang="en-US" dirty="0"/>
              <a:t> </a:t>
            </a:r>
            <a:r>
              <a:rPr lang="en-US" dirty="0">
                <a:hlinkClick r:id="rId3"/>
              </a:rPr>
              <a:t>https://dpbh.nv.gov/Programs/Flu/Influenza/</a:t>
            </a:r>
            <a:r>
              <a:rPr lang="en-US" dirty="0"/>
              <a:t> </a:t>
            </a:r>
            <a:endParaRPr u="sng" dirty="0">
              <a:solidFill>
                <a:srgbClr val="0000FF"/>
              </a:solidFill>
              <a:uFill>
                <a:solidFill>
                  <a:srgbClr val="0000FF"/>
                </a:solidFill>
              </a:uFill>
              <a:hlinkClick r:id="rId4"/>
            </a:endParaRPr>
          </a:p>
        </p:txBody>
      </p:sp>
    </p:spTree>
    <p:extLst>
      <p:ext uri="{BB962C8B-B14F-4D97-AF65-F5344CB8AC3E}">
        <p14:creationId xmlns:p14="http://schemas.microsoft.com/office/powerpoint/2010/main" val="194879625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238" y="505459"/>
            <a:ext cx="8229600" cy="646333"/>
          </a:xfrm>
        </p:spPr>
        <p:txBody>
          <a:bodyPr>
            <a:normAutofit fontScale="90000"/>
          </a:bodyPr>
          <a:lstStyle/>
          <a:p>
            <a:r>
              <a:rPr lang="en-US" dirty="0"/>
              <a:t>Yearly Percentage Change in Vaccination Rates by County</a:t>
            </a:r>
          </a:p>
        </p:txBody>
      </p:sp>
      <p:pic>
        <p:nvPicPr>
          <p:cNvPr id="4" name="Picture 3"/>
          <p:cNvPicPr>
            <a:picLocks noChangeAspect="1"/>
          </p:cNvPicPr>
          <p:nvPr/>
        </p:nvPicPr>
        <p:blipFill>
          <a:blip r:embed="rId2"/>
          <a:stretch>
            <a:fillRect/>
          </a:stretch>
        </p:blipFill>
        <p:spPr>
          <a:xfrm>
            <a:off x="0" y="1563147"/>
            <a:ext cx="4609414" cy="3829678"/>
          </a:xfrm>
          <a:prstGeom prst="rect">
            <a:avLst/>
          </a:prstGeom>
          <a:solidFill>
            <a:srgbClr val="009999"/>
          </a:solidFill>
        </p:spPr>
      </p:pic>
      <p:pic>
        <p:nvPicPr>
          <p:cNvPr id="5" name="Picture 4"/>
          <p:cNvPicPr>
            <a:picLocks noChangeAspect="1"/>
          </p:cNvPicPr>
          <p:nvPr/>
        </p:nvPicPr>
        <p:blipFill>
          <a:blip r:embed="rId3"/>
          <a:stretch>
            <a:fillRect/>
          </a:stretch>
        </p:blipFill>
        <p:spPr>
          <a:xfrm>
            <a:off x="4456369" y="1563147"/>
            <a:ext cx="4659211" cy="3829678"/>
          </a:xfrm>
          <a:prstGeom prst="rect">
            <a:avLst/>
          </a:prstGeom>
        </p:spPr>
      </p:pic>
      <p:sp>
        <p:nvSpPr>
          <p:cNvPr id="3" name="TextBox 3">
            <a:extLst>
              <a:ext uri="{FF2B5EF4-FFF2-40B4-BE49-F238E27FC236}">
                <a16:creationId xmlns:a16="http://schemas.microsoft.com/office/drawing/2014/main" id="{78016285-FB76-41FD-B8B4-C8A70DB97944}"/>
              </a:ext>
            </a:extLst>
          </p:cNvPr>
          <p:cNvSpPr txBox="1"/>
          <p:nvPr/>
        </p:nvSpPr>
        <p:spPr>
          <a:xfrm>
            <a:off x="537986" y="6470545"/>
            <a:ext cx="4983963"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sz="1200">
                <a:latin typeface="+mn-lt"/>
                <a:ea typeface="+mn-ea"/>
                <a:cs typeface="+mn-cs"/>
                <a:sym typeface="Calibri"/>
              </a:defRPr>
            </a:pPr>
            <a:r>
              <a:rPr dirty="0"/>
              <a:t>Source:</a:t>
            </a:r>
            <a:r>
              <a:rPr lang="en-US" dirty="0"/>
              <a:t> </a:t>
            </a:r>
            <a:r>
              <a:rPr lang="en-US" dirty="0">
                <a:hlinkClick r:id="rId4"/>
              </a:rPr>
              <a:t>https://dpbh.nv.gov/Programs/Flu/Influenza/</a:t>
            </a:r>
            <a:r>
              <a:rPr lang="en-US" dirty="0"/>
              <a:t> </a:t>
            </a:r>
            <a:endParaRPr u="sng" dirty="0">
              <a:solidFill>
                <a:srgbClr val="0000FF"/>
              </a:solidFill>
              <a:uFill>
                <a:solidFill>
                  <a:srgbClr val="0000FF"/>
                </a:solidFill>
              </a:uFill>
              <a:hlinkClick r:id="rId5"/>
            </a:endParaRPr>
          </a:p>
        </p:txBody>
      </p:sp>
    </p:spTree>
    <p:extLst>
      <p:ext uri="{BB962C8B-B14F-4D97-AF65-F5344CB8AC3E}">
        <p14:creationId xmlns:p14="http://schemas.microsoft.com/office/powerpoint/2010/main" val="345374653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 name="Title 1"/>
          <p:cNvSpPr txBox="1">
            <a:spLocks noGrp="1"/>
          </p:cNvSpPr>
          <p:nvPr>
            <p:ph type="title"/>
          </p:nvPr>
        </p:nvSpPr>
        <p:spPr>
          <a:prstGeom prst="rect">
            <a:avLst/>
          </a:prstGeom>
        </p:spPr>
        <p:txBody>
          <a:bodyPr>
            <a:normAutofit fontScale="90000"/>
          </a:bodyPr>
          <a:lstStyle/>
          <a:p>
            <a:r>
              <a:rPr lang="en-US" dirty="0"/>
              <a:t>Barriers to Influenza Vaccine Uptake</a:t>
            </a:r>
            <a:endParaRPr dirty="0"/>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 name="Title 3"/>
          <p:cNvSpPr txBox="1">
            <a:spLocks noGrp="1"/>
          </p:cNvSpPr>
          <p:nvPr>
            <p:ph type="title"/>
          </p:nvPr>
        </p:nvSpPr>
        <p:spPr>
          <a:xfrm>
            <a:off x="544882" y="657058"/>
            <a:ext cx="8229601" cy="646331"/>
          </a:xfrm>
          <a:prstGeom prst="rect">
            <a:avLst/>
          </a:prstGeom>
        </p:spPr>
        <p:txBody>
          <a:bodyPr>
            <a:normAutofit fontScale="90000"/>
          </a:bodyPr>
          <a:lstStyle/>
          <a:p>
            <a:r>
              <a:rPr lang="en-US" dirty="0"/>
              <a:t>Factors Affecting Likelihood of Influenza Vaccination</a:t>
            </a:r>
            <a:endParaRPr dirty="0"/>
          </a:p>
        </p:txBody>
      </p:sp>
      <p:sp>
        <p:nvSpPr>
          <p:cNvPr id="409" name="Content Placeholder 4"/>
          <p:cNvSpPr txBox="1">
            <a:spLocks noGrp="1"/>
          </p:cNvSpPr>
          <p:nvPr>
            <p:ph type="body" idx="1"/>
          </p:nvPr>
        </p:nvSpPr>
        <p:spPr>
          <a:xfrm>
            <a:off x="471292" y="1617484"/>
            <a:ext cx="8229601" cy="3439824"/>
          </a:xfrm>
          <a:prstGeom prst="rect">
            <a:avLst/>
          </a:prstGeom>
        </p:spPr>
        <p:txBody>
          <a:bodyPr lIns="45718" tIns="45718" rIns="45718" bIns="45718" anchor="t">
            <a:normAutofit fontScale="62500" lnSpcReduction="20000"/>
          </a:bodyPr>
          <a:lstStyle/>
          <a:p>
            <a:r>
              <a:rPr lang="en-US" dirty="0"/>
              <a:t>Education</a:t>
            </a:r>
          </a:p>
          <a:p>
            <a:pPr marL="783590" lvl="1" indent="-326390"/>
            <a:r>
              <a:rPr lang="en-US" dirty="0"/>
              <a:t>Parent level of education</a:t>
            </a:r>
          </a:p>
          <a:p>
            <a:pPr marL="783590" lvl="1" indent="-326390"/>
            <a:r>
              <a:rPr lang="en-US" dirty="0"/>
              <a:t>Access to information/misinformation</a:t>
            </a:r>
          </a:p>
          <a:p>
            <a:r>
              <a:rPr lang="en-US" dirty="0"/>
              <a:t>Racial/Ethnic inequities</a:t>
            </a:r>
          </a:p>
          <a:p>
            <a:r>
              <a:rPr lang="en-US" dirty="0"/>
              <a:t>Access</a:t>
            </a:r>
          </a:p>
          <a:p>
            <a:pPr marL="783590" lvl="1" indent="-326390"/>
            <a:r>
              <a:rPr lang="en-US" dirty="0"/>
              <a:t>Insurance (private vs public)</a:t>
            </a:r>
          </a:p>
          <a:p>
            <a:pPr marL="783590" lvl="1" indent="-326390"/>
            <a:r>
              <a:rPr lang="en-US" dirty="0"/>
              <a:t>Income</a:t>
            </a:r>
          </a:p>
          <a:p>
            <a:pPr marL="783590" lvl="1" indent="-326390"/>
            <a:r>
              <a:rPr lang="en-US" dirty="0"/>
              <a:t>Transportation</a:t>
            </a:r>
          </a:p>
          <a:p>
            <a:pPr marL="783590" lvl="1" indent="-326390"/>
            <a:r>
              <a:rPr lang="en-US" dirty="0"/>
              <a:t>Availability of vaccine (times, locations)</a:t>
            </a:r>
          </a:p>
          <a:p>
            <a:r>
              <a:rPr lang="en-US" dirty="0"/>
              <a:t>Vaccine Hesitancy</a:t>
            </a:r>
          </a:p>
          <a:p>
            <a:endParaRPr dirty="0"/>
          </a:p>
        </p:txBody>
      </p:sp>
      <p:sp>
        <p:nvSpPr>
          <p:cNvPr id="410" name="Rectangle 6"/>
          <p:cNvSpPr txBox="1"/>
          <p:nvPr/>
        </p:nvSpPr>
        <p:spPr>
          <a:xfrm>
            <a:off x="471292" y="6543989"/>
            <a:ext cx="4709160" cy="2483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1200">
                <a:latin typeface="+mn-lt"/>
                <a:ea typeface="+mn-ea"/>
                <a:cs typeface="+mn-cs"/>
                <a:sym typeface="Calibri"/>
              </a:defRPr>
            </a:lvl1pPr>
          </a:lstStyle>
          <a:p>
            <a:r>
              <a:t>Source: Edwards KM, Hackell JM. Pediatrics. 2016;138(3):e20162146</a:t>
            </a:r>
          </a:p>
        </p:txBody>
      </p:sp>
    </p:spTree>
    <p:extLst>
      <p:ext uri="{BB962C8B-B14F-4D97-AF65-F5344CB8AC3E}">
        <p14:creationId xmlns:p14="http://schemas.microsoft.com/office/powerpoint/2010/main" val="191375056"/>
      </p:ext>
    </p:extLst>
  </p:cSld>
  <p:clrMapOvr>
    <a:masterClrMapping/>
  </p:clrMapOvr>
  <p:transition spd="med"/>
  <p:extLst>
    <p:ext uri="{6950BFC3-D8DA-4A85-94F7-54DA5524770B}">
      <p188:commentRel xmlns:p188="http://schemas.microsoft.com/office/powerpoint/2018/8/main" r:id="rId3"/>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39959"/>
            <a:ext cx="8229600" cy="646334"/>
          </a:xfrm>
        </p:spPr>
        <p:txBody>
          <a:bodyPr>
            <a:normAutofit fontScale="90000"/>
          </a:bodyPr>
          <a:lstStyle/>
          <a:p>
            <a:r>
              <a:rPr lang="en-US" dirty="0"/>
              <a:t>Trends in Influenza Vaccination Status Based on Race/Ethnicity</a:t>
            </a:r>
          </a:p>
        </p:txBody>
      </p:sp>
      <p:sp>
        <p:nvSpPr>
          <p:cNvPr id="6" name="Rectangle 5"/>
          <p:cNvSpPr/>
          <p:nvPr/>
        </p:nvSpPr>
        <p:spPr>
          <a:xfrm>
            <a:off x="299884" y="6486220"/>
            <a:ext cx="5382000" cy="261610"/>
          </a:xfrm>
          <a:prstGeom prst="rect">
            <a:avLst/>
          </a:prstGeom>
        </p:spPr>
        <p:txBody>
          <a:bodyPr wrap="square" lIns="91440" tIns="45720" rIns="91440" bIns="45720" anchor="t">
            <a:spAutoFit/>
          </a:bodyPr>
          <a:lstStyle/>
          <a:p>
            <a:r>
              <a:rPr lang="en-US" sz="1100" dirty="0">
                <a:solidFill>
                  <a:srgbClr val="212121"/>
                </a:solidFill>
                <a:latin typeface="+mn-lt"/>
              </a:rPr>
              <a:t>Source: </a:t>
            </a:r>
            <a:r>
              <a:rPr lang="en-US" sz="1100" dirty="0">
                <a:latin typeface="Calibri"/>
                <a:ea typeface="+mj-lt"/>
                <a:cs typeface="+mj-lt"/>
              </a:rPr>
              <a:t>https://www.cdc.gov/flu/highrisk/disparities-racial-ethnic-minority-groups.html</a:t>
            </a:r>
            <a:r>
              <a:rPr lang="en-US" sz="1100" dirty="0">
                <a:solidFill>
                  <a:srgbClr val="212121"/>
                </a:solidFill>
                <a:latin typeface="+mn-lt"/>
              </a:rPr>
              <a:t> </a:t>
            </a:r>
            <a:endParaRPr lang="en-US" sz="1100" dirty="0">
              <a:latin typeface="+mn-lt"/>
            </a:endParaRPr>
          </a:p>
        </p:txBody>
      </p:sp>
      <p:pic>
        <p:nvPicPr>
          <p:cNvPr id="3" name="Picture 3" descr="Chart, bar chart&#10;&#10;Description automatically generated">
            <a:extLst>
              <a:ext uri="{FF2B5EF4-FFF2-40B4-BE49-F238E27FC236}">
                <a16:creationId xmlns:a16="http://schemas.microsoft.com/office/drawing/2014/main" id="{E858DA1B-48EA-4B5B-B04A-F92B2755935C}"/>
              </a:ext>
            </a:extLst>
          </p:cNvPr>
          <p:cNvPicPr>
            <a:picLocks noChangeAspect="1"/>
          </p:cNvPicPr>
          <p:nvPr/>
        </p:nvPicPr>
        <p:blipFill>
          <a:blip r:embed="rId2"/>
          <a:stretch>
            <a:fillRect/>
          </a:stretch>
        </p:blipFill>
        <p:spPr>
          <a:xfrm>
            <a:off x="1013400" y="1625170"/>
            <a:ext cx="7117200" cy="3796661"/>
          </a:xfrm>
          <a:prstGeom prst="rect">
            <a:avLst/>
          </a:prstGeom>
        </p:spPr>
      </p:pic>
    </p:spTree>
    <p:extLst>
      <p:ext uri="{BB962C8B-B14F-4D97-AF65-F5344CB8AC3E}">
        <p14:creationId xmlns:p14="http://schemas.microsoft.com/office/powerpoint/2010/main" val="591306895"/>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603925"/>
            <a:ext cx="8229600" cy="646334"/>
          </a:xfrm>
        </p:spPr>
        <p:txBody>
          <a:bodyPr>
            <a:normAutofit fontScale="90000"/>
          </a:bodyPr>
          <a:lstStyle/>
          <a:p>
            <a:r>
              <a:rPr lang="en-US" dirty="0"/>
              <a:t>Differences in Race/Ethnicity for Influenza Vaccination Rates</a:t>
            </a:r>
          </a:p>
        </p:txBody>
      </p:sp>
      <p:sp>
        <p:nvSpPr>
          <p:cNvPr id="5" name="Rectangle 4"/>
          <p:cNvSpPr/>
          <p:nvPr/>
        </p:nvSpPr>
        <p:spPr>
          <a:xfrm>
            <a:off x="299884" y="6486220"/>
            <a:ext cx="4572000" cy="261610"/>
          </a:xfrm>
          <a:prstGeom prst="rect">
            <a:avLst/>
          </a:prstGeom>
        </p:spPr>
        <p:txBody>
          <a:bodyPr lIns="91440" tIns="45720" rIns="91440" bIns="45720" anchor="t">
            <a:spAutoFit/>
          </a:bodyPr>
          <a:lstStyle/>
          <a:p>
            <a:r>
              <a:rPr lang="en-US" sz="1100" dirty="0">
                <a:solidFill>
                  <a:srgbClr val="212121"/>
                </a:solidFill>
                <a:latin typeface="+mn-lt"/>
              </a:rPr>
              <a:t>Source:  </a:t>
            </a:r>
            <a:r>
              <a:rPr lang="en-US" sz="1100" dirty="0">
                <a:latin typeface="Calibri"/>
                <a:ea typeface="+mj-lt"/>
                <a:cs typeface="+mj-lt"/>
              </a:rPr>
              <a:t>https://www.cdc.gov/flu/fluvaxview/coverage-2021estimates.htm</a:t>
            </a:r>
            <a:endParaRPr lang="en-US" sz="1100" dirty="0">
              <a:latin typeface="Calibri"/>
            </a:endParaRPr>
          </a:p>
        </p:txBody>
      </p:sp>
      <p:pic>
        <p:nvPicPr>
          <p:cNvPr id="7" name="Picture 7" descr="Chart, line chart&#10;&#10;Description automatically generated">
            <a:extLst>
              <a:ext uri="{FF2B5EF4-FFF2-40B4-BE49-F238E27FC236}">
                <a16:creationId xmlns:a16="http://schemas.microsoft.com/office/drawing/2014/main" id="{1688D866-FAEC-4ADA-A79C-4F08D6BD7217}"/>
              </a:ext>
            </a:extLst>
          </p:cNvPr>
          <p:cNvPicPr>
            <a:picLocks noChangeAspect="1"/>
          </p:cNvPicPr>
          <p:nvPr/>
        </p:nvPicPr>
        <p:blipFill>
          <a:blip r:embed="rId3"/>
          <a:stretch>
            <a:fillRect/>
          </a:stretch>
        </p:blipFill>
        <p:spPr>
          <a:xfrm>
            <a:off x="509400" y="1382113"/>
            <a:ext cx="8134200" cy="5029774"/>
          </a:xfrm>
          <a:prstGeom prst="rect">
            <a:avLst/>
          </a:prstGeom>
        </p:spPr>
      </p:pic>
    </p:spTree>
    <p:extLst>
      <p:ext uri="{BB962C8B-B14F-4D97-AF65-F5344CB8AC3E}">
        <p14:creationId xmlns:p14="http://schemas.microsoft.com/office/powerpoint/2010/main" val="325117185"/>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99BE9-E01E-476B-85BB-FF7A367AC891}"/>
              </a:ext>
            </a:extLst>
          </p:cNvPr>
          <p:cNvSpPr>
            <a:spLocks noGrp="1"/>
          </p:cNvSpPr>
          <p:nvPr>
            <p:ph type="title"/>
          </p:nvPr>
        </p:nvSpPr>
        <p:spPr>
          <a:xfrm>
            <a:off x="457200" y="653304"/>
            <a:ext cx="8229600" cy="646334"/>
          </a:xfrm>
        </p:spPr>
        <p:txBody>
          <a:bodyPr>
            <a:normAutofit fontScale="90000"/>
          </a:bodyPr>
          <a:lstStyle/>
          <a:p>
            <a:r>
              <a:rPr lang="en-US" dirty="0"/>
              <a:t>Disparities in Influenza Disease Outcomes</a:t>
            </a:r>
          </a:p>
        </p:txBody>
      </p:sp>
      <p:sp>
        <p:nvSpPr>
          <p:cNvPr id="3" name="Text Placeholder 2">
            <a:extLst>
              <a:ext uri="{FF2B5EF4-FFF2-40B4-BE49-F238E27FC236}">
                <a16:creationId xmlns:a16="http://schemas.microsoft.com/office/drawing/2014/main" id="{D30B1E00-610C-43E2-9881-1F7089E628AF}"/>
              </a:ext>
            </a:extLst>
          </p:cNvPr>
          <p:cNvSpPr>
            <a:spLocks noGrp="1"/>
          </p:cNvSpPr>
          <p:nvPr>
            <p:ph type="body" idx="1"/>
          </p:nvPr>
        </p:nvSpPr>
        <p:spPr>
          <a:xfrm>
            <a:off x="457200" y="1714789"/>
            <a:ext cx="8229600" cy="4294497"/>
          </a:xfrm>
        </p:spPr>
        <p:txBody>
          <a:bodyPr lIns="45718" tIns="45718" rIns="45718" bIns="45718" anchor="t">
            <a:normAutofit fontScale="85000" lnSpcReduction="20000"/>
          </a:bodyPr>
          <a:lstStyle/>
          <a:p>
            <a:r>
              <a:rPr lang="en-US" dirty="0">
                <a:ea typeface="+mn-lt"/>
                <a:cs typeface="+mn-lt"/>
              </a:rPr>
              <a:t>Hospitalization, ICU, and in-hospital mortality rates 1.3–4.4 times higher among racial and ethnic minorities aged 0–4 years compared with non-Hispanic White children</a:t>
            </a:r>
            <a:endParaRPr lang="en-US" dirty="0"/>
          </a:p>
          <a:p>
            <a:r>
              <a:rPr lang="en-US" dirty="0">
                <a:ea typeface="+mn-lt"/>
                <a:cs typeface="+mn-lt"/>
              </a:rPr>
              <a:t>Rates of severe flu compared to white children</a:t>
            </a:r>
          </a:p>
          <a:p>
            <a:pPr marL="783590" lvl="1" indent="-326390"/>
            <a:r>
              <a:rPr lang="en-US" dirty="0">
                <a:ea typeface="+mn-lt"/>
                <a:cs typeface="+mn-lt"/>
              </a:rPr>
              <a:t>3.0–3.5 times higher in non-Hispanic American Indian or Alaska Native children</a:t>
            </a:r>
          </a:p>
          <a:p>
            <a:pPr marL="783590" lvl="1" indent="-326390"/>
            <a:r>
              <a:rPr lang="en-US" dirty="0">
                <a:ea typeface="+mn-lt"/>
                <a:cs typeface="+mn-lt"/>
              </a:rPr>
              <a:t>2.2–3.4 times higher in non-Hispanic Black children</a:t>
            </a:r>
            <a:endParaRPr lang="en-US" dirty="0"/>
          </a:p>
          <a:p>
            <a:pPr marL="783590" lvl="1" indent="-326390"/>
            <a:r>
              <a:rPr lang="en-US" dirty="0">
                <a:ea typeface="+mn-lt"/>
                <a:cs typeface="+mn-lt"/>
              </a:rPr>
              <a:t>1.9 - 3.0 times higher in Hispanic or Latino children</a:t>
            </a:r>
          </a:p>
          <a:p>
            <a:pPr marL="783590" lvl="1" indent="-326390"/>
            <a:r>
              <a:rPr lang="en-US" dirty="0">
                <a:ea typeface="+mn-lt"/>
                <a:cs typeface="+mn-lt"/>
              </a:rPr>
              <a:t>1.3 - 4.4 times higher in non-Hispanic Asian or Pacific Islander children</a:t>
            </a:r>
            <a:endParaRPr lang="en-US" dirty="0"/>
          </a:p>
        </p:txBody>
      </p:sp>
      <p:sp>
        <p:nvSpPr>
          <p:cNvPr id="4" name="TextBox 3">
            <a:extLst>
              <a:ext uri="{FF2B5EF4-FFF2-40B4-BE49-F238E27FC236}">
                <a16:creationId xmlns:a16="http://schemas.microsoft.com/office/drawing/2014/main" id="{F744C809-2CCC-45DA-A96C-42E34DBFE36A}"/>
              </a:ext>
            </a:extLst>
          </p:cNvPr>
          <p:cNvSpPr txBox="1"/>
          <p:nvPr/>
        </p:nvSpPr>
        <p:spPr>
          <a:xfrm>
            <a:off x="337751" y="6474941"/>
            <a:ext cx="5224848" cy="2616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US" sz="1100" dirty="0">
                <a:latin typeface="Calibri"/>
              </a:rPr>
              <a:t>Source: https://www.cdc.gov/flu/highrisk/disparities-racial-ethnic-minority-groups.html</a:t>
            </a:r>
          </a:p>
        </p:txBody>
      </p:sp>
    </p:spTree>
    <p:extLst>
      <p:ext uri="{BB962C8B-B14F-4D97-AF65-F5344CB8AC3E}">
        <p14:creationId xmlns:p14="http://schemas.microsoft.com/office/powerpoint/2010/main" val="819303316"/>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7916"/>
            <a:ext cx="8229600" cy="646334"/>
          </a:xfrm>
        </p:spPr>
        <p:txBody>
          <a:bodyPr>
            <a:normAutofit fontScale="90000"/>
          </a:bodyPr>
          <a:lstStyle/>
          <a:p>
            <a:r>
              <a:rPr lang="en-US" dirty="0"/>
              <a:t>Early Influenza Vaccination Rates During Pandemic</a:t>
            </a:r>
          </a:p>
        </p:txBody>
      </p:sp>
      <p:pic>
        <p:nvPicPr>
          <p:cNvPr id="4" name="Picture 3"/>
          <p:cNvPicPr>
            <a:picLocks noChangeAspect="1"/>
          </p:cNvPicPr>
          <p:nvPr/>
        </p:nvPicPr>
        <p:blipFill>
          <a:blip r:embed="rId3"/>
          <a:stretch>
            <a:fillRect/>
          </a:stretch>
        </p:blipFill>
        <p:spPr>
          <a:xfrm>
            <a:off x="1269508" y="1371450"/>
            <a:ext cx="5582429" cy="4991797"/>
          </a:xfrm>
          <a:prstGeom prst="rect">
            <a:avLst/>
          </a:prstGeom>
        </p:spPr>
      </p:pic>
      <p:sp>
        <p:nvSpPr>
          <p:cNvPr id="5" name="Rectangle 4"/>
          <p:cNvSpPr/>
          <p:nvPr/>
        </p:nvSpPr>
        <p:spPr>
          <a:xfrm>
            <a:off x="383458" y="6486220"/>
            <a:ext cx="4803058" cy="261610"/>
          </a:xfrm>
          <a:prstGeom prst="rect">
            <a:avLst/>
          </a:prstGeom>
        </p:spPr>
        <p:txBody>
          <a:bodyPr wrap="square">
            <a:spAutoFit/>
          </a:bodyPr>
          <a:lstStyle/>
          <a:p>
            <a:r>
              <a:rPr lang="en-US" sz="1100" dirty="0">
                <a:solidFill>
                  <a:srgbClr val="212121"/>
                </a:solidFill>
                <a:latin typeface="+mn-lt"/>
              </a:rPr>
              <a:t>Source: </a:t>
            </a:r>
            <a:r>
              <a:rPr lang="en-US" sz="1100" dirty="0" err="1">
                <a:solidFill>
                  <a:srgbClr val="212121"/>
                </a:solidFill>
                <a:latin typeface="+mn-lt"/>
              </a:rPr>
              <a:t>Fogel</a:t>
            </a:r>
            <a:r>
              <a:rPr lang="en-US" sz="1100" dirty="0">
                <a:solidFill>
                  <a:srgbClr val="212121"/>
                </a:solidFill>
                <a:latin typeface="+mn-lt"/>
              </a:rPr>
              <a:t> B, Schaefer EW, Hicks SD. Vaccine. 2021 Jul 13;39(31):4291-4295.</a:t>
            </a:r>
            <a:endParaRPr lang="en-US" sz="1100" dirty="0">
              <a:latin typeface="+mn-lt"/>
            </a:endParaRPr>
          </a:p>
        </p:txBody>
      </p:sp>
    </p:spTree>
    <p:extLst>
      <p:ext uri="{BB962C8B-B14F-4D97-AF65-F5344CB8AC3E}">
        <p14:creationId xmlns:p14="http://schemas.microsoft.com/office/powerpoint/2010/main" val="1986961458"/>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 name="Title 3"/>
          <p:cNvSpPr txBox="1">
            <a:spLocks noGrp="1"/>
          </p:cNvSpPr>
          <p:nvPr>
            <p:ph type="title"/>
          </p:nvPr>
        </p:nvSpPr>
        <p:spPr>
          <a:xfrm>
            <a:off x="544882" y="657058"/>
            <a:ext cx="8229601" cy="646331"/>
          </a:xfrm>
          <a:prstGeom prst="rect">
            <a:avLst/>
          </a:prstGeom>
        </p:spPr>
        <p:txBody>
          <a:bodyPr/>
          <a:lstStyle/>
          <a:p>
            <a:r>
              <a:t>Definition</a:t>
            </a:r>
          </a:p>
        </p:txBody>
      </p:sp>
      <p:sp>
        <p:nvSpPr>
          <p:cNvPr id="409" name="Content Placeholder 4"/>
          <p:cNvSpPr txBox="1">
            <a:spLocks noGrp="1"/>
          </p:cNvSpPr>
          <p:nvPr>
            <p:ph type="body" idx="1"/>
          </p:nvPr>
        </p:nvSpPr>
        <p:spPr>
          <a:xfrm>
            <a:off x="471292" y="1617484"/>
            <a:ext cx="8229601" cy="3439824"/>
          </a:xfrm>
          <a:prstGeom prst="rect">
            <a:avLst/>
          </a:prstGeom>
        </p:spPr>
        <p:txBody>
          <a:bodyPr/>
          <a:lstStyle/>
          <a:p>
            <a:r>
              <a:t>Vaccine Hesitancy</a:t>
            </a:r>
          </a:p>
          <a:p>
            <a:pPr marL="742950" lvl="1" indent="-285750">
              <a:spcBef>
                <a:spcPts val="600"/>
              </a:spcBef>
              <a:buClrTx/>
              <a:defRPr sz="2800"/>
            </a:pPr>
            <a:r>
              <a:t>A behavior influenced by a number of factors including issues of confidence, complacency, and convenience</a:t>
            </a:r>
          </a:p>
          <a:p>
            <a:pPr marL="742950" lvl="1" indent="-285750">
              <a:spcBef>
                <a:spcPts val="600"/>
              </a:spcBef>
              <a:buClrTx/>
              <a:defRPr sz="2800"/>
            </a:pPr>
            <a:r>
              <a:t>Heterogeneous group with varying degrees of indecision about vaccines</a:t>
            </a:r>
          </a:p>
        </p:txBody>
      </p:sp>
      <p:sp>
        <p:nvSpPr>
          <p:cNvPr id="410" name="Rectangle 6"/>
          <p:cNvSpPr txBox="1"/>
          <p:nvPr/>
        </p:nvSpPr>
        <p:spPr>
          <a:xfrm>
            <a:off x="471292" y="6543989"/>
            <a:ext cx="4709160" cy="2483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1200">
                <a:latin typeface="+mn-lt"/>
                <a:ea typeface="+mn-ea"/>
                <a:cs typeface="+mn-cs"/>
                <a:sym typeface="Calibri"/>
              </a:defRPr>
            </a:lvl1pPr>
          </a:lstStyle>
          <a:p>
            <a:r>
              <a:t>Source: Edwards KM, Hackell JM. Pediatrics. 2016;138(3):e20162146</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 name="Title 1"/>
          <p:cNvSpPr txBox="1">
            <a:spLocks noGrp="1"/>
          </p:cNvSpPr>
          <p:nvPr>
            <p:ph type="title"/>
          </p:nvPr>
        </p:nvSpPr>
        <p:spPr>
          <a:xfrm>
            <a:off x="457200" y="843149"/>
            <a:ext cx="8229600" cy="646333"/>
          </a:xfrm>
          <a:prstGeom prst="rect">
            <a:avLst/>
          </a:prstGeom>
        </p:spPr>
        <p:txBody>
          <a:bodyPr/>
          <a:lstStyle>
            <a:lvl1pPr defTabSz="269747">
              <a:defRPr sz="2100"/>
            </a:lvl1pPr>
          </a:lstStyle>
          <a:p>
            <a:r>
              <a:t>Categorization of Parental Attitudes Towards Vaccines</a:t>
            </a:r>
          </a:p>
        </p:txBody>
      </p:sp>
      <p:graphicFrame>
        <p:nvGraphicFramePr>
          <p:cNvPr id="413" name="Content Placeholder 3"/>
          <p:cNvGraphicFramePr/>
          <p:nvPr/>
        </p:nvGraphicFramePr>
        <p:xfrm>
          <a:off x="457200" y="2148318"/>
          <a:ext cx="8382000" cy="3307080"/>
        </p:xfrm>
        <a:graphic>
          <a:graphicData uri="http://schemas.openxmlformats.org/drawingml/2006/table">
            <a:tbl>
              <a:tblPr firstRow="1" bandRow="1">
                <a:tableStyleId>{4C3C2611-4C71-4FC5-86AE-919BDF0F9419}</a:tableStyleId>
              </a:tblPr>
              <a:tblGrid>
                <a:gridCol w="2286000">
                  <a:extLst>
                    <a:ext uri="{9D8B030D-6E8A-4147-A177-3AD203B41FA5}">
                      <a16:colId xmlns:a16="http://schemas.microsoft.com/office/drawing/2014/main" val="20000"/>
                    </a:ext>
                  </a:extLst>
                </a:gridCol>
                <a:gridCol w="4051300">
                  <a:extLst>
                    <a:ext uri="{9D8B030D-6E8A-4147-A177-3AD203B41FA5}">
                      <a16:colId xmlns:a16="http://schemas.microsoft.com/office/drawing/2014/main" val="20001"/>
                    </a:ext>
                  </a:extLst>
                </a:gridCol>
                <a:gridCol w="2044700">
                  <a:extLst>
                    <a:ext uri="{9D8B030D-6E8A-4147-A177-3AD203B41FA5}">
                      <a16:colId xmlns:a16="http://schemas.microsoft.com/office/drawing/2014/main" val="20002"/>
                    </a:ext>
                  </a:extLst>
                </a:gridCol>
              </a:tblGrid>
              <a:tr h="370840">
                <a:tc>
                  <a:txBody>
                    <a:bodyPr/>
                    <a:lstStyle/>
                    <a:p>
                      <a:pPr>
                        <a:defRPr b="0">
                          <a:solidFill>
                            <a:srgbClr val="000000"/>
                          </a:solidFill>
                        </a:defRPr>
                      </a:pPr>
                      <a:r>
                        <a:t>Parent type</a:t>
                      </a:r>
                    </a:p>
                  </a:txBody>
                  <a:tcPr marL="45720" marR="45720" horzOverflow="overflow">
                    <a:solidFill>
                      <a:schemeClr val="accent2"/>
                    </a:solidFill>
                  </a:tcPr>
                </a:tc>
                <a:tc>
                  <a:txBody>
                    <a:bodyPr/>
                    <a:lstStyle/>
                    <a:p>
                      <a:pPr>
                        <a:defRPr b="0">
                          <a:solidFill>
                            <a:srgbClr val="000000"/>
                          </a:solidFill>
                        </a:defRPr>
                      </a:pPr>
                      <a:r>
                        <a:t>Belief about vaccines</a:t>
                      </a:r>
                    </a:p>
                  </a:txBody>
                  <a:tcPr marL="45720" marR="45720" horzOverflow="overflow">
                    <a:solidFill>
                      <a:schemeClr val="accent2"/>
                    </a:solidFill>
                  </a:tcPr>
                </a:tc>
                <a:tc>
                  <a:txBody>
                    <a:bodyPr/>
                    <a:lstStyle/>
                    <a:p>
                      <a:pPr algn="ctr">
                        <a:defRPr b="0">
                          <a:solidFill>
                            <a:srgbClr val="000000"/>
                          </a:solidFill>
                        </a:defRPr>
                      </a:pPr>
                      <a:r>
                        <a:t>% parents in group</a:t>
                      </a:r>
                    </a:p>
                  </a:txBody>
                  <a:tcPr marL="45720" marR="45720" horzOverflow="overflow">
                    <a:solidFill>
                      <a:schemeClr val="accent2"/>
                    </a:solidFill>
                  </a:tcPr>
                </a:tc>
                <a:extLst>
                  <a:ext uri="{0D108BD9-81ED-4DB2-BD59-A6C34878D82A}">
                    <a16:rowId xmlns:a16="http://schemas.microsoft.com/office/drawing/2014/main" val="10000"/>
                  </a:ext>
                </a:extLst>
              </a:tr>
              <a:tr h="370840">
                <a:tc>
                  <a:txBody>
                    <a:bodyPr/>
                    <a:lstStyle/>
                    <a:p>
                      <a:r>
                        <a:t>Immunization advocate</a:t>
                      </a:r>
                    </a:p>
                  </a:txBody>
                  <a:tcPr marL="45720" marR="45720" horzOverflow="overflow">
                    <a:solidFill>
                      <a:srgbClr val="CAD8E6"/>
                    </a:solidFill>
                  </a:tcPr>
                </a:tc>
                <a:tc>
                  <a:txBody>
                    <a:bodyPr/>
                    <a:lstStyle/>
                    <a:p>
                      <a:r>
                        <a:t>Strongly agree vaccines are safe, needed</a:t>
                      </a:r>
                    </a:p>
                  </a:txBody>
                  <a:tcPr marL="45720" marR="45720" horzOverflow="overflow">
                    <a:solidFill>
                      <a:srgbClr val="CAD8E6"/>
                    </a:solidFill>
                  </a:tcPr>
                </a:tc>
                <a:tc>
                  <a:txBody>
                    <a:bodyPr/>
                    <a:lstStyle/>
                    <a:p>
                      <a:pPr algn="ctr"/>
                      <a:r>
                        <a:t> 33%</a:t>
                      </a:r>
                    </a:p>
                  </a:txBody>
                  <a:tcPr marL="45720" marR="45720" horzOverflow="overflow">
                    <a:solidFill>
                      <a:srgbClr val="CAD8E6"/>
                    </a:solidFill>
                  </a:tcPr>
                </a:tc>
                <a:extLst>
                  <a:ext uri="{0D108BD9-81ED-4DB2-BD59-A6C34878D82A}">
                    <a16:rowId xmlns:a16="http://schemas.microsoft.com/office/drawing/2014/main" val="10001"/>
                  </a:ext>
                </a:extLst>
              </a:tr>
              <a:tr h="370840">
                <a:tc>
                  <a:txBody>
                    <a:bodyPr/>
                    <a:lstStyle/>
                    <a:p>
                      <a:r>
                        <a:t>Go along to get along</a:t>
                      </a:r>
                    </a:p>
                  </a:txBody>
                  <a:tcPr marL="45720" marR="45720" horzOverflow="overflow">
                    <a:solidFill>
                      <a:srgbClr val="E7EDF3"/>
                    </a:solidFill>
                  </a:tcPr>
                </a:tc>
                <a:tc>
                  <a:txBody>
                    <a:bodyPr/>
                    <a:lstStyle/>
                    <a:p>
                      <a:r>
                        <a:t>Do not question vaccines, lack knowledge</a:t>
                      </a:r>
                    </a:p>
                  </a:txBody>
                  <a:tcPr marL="45720" marR="45720" horzOverflow="overflow">
                    <a:solidFill>
                      <a:srgbClr val="E7EDF3"/>
                    </a:solidFill>
                  </a:tcPr>
                </a:tc>
                <a:tc>
                  <a:txBody>
                    <a:bodyPr/>
                    <a:lstStyle/>
                    <a:p>
                      <a:pPr algn="ctr"/>
                      <a:r>
                        <a:t>26%</a:t>
                      </a:r>
                    </a:p>
                  </a:txBody>
                  <a:tcPr marL="45720" marR="45720" horzOverflow="overflow">
                    <a:solidFill>
                      <a:srgbClr val="E7EDF3"/>
                    </a:solidFill>
                  </a:tcPr>
                </a:tc>
                <a:extLst>
                  <a:ext uri="{0D108BD9-81ED-4DB2-BD59-A6C34878D82A}">
                    <a16:rowId xmlns:a16="http://schemas.microsoft.com/office/drawing/2014/main" val="10002"/>
                  </a:ext>
                </a:extLst>
              </a:tr>
              <a:tr h="370840">
                <a:tc>
                  <a:txBody>
                    <a:bodyPr/>
                    <a:lstStyle/>
                    <a:p>
                      <a:r>
                        <a:t>Health advocate</a:t>
                      </a:r>
                    </a:p>
                  </a:txBody>
                  <a:tcPr marL="45720" marR="45720" horzOverflow="overflow">
                    <a:solidFill>
                      <a:srgbClr val="CAD8E6"/>
                    </a:solidFill>
                  </a:tcPr>
                </a:tc>
                <a:tc>
                  <a:txBody>
                    <a:bodyPr/>
                    <a:lstStyle/>
                    <a:p>
                      <a:r>
                        <a:t>Agree vaccines are necessary but are less sure about their safety</a:t>
                      </a:r>
                    </a:p>
                  </a:txBody>
                  <a:tcPr marL="45720" marR="45720" horzOverflow="overflow">
                    <a:solidFill>
                      <a:srgbClr val="CAD8E6"/>
                    </a:solidFill>
                  </a:tcPr>
                </a:tc>
                <a:tc>
                  <a:txBody>
                    <a:bodyPr/>
                    <a:lstStyle/>
                    <a:p>
                      <a:pPr algn="ctr"/>
                      <a:r>
                        <a:t>25%</a:t>
                      </a:r>
                    </a:p>
                  </a:txBody>
                  <a:tcPr marL="45720" marR="45720" horzOverflow="overflow">
                    <a:solidFill>
                      <a:srgbClr val="CAD8E6"/>
                    </a:solidFill>
                  </a:tcPr>
                </a:tc>
                <a:extLst>
                  <a:ext uri="{0D108BD9-81ED-4DB2-BD59-A6C34878D82A}">
                    <a16:rowId xmlns:a16="http://schemas.microsoft.com/office/drawing/2014/main" val="10003"/>
                  </a:ext>
                </a:extLst>
              </a:tr>
              <a:tr h="370840">
                <a:tc>
                  <a:txBody>
                    <a:bodyPr/>
                    <a:lstStyle/>
                    <a:p>
                      <a:r>
                        <a:t>Fence-sitter</a:t>
                      </a:r>
                    </a:p>
                  </a:txBody>
                  <a:tcPr marL="45720" marR="45720" horzOverflow="overflow">
                    <a:solidFill>
                      <a:srgbClr val="E7EDF3"/>
                    </a:solidFill>
                  </a:tcPr>
                </a:tc>
                <a:tc>
                  <a:txBody>
                    <a:bodyPr/>
                    <a:lstStyle/>
                    <a:p>
                      <a:r>
                        <a:t>Significant concerns, knowledgeable about vaccines, may vaccinate, delay, or refuse</a:t>
                      </a:r>
                    </a:p>
                  </a:txBody>
                  <a:tcPr marL="45720" marR="45720" horzOverflow="overflow">
                    <a:solidFill>
                      <a:srgbClr val="E7EDF3"/>
                    </a:solidFill>
                  </a:tcPr>
                </a:tc>
                <a:tc>
                  <a:txBody>
                    <a:bodyPr/>
                    <a:lstStyle/>
                    <a:p>
                      <a:pPr algn="ctr"/>
                      <a:r>
                        <a:t>13%</a:t>
                      </a:r>
                    </a:p>
                  </a:txBody>
                  <a:tcPr marL="45720" marR="45720" horzOverflow="overflow">
                    <a:solidFill>
                      <a:srgbClr val="E7EDF3"/>
                    </a:solidFill>
                  </a:tcPr>
                </a:tc>
                <a:extLst>
                  <a:ext uri="{0D108BD9-81ED-4DB2-BD59-A6C34878D82A}">
                    <a16:rowId xmlns:a16="http://schemas.microsoft.com/office/drawing/2014/main" val="10004"/>
                  </a:ext>
                </a:extLst>
              </a:tr>
              <a:tr h="370840">
                <a:tc>
                  <a:txBody>
                    <a:bodyPr/>
                    <a:lstStyle/>
                    <a:p>
                      <a:r>
                        <a:t>Refuser</a:t>
                      </a:r>
                    </a:p>
                  </a:txBody>
                  <a:tcPr marL="45720" marR="45720" horzOverflow="overflow">
                    <a:solidFill>
                      <a:srgbClr val="CAD8E6"/>
                    </a:solidFill>
                  </a:tcPr>
                </a:tc>
                <a:tc>
                  <a:txBody>
                    <a:bodyPr/>
                    <a:lstStyle/>
                    <a:p>
                      <a:r>
                        <a:t>Refuse all vaccines due to distrust, safety concerns, religious beliefs, etc</a:t>
                      </a:r>
                    </a:p>
                  </a:txBody>
                  <a:tcPr marL="45720" marR="45720" horzOverflow="overflow">
                    <a:solidFill>
                      <a:srgbClr val="CAD8E6"/>
                    </a:solidFill>
                  </a:tcPr>
                </a:tc>
                <a:tc>
                  <a:txBody>
                    <a:bodyPr/>
                    <a:lstStyle/>
                    <a:p>
                      <a:pPr algn="ctr"/>
                      <a:r>
                        <a:t>3%</a:t>
                      </a:r>
                    </a:p>
                  </a:txBody>
                  <a:tcPr marL="45720" marR="45720" horzOverflow="overflow">
                    <a:solidFill>
                      <a:srgbClr val="CAD8E6"/>
                    </a:solidFill>
                  </a:tcPr>
                </a:tc>
                <a:extLst>
                  <a:ext uri="{0D108BD9-81ED-4DB2-BD59-A6C34878D82A}">
                    <a16:rowId xmlns:a16="http://schemas.microsoft.com/office/drawing/2014/main" val="10005"/>
                  </a:ext>
                </a:extLst>
              </a:tr>
            </a:tbl>
          </a:graphicData>
        </a:graphic>
      </p:graphicFrame>
      <p:sp>
        <p:nvSpPr>
          <p:cNvPr id="414" name="Rectangle 7"/>
          <p:cNvSpPr txBox="1"/>
          <p:nvPr/>
        </p:nvSpPr>
        <p:spPr>
          <a:xfrm>
            <a:off x="457199" y="6258400"/>
            <a:ext cx="5002159" cy="8198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defRPr sz="1200">
                <a:latin typeface="+mn-lt"/>
                <a:ea typeface="+mn-ea"/>
                <a:cs typeface="+mn-cs"/>
                <a:sym typeface="Calibri"/>
              </a:defRPr>
            </a:pPr>
            <a:r>
              <a:t>Sources: Gust, et al. American Journal of Health Behavior, 2005; </a:t>
            </a:r>
            <a:r>
              <a:rPr u="sng">
                <a:solidFill>
                  <a:srgbClr val="0000FF"/>
                </a:solidFill>
                <a:uFill>
                  <a:solidFill>
                    <a:srgbClr val="0000FF"/>
                  </a:solidFill>
                </a:uFill>
                <a:hlinkClick r:id="rId3"/>
              </a:rPr>
              <a:t>https://www.aap.org/en-us/advocacy-and-policy/aap-health-initiatives/immunizations/Pages/vaccine-hesitant-parents.aspx</a:t>
            </a:r>
          </a:p>
          <a:p>
            <a:pPr>
              <a:defRPr sz="1200">
                <a:latin typeface="+mn-lt"/>
                <a:ea typeface="+mn-ea"/>
                <a:cs typeface="+mn-cs"/>
                <a:sym typeface="Calibri"/>
              </a:defRPr>
            </a:pPr>
            <a:r>
              <a:t> </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8"/>
          <p:cNvSpPr txBox="1">
            <a:spLocks noGrp="1"/>
          </p:cNvSpPr>
          <p:nvPr>
            <p:ph type="title"/>
          </p:nvPr>
        </p:nvSpPr>
        <p:spPr>
          <a:xfrm>
            <a:off x="710249" y="4492242"/>
            <a:ext cx="7723500" cy="481200"/>
          </a:xfrm>
          <a:prstGeom prst="rect">
            <a:avLst/>
          </a:prstGeom>
        </p:spPr>
        <p:txBody>
          <a:bodyPr spcFirstLastPara="1" wrap="square" lIns="91425" tIns="91425" rIns="91425" bIns="91425" anchor="ctr" anchorCtr="0">
            <a:noAutofit/>
          </a:bodyPr>
          <a:lstStyle/>
          <a:p>
            <a:r>
              <a:rPr lang="en-US" sz="3100" b="1" spc="-75" dirty="0">
                <a:latin typeface="Century Gothic" panose="020B0502020202020204" pitchFamily="34" charset="0"/>
              </a:rPr>
              <a:t>DISCLAMER</a:t>
            </a:r>
            <a:endParaRPr sz="3100" b="1" spc="-75" dirty="0">
              <a:latin typeface="Century Gothic" panose="020B0502020202020204" pitchFamily="34" charset="0"/>
            </a:endParaRPr>
          </a:p>
          <a:p>
            <a:endParaRPr sz="1700" dirty="0"/>
          </a:p>
          <a:p>
            <a:r>
              <a:rPr lang="en-US" sz="1500" dirty="0">
                <a:latin typeface="Century Gothic" panose="020B0502020202020204" pitchFamily="34" charset="0"/>
                <a:ea typeface="Questrial"/>
                <a:cs typeface="Questrial"/>
                <a:sym typeface="Questrial"/>
              </a:rPr>
              <a:t>Immunize Nevada’s NILE webinars are made possible by the generosity of speakers who donate their time and expertise to benefit the coalition. The expectation and goal is for community partners to gain knowledge on immunization/infectious disease-related topics through a non-branded, unbiased presentation.</a:t>
            </a:r>
            <a:br>
              <a:rPr lang="en-US" sz="1500" dirty="0">
                <a:latin typeface="Century Gothic" panose="020B0502020202020204" pitchFamily="34" charset="0"/>
                <a:ea typeface="Questrial"/>
                <a:cs typeface="Questrial"/>
                <a:sym typeface="Questrial"/>
              </a:rPr>
            </a:br>
            <a:br>
              <a:rPr lang="en-US" sz="1500" dirty="0">
                <a:latin typeface="Century Gothic" panose="020B0502020202020204" pitchFamily="34" charset="0"/>
                <a:ea typeface="Questrial"/>
                <a:cs typeface="Questrial"/>
                <a:sym typeface="Questrial"/>
              </a:rPr>
            </a:br>
            <a:r>
              <a:rPr lang="en-US" sz="1500" dirty="0">
                <a:latin typeface="Century Gothic" panose="020B0502020202020204" pitchFamily="34" charset="0"/>
                <a:ea typeface="Questrial"/>
                <a:cs typeface="Questrial"/>
                <a:sym typeface="Questrial"/>
              </a:rPr>
              <a:t>The opinions expressed are those of today’s presenter and do not necessarily reflect those shared by Immunize Nevada or its partners.</a:t>
            </a:r>
            <a:endParaRPr sz="3100" dirty="0"/>
          </a:p>
          <a:p>
            <a:endParaRPr sz="3100" dirty="0"/>
          </a:p>
        </p:txBody>
      </p:sp>
      <p:pic>
        <p:nvPicPr>
          <p:cNvPr id="150" name="Google Shape;150;p28"/>
          <p:cNvPicPr preferRelativeResize="0"/>
          <p:nvPr/>
        </p:nvPicPr>
        <p:blipFill>
          <a:blip r:embed="rId3">
            <a:alphaModFix/>
          </a:blip>
          <a:stretch>
            <a:fillRect/>
          </a:stretch>
        </p:blipFill>
        <p:spPr>
          <a:xfrm>
            <a:off x="3361060" y="410981"/>
            <a:ext cx="2421879" cy="2464566"/>
          </a:xfrm>
          <a:prstGeom prst="rect">
            <a:avLst/>
          </a:prstGeom>
          <a:noFill/>
          <a:ln>
            <a:noFill/>
          </a:ln>
        </p:spPr>
      </p:pic>
      <p:pic>
        <p:nvPicPr>
          <p:cNvPr id="151" name="Google Shape;151;p28"/>
          <p:cNvPicPr preferRelativeResize="0"/>
          <p:nvPr/>
        </p:nvPicPr>
        <p:blipFill>
          <a:blip r:embed="rId4">
            <a:alphaModFix/>
          </a:blip>
          <a:stretch>
            <a:fillRect/>
          </a:stretch>
        </p:blipFill>
        <p:spPr>
          <a:xfrm>
            <a:off x="7697825" y="5704616"/>
            <a:ext cx="1174725" cy="1010275"/>
          </a:xfrm>
          <a:prstGeom prst="rect">
            <a:avLst/>
          </a:prstGeom>
          <a:noFill/>
          <a:ln>
            <a:noFill/>
          </a:ln>
        </p:spPr>
      </p:pic>
    </p:spTree>
    <p:extLst>
      <p:ext uri="{BB962C8B-B14F-4D97-AF65-F5344CB8AC3E}">
        <p14:creationId xmlns:p14="http://schemas.microsoft.com/office/powerpoint/2010/main" val="25149472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 name="Title 3"/>
          <p:cNvSpPr txBox="1">
            <a:spLocks noGrp="1"/>
          </p:cNvSpPr>
          <p:nvPr>
            <p:ph type="title"/>
          </p:nvPr>
        </p:nvSpPr>
        <p:spPr>
          <a:xfrm>
            <a:off x="557407" y="488697"/>
            <a:ext cx="8229601" cy="646333"/>
          </a:xfrm>
          <a:prstGeom prst="rect">
            <a:avLst/>
          </a:prstGeom>
        </p:spPr>
        <p:txBody>
          <a:bodyPr/>
          <a:lstStyle/>
          <a:p>
            <a:r>
              <a:t>Influenza Vaccine Hesitancy</a:t>
            </a:r>
          </a:p>
        </p:txBody>
      </p:sp>
      <p:sp>
        <p:nvSpPr>
          <p:cNvPr id="423" name="Content Placeholder 4"/>
          <p:cNvSpPr txBox="1">
            <a:spLocks noGrp="1"/>
          </p:cNvSpPr>
          <p:nvPr>
            <p:ph type="body" idx="1"/>
          </p:nvPr>
        </p:nvSpPr>
        <p:spPr>
          <a:xfrm>
            <a:off x="457200" y="1414799"/>
            <a:ext cx="8229600" cy="3439822"/>
          </a:xfrm>
          <a:prstGeom prst="rect">
            <a:avLst/>
          </a:prstGeom>
        </p:spPr>
        <p:txBody>
          <a:bodyPr/>
          <a:lstStyle/>
          <a:p>
            <a:pPr marL="308608" indent="-308608" defTabSz="411479">
              <a:spcBef>
                <a:spcPts val="600"/>
              </a:spcBef>
              <a:defRPr sz="2800"/>
            </a:pPr>
            <a:r>
              <a:rPr dirty="0"/>
              <a:t>WHO designated vaccine hesitancy as 1 of the 10 leading threats to global health</a:t>
            </a:r>
          </a:p>
          <a:p>
            <a:pPr marL="668654" lvl="1" indent="-257175" defTabSz="411479">
              <a:spcBef>
                <a:spcPts val="600"/>
              </a:spcBef>
              <a:buClrTx/>
              <a:defRPr sz="2500"/>
            </a:pPr>
            <a:r>
              <a:rPr dirty="0"/>
              <a:t>1 in 15 US parents hesitant about routine childhood vaccines</a:t>
            </a:r>
          </a:p>
          <a:p>
            <a:pPr marL="668654" lvl="1" indent="-257175" defTabSz="411479">
              <a:spcBef>
                <a:spcPts val="600"/>
              </a:spcBef>
              <a:buClrTx/>
              <a:defRPr sz="2500"/>
            </a:pPr>
            <a:r>
              <a:rPr dirty="0"/>
              <a:t>&gt; 1 in 4 US parents hesitant about </a:t>
            </a:r>
            <a:r>
              <a:rPr lang="en-US" dirty="0"/>
              <a:t>influenza</a:t>
            </a:r>
            <a:r>
              <a:rPr dirty="0"/>
              <a:t> vaccine</a:t>
            </a:r>
          </a:p>
          <a:p>
            <a:pPr marL="668654" lvl="1" indent="-257175" defTabSz="411479">
              <a:spcBef>
                <a:spcPts val="600"/>
              </a:spcBef>
              <a:buClrTx/>
              <a:defRPr sz="2500"/>
            </a:pPr>
            <a:r>
              <a:rPr dirty="0"/>
              <a:t>70% strongly agreed routine childhood vaccines effective vs 26% agreed influenza vaccine effective (P&lt;.001)</a:t>
            </a:r>
          </a:p>
        </p:txBody>
      </p:sp>
      <p:sp>
        <p:nvSpPr>
          <p:cNvPr id="424" name="Rectangle 5"/>
          <p:cNvSpPr txBox="1"/>
          <p:nvPr/>
        </p:nvSpPr>
        <p:spPr>
          <a:xfrm>
            <a:off x="457199" y="6543218"/>
            <a:ext cx="4524404" cy="2483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1200">
                <a:latin typeface="+mn-lt"/>
                <a:ea typeface="+mn-ea"/>
                <a:cs typeface="+mn-cs"/>
                <a:sym typeface="Calibri"/>
              </a:defRPr>
            </a:lvl1pPr>
          </a:lstStyle>
          <a:p>
            <a:r>
              <a:t>Source: Kempe A, et al. Pediatrics. 2020;146(1):e20193852</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6" name="Text Box 1"/>
          <p:cNvSpPr txBox="1"/>
          <p:nvPr/>
        </p:nvSpPr>
        <p:spPr>
          <a:xfrm>
            <a:off x="325440" y="535321"/>
            <a:ext cx="8493122" cy="1066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b="1" cap="small">
                <a:solidFill>
                  <a:schemeClr val="accent6"/>
                </a:solidFill>
                <a:latin typeface="Georgia"/>
                <a:ea typeface="Georgia"/>
                <a:cs typeface="Georgia"/>
                <a:sym typeface="Georgia"/>
              </a:defRPr>
            </a:lvl1pPr>
          </a:lstStyle>
          <a:p>
            <a:r>
              <a:t>Results of modified VHS for influenza vaccine (8 item) compared with modified VHS for childhood vaccines (8 items).  All questions are significant (P &lt; .0001) except for “I am concerned about serious side effects of childhood vaccines” (P = .18)</a:t>
            </a:r>
          </a:p>
        </p:txBody>
      </p:sp>
      <p:pic>
        <p:nvPicPr>
          <p:cNvPr id="427" name="Picture 3" descr="Picture 3"/>
          <p:cNvPicPr>
            <a:picLocks noChangeAspect="1"/>
          </p:cNvPicPr>
          <p:nvPr/>
        </p:nvPicPr>
        <p:blipFill>
          <a:blip r:embed="rId3"/>
          <a:stretch>
            <a:fillRect/>
          </a:stretch>
        </p:blipFill>
        <p:spPr>
          <a:xfrm>
            <a:off x="489062" y="1697645"/>
            <a:ext cx="8165874" cy="4548484"/>
          </a:xfrm>
          <a:prstGeom prst="rect">
            <a:avLst/>
          </a:prstGeom>
          <a:ln w="12700">
            <a:miter lim="400000"/>
          </a:ln>
        </p:spPr>
      </p:pic>
      <p:sp>
        <p:nvSpPr>
          <p:cNvPr id="428" name="Text Box 4"/>
          <p:cNvSpPr txBox="1"/>
          <p:nvPr/>
        </p:nvSpPr>
        <p:spPr>
          <a:xfrm>
            <a:off x="325440" y="6568864"/>
            <a:ext cx="3918240" cy="1342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tabLst>
                <a:tab pos="723900" algn="l"/>
                <a:tab pos="1447800" algn="l"/>
                <a:tab pos="2171700" algn="l"/>
                <a:tab pos="2895600" algn="l"/>
                <a:tab pos="3619500" algn="l"/>
              </a:tabLst>
              <a:defRPr sz="1100">
                <a:latin typeface="+mn-lt"/>
                <a:ea typeface="+mn-ea"/>
                <a:cs typeface="+mn-cs"/>
                <a:sym typeface="Calibri"/>
              </a:defRPr>
            </a:lvl1pPr>
          </a:lstStyle>
          <a:p>
            <a:r>
              <a:t>Source: Allison Kempe et al. Pediatrics 2020;146:e20193852</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2802"/>
            <a:ext cx="8229600" cy="646334"/>
          </a:xfrm>
        </p:spPr>
        <p:txBody>
          <a:bodyPr/>
          <a:lstStyle/>
          <a:p>
            <a:r>
              <a:rPr lang="en-US" dirty="0"/>
              <a:t>The 3 C’s of Vaccine Hesitancy</a:t>
            </a:r>
          </a:p>
        </p:txBody>
      </p:sp>
      <p:sp>
        <p:nvSpPr>
          <p:cNvPr id="3" name="Text Placeholder 2"/>
          <p:cNvSpPr>
            <a:spLocks noGrp="1"/>
          </p:cNvSpPr>
          <p:nvPr>
            <p:ph type="body" idx="1"/>
          </p:nvPr>
        </p:nvSpPr>
        <p:spPr>
          <a:xfrm>
            <a:off x="457200" y="1222445"/>
            <a:ext cx="8229600" cy="4844058"/>
          </a:xfrm>
        </p:spPr>
        <p:txBody>
          <a:bodyPr>
            <a:normAutofit fontScale="92500" lnSpcReduction="10000"/>
          </a:bodyPr>
          <a:lstStyle/>
          <a:p>
            <a:r>
              <a:rPr lang="en-US" dirty="0"/>
              <a:t>Complacency</a:t>
            </a:r>
          </a:p>
          <a:p>
            <a:pPr lvl="1"/>
            <a:r>
              <a:rPr lang="en-US" sz="3000" dirty="0"/>
              <a:t>Do not perceive a need for a vaccine and/or do not value the vaccine</a:t>
            </a:r>
          </a:p>
          <a:p>
            <a:r>
              <a:rPr lang="en-US" dirty="0"/>
              <a:t>Convenience </a:t>
            </a:r>
          </a:p>
          <a:p>
            <a:pPr lvl="1"/>
            <a:r>
              <a:rPr lang="en-US" sz="3000" dirty="0"/>
              <a:t>Access to vaccines and affordability</a:t>
            </a:r>
          </a:p>
          <a:p>
            <a:r>
              <a:rPr lang="en-US" dirty="0"/>
              <a:t>Confidence</a:t>
            </a:r>
          </a:p>
          <a:p>
            <a:pPr lvl="1"/>
            <a:r>
              <a:rPr lang="en-US" sz="3000" dirty="0"/>
              <a:t>Trust in safety and effectiveness, the delivery system, including reliability and competence of health services and health professionals and the motivations of policymakers who decide on the needed vaccines</a:t>
            </a:r>
          </a:p>
        </p:txBody>
      </p:sp>
      <p:sp>
        <p:nvSpPr>
          <p:cNvPr id="4" name="Rectangle 3"/>
          <p:cNvSpPr/>
          <p:nvPr/>
        </p:nvSpPr>
        <p:spPr>
          <a:xfrm>
            <a:off x="270386" y="6486220"/>
            <a:ext cx="5373329" cy="261610"/>
          </a:xfrm>
          <a:prstGeom prst="rect">
            <a:avLst/>
          </a:prstGeom>
        </p:spPr>
        <p:txBody>
          <a:bodyPr wrap="square">
            <a:spAutoFit/>
          </a:bodyPr>
          <a:lstStyle/>
          <a:p>
            <a:r>
              <a:rPr lang="en-US" sz="1100" dirty="0">
                <a:solidFill>
                  <a:srgbClr val="212121"/>
                </a:solidFill>
                <a:latin typeface="BlinkMacSystemFont"/>
              </a:rPr>
              <a:t>Source: Quinn SC, et al. Vaccine. 2019 Feb 21;37(9):1168-1173.</a:t>
            </a:r>
            <a:endParaRPr lang="en-US" sz="1100" dirty="0"/>
          </a:p>
        </p:txBody>
      </p:sp>
    </p:spTree>
    <p:extLst>
      <p:ext uri="{BB962C8B-B14F-4D97-AF65-F5344CB8AC3E}">
        <p14:creationId xmlns:p14="http://schemas.microsoft.com/office/powerpoint/2010/main" val="2863011343"/>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 name="Title 1"/>
          <p:cNvSpPr txBox="1">
            <a:spLocks noGrp="1"/>
          </p:cNvSpPr>
          <p:nvPr>
            <p:ph type="title"/>
          </p:nvPr>
        </p:nvSpPr>
        <p:spPr>
          <a:xfrm>
            <a:off x="557408" y="598186"/>
            <a:ext cx="8229601" cy="1200329"/>
          </a:xfrm>
          <a:prstGeom prst="rect">
            <a:avLst/>
          </a:prstGeom>
        </p:spPr>
        <p:txBody>
          <a:bodyPr/>
          <a:lstStyle/>
          <a:p>
            <a:r>
              <a:rPr dirty="0"/>
              <a:t>Reasons Parents May Give for Not Getting the Flu Shot</a:t>
            </a:r>
          </a:p>
        </p:txBody>
      </p:sp>
      <p:sp>
        <p:nvSpPr>
          <p:cNvPr id="433" name="Content Placeholder 2"/>
          <p:cNvSpPr txBox="1">
            <a:spLocks noGrp="1"/>
          </p:cNvSpPr>
          <p:nvPr>
            <p:ph type="body" idx="1"/>
          </p:nvPr>
        </p:nvSpPr>
        <p:spPr>
          <a:xfrm>
            <a:off x="457200" y="2068422"/>
            <a:ext cx="8229600" cy="3439823"/>
          </a:xfrm>
          <a:prstGeom prst="rect">
            <a:avLst/>
          </a:prstGeom>
        </p:spPr>
        <p:txBody>
          <a:bodyPr lIns="45718" tIns="45718" rIns="45718" bIns="45718" anchor="t">
            <a:normAutofit/>
          </a:bodyPr>
          <a:lstStyle/>
          <a:p>
            <a:pPr marL="291465" indent="-291465" defTabSz="388620">
              <a:lnSpc>
                <a:spcPct val="90000"/>
              </a:lnSpc>
              <a:spcBef>
                <a:spcPts val="600"/>
              </a:spcBef>
              <a:defRPr sz="2700"/>
            </a:pPr>
            <a:r>
              <a:rPr dirty="0"/>
              <a:t>I just never get around to it</a:t>
            </a:r>
          </a:p>
          <a:p>
            <a:pPr marL="291465" indent="-291465" defTabSz="388620">
              <a:lnSpc>
                <a:spcPct val="90000"/>
              </a:lnSpc>
              <a:spcBef>
                <a:spcPts val="600"/>
              </a:spcBef>
              <a:defRPr sz="2700"/>
            </a:pPr>
            <a:r>
              <a:rPr dirty="0"/>
              <a:t>The flu shot is unsafe (</a:t>
            </a:r>
            <a:r>
              <a:rPr dirty="0" err="1"/>
              <a:t>ie</a:t>
            </a:r>
            <a:r>
              <a:rPr dirty="0"/>
              <a:t>. thimer</a:t>
            </a:r>
            <a:r>
              <a:rPr lang="en-US" dirty="0"/>
              <a:t>osa</a:t>
            </a:r>
            <a:r>
              <a:rPr dirty="0"/>
              <a:t>l, GBS)</a:t>
            </a:r>
          </a:p>
          <a:p>
            <a:pPr marL="291465" indent="-291465" defTabSz="388620">
              <a:lnSpc>
                <a:spcPct val="90000"/>
              </a:lnSpc>
              <a:spcBef>
                <a:spcPts val="600"/>
              </a:spcBef>
              <a:defRPr sz="2700"/>
            </a:pPr>
            <a:r>
              <a:rPr dirty="0"/>
              <a:t>My kids never get influenza</a:t>
            </a:r>
          </a:p>
          <a:p>
            <a:pPr marL="291465" indent="-291465" defTabSz="388620">
              <a:lnSpc>
                <a:spcPct val="90000"/>
              </a:lnSpc>
              <a:spcBef>
                <a:spcPts val="600"/>
              </a:spcBef>
              <a:defRPr sz="2700"/>
            </a:pPr>
            <a:r>
              <a:rPr dirty="0"/>
              <a:t>Flu shot made me or child sick</a:t>
            </a:r>
          </a:p>
          <a:p>
            <a:pPr marL="291465" indent="-291465" defTabSz="388620">
              <a:lnSpc>
                <a:spcPct val="90000"/>
              </a:lnSpc>
              <a:spcBef>
                <a:spcPts val="600"/>
              </a:spcBef>
              <a:defRPr sz="2700"/>
            </a:pPr>
            <a:r>
              <a:rPr dirty="0"/>
              <a:t>Flu shot doesn’t work – child still got flu</a:t>
            </a:r>
          </a:p>
          <a:p>
            <a:pPr marL="291465" indent="-291465" defTabSz="388620">
              <a:lnSpc>
                <a:spcPct val="90000"/>
              </a:lnSpc>
              <a:spcBef>
                <a:spcPts val="600"/>
              </a:spcBef>
              <a:defRPr sz="2700"/>
            </a:pPr>
            <a:r>
              <a:rPr dirty="0"/>
              <a:t>Influenza is not that bad</a:t>
            </a:r>
          </a:p>
          <a:p>
            <a:pPr marL="291465" indent="-291465" defTabSz="388620">
              <a:lnSpc>
                <a:spcPct val="90000"/>
              </a:lnSpc>
              <a:spcBef>
                <a:spcPts val="600"/>
              </a:spcBef>
              <a:defRPr sz="2700"/>
            </a:pPr>
            <a:r>
              <a:rPr lang="en-US" dirty="0"/>
              <a:t>Fear of exposure to COVID-19 at</a:t>
            </a:r>
            <a:r>
              <a:rPr dirty="0"/>
              <a:t> doctor’s office</a:t>
            </a:r>
          </a:p>
        </p:txBody>
      </p:sp>
      <p:sp>
        <p:nvSpPr>
          <p:cNvPr id="434" name="TextBox 3"/>
          <p:cNvSpPr txBox="1"/>
          <p:nvPr/>
        </p:nvSpPr>
        <p:spPr>
          <a:xfrm>
            <a:off x="457199" y="6581001"/>
            <a:ext cx="3098040" cy="2483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200">
                <a:latin typeface="+mn-lt"/>
                <a:ea typeface="+mn-ea"/>
                <a:cs typeface="+mn-cs"/>
                <a:sym typeface="Calibri"/>
              </a:defRPr>
            </a:lvl1pPr>
          </a:lstStyle>
          <a:p>
            <a:r>
              <a:t>Source: Pellman H. PIDJ 2006 Nov;25(11):1086-7</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 name="Title 1"/>
          <p:cNvSpPr txBox="1">
            <a:spLocks noGrp="1"/>
          </p:cNvSpPr>
          <p:nvPr>
            <p:ph type="title"/>
          </p:nvPr>
        </p:nvSpPr>
        <p:spPr>
          <a:xfrm>
            <a:off x="457200" y="814595"/>
            <a:ext cx="8229600" cy="1200330"/>
          </a:xfrm>
          <a:prstGeom prst="rect">
            <a:avLst/>
          </a:prstGeom>
        </p:spPr>
        <p:txBody>
          <a:bodyPr/>
          <a:lstStyle/>
          <a:p>
            <a:r>
              <a:t>Ways to Address Influenza Vaccine Hesitancy</a:t>
            </a:r>
          </a:p>
        </p:txBody>
      </p:sp>
      <p:sp>
        <p:nvSpPr>
          <p:cNvPr id="439" name="Content Placeholder 2"/>
          <p:cNvSpPr txBox="1">
            <a:spLocks noGrp="1"/>
          </p:cNvSpPr>
          <p:nvPr>
            <p:ph type="body" idx="1"/>
          </p:nvPr>
        </p:nvSpPr>
        <p:spPr>
          <a:xfrm>
            <a:off x="457200" y="2337452"/>
            <a:ext cx="8229600" cy="3439822"/>
          </a:xfrm>
          <a:prstGeom prst="rect">
            <a:avLst/>
          </a:prstGeom>
        </p:spPr>
        <p:txBody>
          <a:bodyPr/>
          <a:lstStyle/>
          <a:p>
            <a:pPr>
              <a:lnSpc>
                <a:spcPct val="90000"/>
              </a:lnSpc>
              <a:defRPr sz="2900"/>
            </a:pPr>
            <a:r>
              <a:t>Standard approach to addressing vaccines</a:t>
            </a:r>
          </a:p>
          <a:p>
            <a:pPr lvl="1">
              <a:lnSpc>
                <a:spcPct val="90000"/>
              </a:lnSpc>
              <a:defRPr sz="2900"/>
            </a:pPr>
            <a:r>
              <a:t>Present flu shot as part of normal well visit</a:t>
            </a:r>
          </a:p>
          <a:p>
            <a:pPr marL="1330779" lvl="2" indent="-285750">
              <a:lnSpc>
                <a:spcPct val="90000"/>
              </a:lnSpc>
              <a:spcBef>
                <a:spcPts val="600"/>
              </a:spcBef>
              <a:buClrTx/>
              <a:defRPr sz="2500"/>
            </a:pPr>
            <a:r>
              <a:t>“Would you like the flu vaccine today?”</a:t>
            </a:r>
          </a:p>
          <a:p>
            <a:pPr marL="1330779" lvl="2" indent="-285750">
              <a:lnSpc>
                <a:spcPct val="90000"/>
              </a:lnSpc>
              <a:spcBef>
                <a:spcPts val="600"/>
              </a:spcBef>
              <a:buClrTx/>
              <a:defRPr sz="2500"/>
            </a:pPr>
            <a:r>
              <a:t>“Today your child is due for the flu vaccine.”</a:t>
            </a:r>
          </a:p>
          <a:p>
            <a:pPr lvl="1">
              <a:lnSpc>
                <a:spcPct val="90000"/>
              </a:lnSpc>
              <a:defRPr sz="2900"/>
            </a:pPr>
            <a:r>
              <a:t>Personalize the message</a:t>
            </a:r>
          </a:p>
          <a:p>
            <a:pPr marL="1330779" lvl="2" indent="-285750">
              <a:lnSpc>
                <a:spcPct val="90000"/>
              </a:lnSpc>
              <a:spcBef>
                <a:spcPts val="600"/>
              </a:spcBef>
              <a:buClrTx/>
              <a:defRPr sz="2500"/>
            </a:pPr>
            <a:r>
              <a:t>Give an example of a child who had serious influenza complications or who died from flu</a:t>
            </a:r>
          </a:p>
        </p:txBody>
      </p:sp>
      <p:sp>
        <p:nvSpPr>
          <p:cNvPr id="440" name="Straight Connector 4"/>
          <p:cNvSpPr/>
          <p:nvPr/>
        </p:nvSpPr>
        <p:spPr>
          <a:xfrm>
            <a:off x="1282888" y="3548417"/>
            <a:ext cx="5936779" cy="1"/>
          </a:xfrm>
          <a:prstGeom prst="line">
            <a:avLst/>
          </a:prstGeom>
          <a:ln w="25400">
            <a:solidFill>
              <a:srgbClr val="C00000"/>
            </a:solidFill>
          </a:ln>
          <a:effectLst>
            <a:outerShdw blurRad="38100" dist="20000" dir="5400000" rotWithShape="0">
              <a:srgbClr val="000000">
                <a:alpha val="38000"/>
              </a:srgbClr>
            </a:outerShdw>
          </a:effectLst>
        </p:spPr>
        <p:txBody>
          <a:bodyPr lIns="45718" tIns="45718" rIns="45718" bIns="45718"/>
          <a:lstStyle/>
          <a:p>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4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 grpId="0"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 name="Title 1"/>
          <p:cNvSpPr txBox="1">
            <a:spLocks noGrp="1"/>
          </p:cNvSpPr>
          <p:nvPr>
            <p:ph type="title"/>
          </p:nvPr>
        </p:nvSpPr>
        <p:spPr>
          <a:xfrm>
            <a:off x="457200" y="516286"/>
            <a:ext cx="8229600" cy="1077219"/>
          </a:xfrm>
          <a:prstGeom prst="rect">
            <a:avLst/>
          </a:prstGeom>
        </p:spPr>
        <p:txBody>
          <a:bodyPr/>
          <a:lstStyle>
            <a:lvl1pPr>
              <a:defRPr sz="3200"/>
            </a:lvl1pPr>
          </a:lstStyle>
          <a:p>
            <a:r>
              <a:t>Announce Inquire Mirror Secure (AIMS)</a:t>
            </a:r>
          </a:p>
        </p:txBody>
      </p:sp>
      <p:sp>
        <p:nvSpPr>
          <p:cNvPr id="443" name="Content Placeholder 2"/>
          <p:cNvSpPr txBox="1">
            <a:spLocks noGrp="1"/>
          </p:cNvSpPr>
          <p:nvPr>
            <p:ph type="body" idx="1"/>
          </p:nvPr>
        </p:nvSpPr>
        <p:spPr>
          <a:xfrm>
            <a:off x="457200" y="1655059"/>
            <a:ext cx="8229600" cy="4388556"/>
          </a:xfrm>
          <a:prstGeom prst="rect">
            <a:avLst/>
          </a:prstGeom>
        </p:spPr>
        <p:txBody>
          <a:bodyPr/>
          <a:lstStyle/>
          <a:p>
            <a:pPr>
              <a:spcBef>
                <a:spcPts val="600"/>
              </a:spcBef>
              <a:defRPr sz="2800" b="1"/>
            </a:pPr>
            <a:r>
              <a:t>Announce:</a:t>
            </a:r>
            <a:r>
              <a:rPr b="0"/>
              <a:t> Announce vaccination will happen, assume they are ready to be vaccinated</a:t>
            </a:r>
          </a:p>
          <a:p>
            <a:pPr>
              <a:spcBef>
                <a:spcPts val="600"/>
              </a:spcBef>
              <a:defRPr sz="2800" b="1"/>
            </a:pPr>
            <a:r>
              <a:t>Inquire:</a:t>
            </a:r>
            <a:r>
              <a:rPr b="0"/>
              <a:t> Use open-ended questions to understand concerns</a:t>
            </a:r>
          </a:p>
          <a:p>
            <a:pPr>
              <a:spcBef>
                <a:spcPts val="600"/>
              </a:spcBef>
              <a:defRPr sz="2800" b="1"/>
            </a:pPr>
            <a:r>
              <a:t>Mirror:</a:t>
            </a:r>
            <a:r>
              <a:rPr b="0"/>
              <a:t> Reflect back what you have understood to make the person feel heard</a:t>
            </a:r>
          </a:p>
          <a:p>
            <a:pPr>
              <a:spcBef>
                <a:spcPts val="600"/>
              </a:spcBef>
              <a:defRPr sz="2800" b="1"/>
            </a:pPr>
            <a:r>
              <a:t>Secure:</a:t>
            </a:r>
            <a:r>
              <a:rPr b="0"/>
              <a:t> Consolidate each conversation by securing trust</a:t>
            </a:r>
          </a:p>
        </p:txBody>
      </p:sp>
      <p:sp>
        <p:nvSpPr>
          <p:cNvPr id="444" name="Rectangle 3"/>
          <p:cNvSpPr txBox="1"/>
          <p:nvPr/>
        </p:nvSpPr>
        <p:spPr>
          <a:xfrm>
            <a:off x="329922" y="6611780"/>
            <a:ext cx="6025159" cy="2285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1000">
                <a:latin typeface="+mn-lt"/>
                <a:ea typeface="+mn-ea"/>
                <a:cs typeface="+mn-cs"/>
                <a:sym typeface="Calibri"/>
              </a:defRPr>
            </a:lvl1pPr>
          </a:lstStyle>
          <a:p>
            <a:r>
              <a:t>Attell K, et al. Vaccines, 2019:37 </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 name="Title 1"/>
          <p:cNvSpPr txBox="1">
            <a:spLocks noGrp="1"/>
          </p:cNvSpPr>
          <p:nvPr>
            <p:ph type="title"/>
          </p:nvPr>
        </p:nvSpPr>
        <p:spPr>
          <a:xfrm>
            <a:off x="735980" y="517719"/>
            <a:ext cx="8229601" cy="646332"/>
          </a:xfrm>
          <a:prstGeom prst="rect">
            <a:avLst/>
          </a:prstGeom>
        </p:spPr>
        <p:txBody>
          <a:bodyPr/>
          <a:lstStyle/>
          <a:p>
            <a:r>
              <a:t>Acknowledge Steer Know (ASK)</a:t>
            </a:r>
          </a:p>
        </p:txBody>
      </p:sp>
      <p:sp>
        <p:nvSpPr>
          <p:cNvPr id="449" name="Content Placeholder 2"/>
          <p:cNvSpPr txBox="1">
            <a:spLocks noGrp="1"/>
          </p:cNvSpPr>
          <p:nvPr>
            <p:ph type="body" idx="1"/>
          </p:nvPr>
        </p:nvSpPr>
        <p:spPr>
          <a:xfrm>
            <a:off x="457200" y="1709089"/>
            <a:ext cx="8229600" cy="3439822"/>
          </a:xfrm>
          <a:prstGeom prst="rect">
            <a:avLst/>
          </a:prstGeom>
        </p:spPr>
        <p:txBody>
          <a:bodyPr/>
          <a:lstStyle/>
          <a:p>
            <a:pPr marL="342900" indent="-342900">
              <a:lnSpc>
                <a:spcPct val="80000"/>
              </a:lnSpc>
              <a:spcBef>
                <a:spcPts val="600"/>
              </a:spcBef>
              <a:buFont typeface="Calibri"/>
              <a:buChar char="➢"/>
              <a:defRPr sz="2500" b="1"/>
            </a:pPr>
            <a:r>
              <a:rPr dirty="0"/>
              <a:t>Acknowl</a:t>
            </a:r>
            <a:r>
              <a:rPr lang="en-US" dirty="0"/>
              <a:t>edge</a:t>
            </a:r>
            <a:r>
              <a:rPr lang="en-US" b="0" dirty="0"/>
              <a:t> concerns</a:t>
            </a:r>
          </a:p>
          <a:p>
            <a:pPr marL="783770" lvl="1" indent="-326570">
              <a:lnSpc>
                <a:spcPct val="80000"/>
              </a:lnSpc>
              <a:spcBef>
                <a:spcPts val="600"/>
              </a:spcBef>
              <a:buChar char="•"/>
              <a:defRPr sz="2500"/>
            </a:pPr>
            <a:r>
              <a:rPr dirty="0"/>
              <a:t>Ask about concerns and get clarification </a:t>
            </a:r>
          </a:p>
          <a:p>
            <a:pPr marL="0" indent="0">
              <a:lnSpc>
                <a:spcPct val="80000"/>
              </a:lnSpc>
              <a:spcBef>
                <a:spcPts val="600"/>
              </a:spcBef>
              <a:buSzTx/>
              <a:buNone/>
              <a:defRPr sz="2500"/>
            </a:pPr>
            <a:endParaRPr dirty="0"/>
          </a:p>
          <a:p>
            <a:pPr marL="342900" indent="-342900">
              <a:lnSpc>
                <a:spcPct val="80000"/>
              </a:lnSpc>
              <a:spcBef>
                <a:spcPts val="600"/>
              </a:spcBef>
              <a:buFont typeface="Calibri"/>
              <a:buChar char="➢"/>
              <a:defRPr sz="2500" b="1"/>
            </a:pPr>
            <a:r>
              <a:rPr dirty="0"/>
              <a:t>Steer</a:t>
            </a:r>
            <a:r>
              <a:rPr b="0" dirty="0"/>
              <a:t> the conversation</a:t>
            </a:r>
          </a:p>
          <a:p>
            <a:pPr marL="783770" lvl="1" indent="-326570">
              <a:lnSpc>
                <a:spcPct val="80000"/>
              </a:lnSpc>
              <a:spcBef>
                <a:spcPts val="600"/>
              </a:spcBef>
              <a:buChar char="•"/>
              <a:defRPr sz="2500"/>
            </a:pPr>
            <a:r>
              <a:rPr dirty="0"/>
              <a:t>Refute myths and correct misunderstandings</a:t>
            </a:r>
          </a:p>
          <a:p>
            <a:pPr marL="0" indent="0">
              <a:lnSpc>
                <a:spcPct val="80000"/>
              </a:lnSpc>
              <a:spcBef>
                <a:spcPts val="600"/>
              </a:spcBef>
              <a:buSzTx/>
              <a:buNone/>
              <a:defRPr sz="2500"/>
            </a:pPr>
            <a:endParaRPr dirty="0"/>
          </a:p>
          <a:p>
            <a:pPr marL="342900" indent="-342900">
              <a:lnSpc>
                <a:spcPct val="80000"/>
              </a:lnSpc>
              <a:spcBef>
                <a:spcPts val="600"/>
              </a:spcBef>
              <a:buFont typeface="Calibri"/>
              <a:buChar char="➢"/>
              <a:defRPr sz="2500" b="1"/>
            </a:pPr>
            <a:r>
              <a:rPr dirty="0"/>
              <a:t>Know</a:t>
            </a:r>
            <a:r>
              <a:rPr b="0" dirty="0"/>
              <a:t> your facts </a:t>
            </a:r>
          </a:p>
          <a:p>
            <a:pPr marL="783770" lvl="1" indent="-326570">
              <a:lnSpc>
                <a:spcPct val="80000"/>
              </a:lnSpc>
              <a:spcBef>
                <a:spcPts val="600"/>
              </a:spcBef>
              <a:buChar char="•"/>
              <a:defRPr sz="2500"/>
            </a:pPr>
            <a:r>
              <a:rPr dirty="0"/>
              <a:t>Be confident and prepared </a:t>
            </a:r>
          </a:p>
        </p:txBody>
      </p:sp>
      <p:sp>
        <p:nvSpPr>
          <p:cNvPr id="450" name="Rectangle 3"/>
          <p:cNvSpPr txBox="1"/>
          <p:nvPr/>
        </p:nvSpPr>
        <p:spPr>
          <a:xfrm>
            <a:off x="457200" y="6475303"/>
            <a:ext cx="6602675" cy="2483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defRPr sz="1200">
                <a:latin typeface="+mn-lt"/>
                <a:ea typeface="+mn-ea"/>
                <a:cs typeface="+mn-cs"/>
                <a:sym typeface="Calibri"/>
              </a:defRPr>
            </a:pPr>
            <a:r>
              <a:t>Source: Marshall G. The </a:t>
            </a:r>
            <a:r>
              <a:rPr b="1"/>
              <a:t>Vaccine Handbook</a:t>
            </a:r>
            <a:r>
              <a:t>: A Practical Guide for Clinicians, 9E, 2020</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092" y="610454"/>
            <a:ext cx="8229600" cy="646334"/>
          </a:xfrm>
        </p:spPr>
        <p:txBody>
          <a:bodyPr>
            <a:normAutofit fontScale="90000"/>
          </a:bodyPr>
          <a:lstStyle/>
          <a:p>
            <a:r>
              <a:rPr lang="en-US" dirty="0"/>
              <a:t>Communication from Health Care Professionals Matter</a:t>
            </a:r>
          </a:p>
        </p:txBody>
      </p:sp>
      <p:pic>
        <p:nvPicPr>
          <p:cNvPr id="4" name="Picture 3"/>
          <p:cNvPicPr>
            <a:picLocks noChangeAspect="1"/>
          </p:cNvPicPr>
          <p:nvPr/>
        </p:nvPicPr>
        <p:blipFill>
          <a:blip r:embed="rId3"/>
          <a:stretch>
            <a:fillRect/>
          </a:stretch>
        </p:blipFill>
        <p:spPr>
          <a:xfrm>
            <a:off x="1081546" y="1546904"/>
            <a:ext cx="6970691" cy="4590092"/>
          </a:xfrm>
          <a:prstGeom prst="rect">
            <a:avLst/>
          </a:prstGeom>
        </p:spPr>
      </p:pic>
      <p:sp>
        <p:nvSpPr>
          <p:cNvPr id="5" name="Rectangle 4"/>
          <p:cNvSpPr/>
          <p:nvPr/>
        </p:nvSpPr>
        <p:spPr>
          <a:xfrm>
            <a:off x="157316" y="6427113"/>
            <a:ext cx="5211097" cy="430887"/>
          </a:xfrm>
          <a:prstGeom prst="rect">
            <a:avLst/>
          </a:prstGeom>
        </p:spPr>
        <p:txBody>
          <a:bodyPr wrap="square">
            <a:spAutoFit/>
          </a:bodyPr>
          <a:lstStyle/>
          <a:p>
            <a:r>
              <a:rPr lang="en-US" sz="1100" dirty="0">
                <a:solidFill>
                  <a:srgbClr val="212121"/>
                </a:solidFill>
                <a:latin typeface="+mn-lt"/>
              </a:rPr>
              <a:t>Source: </a:t>
            </a:r>
            <a:r>
              <a:rPr lang="en-US" sz="1100" dirty="0" err="1">
                <a:solidFill>
                  <a:srgbClr val="212121"/>
                </a:solidFill>
                <a:latin typeface="+mn-lt"/>
              </a:rPr>
              <a:t>Hofstetter</a:t>
            </a:r>
            <a:r>
              <a:rPr lang="en-US" sz="1100" dirty="0">
                <a:solidFill>
                  <a:srgbClr val="212121"/>
                </a:solidFill>
                <a:latin typeface="+mn-lt"/>
              </a:rPr>
              <a:t> AM, Opel DJ, </a:t>
            </a:r>
            <a:r>
              <a:rPr lang="en-US" sz="1100" dirty="0" err="1">
                <a:solidFill>
                  <a:srgbClr val="212121"/>
                </a:solidFill>
                <a:latin typeface="+mn-lt"/>
              </a:rPr>
              <a:t>Stockwell</a:t>
            </a:r>
            <a:r>
              <a:rPr lang="en-US" sz="1100" dirty="0">
                <a:solidFill>
                  <a:srgbClr val="212121"/>
                </a:solidFill>
                <a:latin typeface="+mn-lt"/>
              </a:rPr>
              <a:t> MS, Hsu C, Zhou C, </a:t>
            </a:r>
            <a:r>
              <a:rPr lang="en-US" sz="1100" dirty="0" err="1">
                <a:solidFill>
                  <a:srgbClr val="212121"/>
                </a:solidFill>
                <a:latin typeface="+mn-lt"/>
              </a:rPr>
              <a:t>Mangione</a:t>
            </a:r>
            <a:r>
              <a:rPr lang="en-US" sz="1100" dirty="0">
                <a:solidFill>
                  <a:srgbClr val="212121"/>
                </a:solidFill>
                <a:latin typeface="+mn-lt"/>
              </a:rPr>
              <a:t>-Smith RM, </a:t>
            </a:r>
            <a:r>
              <a:rPr lang="en-US" sz="1100" dirty="0" err="1">
                <a:solidFill>
                  <a:srgbClr val="212121"/>
                </a:solidFill>
                <a:latin typeface="+mn-lt"/>
              </a:rPr>
              <a:t>Englund</a:t>
            </a:r>
            <a:r>
              <a:rPr lang="en-US" sz="1100" dirty="0">
                <a:solidFill>
                  <a:srgbClr val="212121"/>
                </a:solidFill>
                <a:latin typeface="+mn-lt"/>
              </a:rPr>
              <a:t> JA. </a:t>
            </a:r>
            <a:r>
              <a:rPr lang="en-US" sz="1100" dirty="0" err="1">
                <a:solidFill>
                  <a:srgbClr val="212121"/>
                </a:solidFill>
                <a:latin typeface="+mn-lt"/>
              </a:rPr>
              <a:t>Acad</a:t>
            </a:r>
            <a:r>
              <a:rPr lang="en-US" sz="1100" dirty="0">
                <a:solidFill>
                  <a:srgbClr val="212121"/>
                </a:solidFill>
                <a:latin typeface="+mn-lt"/>
              </a:rPr>
              <a:t> </a:t>
            </a:r>
            <a:r>
              <a:rPr lang="en-US" sz="1100" dirty="0" err="1">
                <a:solidFill>
                  <a:srgbClr val="212121"/>
                </a:solidFill>
                <a:latin typeface="+mn-lt"/>
              </a:rPr>
              <a:t>Pediatr</a:t>
            </a:r>
            <a:r>
              <a:rPr lang="en-US" sz="1100" dirty="0">
                <a:solidFill>
                  <a:srgbClr val="212121"/>
                </a:solidFill>
                <a:latin typeface="+mn-lt"/>
              </a:rPr>
              <a:t>. 2021 Sep-Oct;21(7):1142-1150.</a:t>
            </a:r>
            <a:endParaRPr lang="en-US" sz="1100" dirty="0">
              <a:latin typeface="+mn-lt"/>
            </a:endParaRPr>
          </a:p>
        </p:txBody>
      </p:sp>
    </p:spTree>
    <p:extLst>
      <p:ext uri="{BB962C8B-B14F-4D97-AF65-F5344CB8AC3E}">
        <p14:creationId xmlns:p14="http://schemas.microsoft.com/office/powerpoint/2010/main" val="2151706638"/>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 name="Title 1"/>
          <p:cNvSpPr txBox="1">
            <a:spLocks noGrp="1"/>
          </p:cNvSpPr>
          <p:nvPr>
            <p:ph type="title"/>
          </p:nvPr>
        </p:nvSpPr>
        <p:spPr>
          <a:xfrm>
            <a:off x="457200" y="2340864"/>
            <a:ext cx="8349140" cy="2308326"/>
          </a:xfrm>
          <a:prstGeom prst="rect">
            <a:avLst/>
          </a:prstGeom>
        </p:spPr>
        <p:txBody>
          <a:bodyPr/>
          <a:lstStyle/>
          <a:p>
            <a:r>
              <a:t>Impacts of COVID-19 on Seasonal Influenza and Influenza Vaccination</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 name="https://www.cdc.gov/flu/weekly/fluviewinteractive.htm"/>
          <p:cNvSpPr txBox="1"/>
          <p:nvPr/>
        </p:nvSpPr>
        <p:spPr>
          <a:xfrm>
            <a:off x="283462" y="6500718"/>
            <a:ext cx="4067507" cy="2483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200">
                <a:latin typeface="+mn-lt"/>
                <a:ea typeface="+mn-ea"/>
                <a:cs typeface="+mn-cs"/>
                <a:sym typeface="Calibri"/>
              </a:defRPr>
            </a:lvl1pPr>
          </a:lstStyle>
          <a:p>
            <a:r>
              <a:t>Source: https://www.cdc.gov/flu/weekly/fluviewinteractive.htm</a:t>
            </a:r>
          </a:p>
        </p:txBody>
      </p:sp>
      <p:pic>
        <p:nvPicPr>
          <p:cNvPr id="556" name="image.png"/>
          <p:cNvPicPr>
            <a:picLocks noChangeAspect="1"/>
          </p:cNvPicPr>
          <p:nvPr/>
        </p:nvPicPr>
        <p:blipFill>
          <a:blip r:embed="rId3"/>
          <a:stretch>
            <a:fillRect/>
          </a:stretch>
        </p:blipFill>
        <p:spPr>
          <a:xfrm>
            <a:off x="139700" y="480585"/>
            <a:ext cx="8864600" cy="5642886"/>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Title 1"/>
          <p:cNvSpPr txBox="1">
            <a:spLocks noGrp="1"/>
          </p:cNvSpPr>
          <p:nvPr>
            <p:ph type="title"/>
          </p:nvPr>
        </p:nvSpPr>
        <p:spPr>
          <a:xfrm>
            <a:off x="685800" y="920422"/>
            <a:ext cx="7772400" cy="2769992"/>
          </a:xfrm>
          <a:prstGeom prst="rect">
            <a:avLst/>
          </a:prstGeom>
        </p:spPr>
        <p:txBody>
          <a:bodyPr>
            <a:normAutofit/>
          </a:bodyPr>
          <a:lstStyle>
            <a:lvl1pPr algn="r" defTabSz="365759">
              <a:defRPr sz="4800" b="1"/>
            </a:lvl1pPr>
          </a:lstStyle>
          <a:p>
            <a:r>
              <a:rPr lang="en-US" dirty="0"/>
              <a:t>Influenza Immunization in </a:t>
            </a:r>
            <a:br>
              <a:rPr lang="en-US" dirty="0"/>
            </a:br>
            <a:r>
              <a:rPr lang="en-US" dirty="0"/>
              <a:t>Children &amp; Families: </a:t>
            </a:r>
            <a:br>
              <a:rPr lang="en-US" dirty="0"/>
            </a:br>
            <a:r>
              <a:rPr lang="en-US" dirty="0"/>
              <a:t>Challenges and Best Practices</a:t>
            </a:r>
            <a:endParaRPr dirty="0"/>
          </a:p>
        </p:txBody>
      </p:sp>
      <p:sp>
        <p:nvSpPr>
          <p:cNvPr id="185" name="TextBox 2"/>
          <p:cNvSpPr txBox="1"/>
          <p:nvPr/>
        </p:nvSpPr>
        <p:spPr>
          <a:xfrm>
            <a:off x="2391509" y="4185528"/>
            <a:ext cx="6398605" cy="11290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2400">
                <a:solidFill>
                  <a:srgbClr val="FFFFFF"/>
                </a:solidFill>
                <a:latin typeface="+mn-lt"/>
                <a:ea typeface="+mn-ea"/>
                <a:cs typeface="+mn-cs"/>
                <a:sym typeface="Calibri"/>
              </a:defRPr>
            </a:pPr>
            <a:r>
              <a:rPr dirty="0"/>
              <a:t>Michelle Hoffman, MD, FAAP</a:t>
            </a:r>
            <a:endParaRPr sz="2800" dirty="0"/>
          </a:p>
          <a:p>
            <a:pPr algn="r">
              <a:defRPr sz="2400">
                <a:solidFill>
                  <a:schemeClr val="accent3"/>
                </a:solidFill>
                <a:latin typeface="+mn-lt"/>
                <a:ea typeface="+mn-ea"/>
                <a:cs typeface="+mn-cs"/>
                <a:sym typeface="Calibri"/>
              </a:defRPr>
            </a:pPr>
            <a:r>
              <a:rPr dirty="0"/>
              <a:t>Pediatric Infectious Diseases</a:t>
            </a:r>
          </a:p>
          <a:p>
            <a:pPr algn="r">
              <a:defRPr sz="2400">
                <a:solidFill>
                  <a:schemeClr val="accent3"/>
                </a:solidFill>
                <a:latin typeface="+mn-lt"/>
                <a:ea typeface="+mn-ea"/>
                <a:cs typeface="+mn-cs"/>
                <a:sym typeface="Calibri"/>
              </a:defRPr>
            </a:pPr>
            <a:r>
              <a:rPr dirty="0" err="1"/>
              <a:t>Golisano</a:t>
            </a:r>
            <a:r>
              <a:rPr dirty="0"/>
              <a:t> Children's Hospital of Southwest Florida</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 name="https://www.cdc.gov/flu/weekly/fluviewinteractive.htm"/>
          <p:cNvSpPr txBox="1"/>
          <p:nvPr/>
        </p:nvSpPr>
        <p:spPr>
          <a:xfrm>
            <a:off x="220913" y="6581001"/>
            <a:ext cx="4067507" cy="2483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200">
                <a:latin typeface="+mn-lt"/>
                <a:ea typeface="+mn-ea"/>
                <a:cs typeface="+mn-cs"/>
                <a:sym typeface="Calibri"/>
              </a:defRPr>
            </a:lvl1pPr>
          </a:lstStyle>
          <a:p>
            <a:r>
              <a:t>Source: https://www.cdc.gov/flu/weekly/fluviewinteractive.htm</a:t>
            </a:r>
          </a:p>
        </p:txBody>
      </p:sp>
      <p:pic>
        <p:nvPicPr>
          <p:cNvPr id="559" name="image.png"/>
          <p:cNvPicPr>
            <a:picLocks noChangeAspect="1"/>
          </p:cNvPicPr>
          <p:nvPr/>
        </p:nvPicPr>
        <p:blipFill>
          <a:blip r:embed="rId3"/>
          <a:stretch>
            <a:fillRect/>
          </a:stretch>
        </p:blipFill>
        <p:spPr>
          <a:xfrm>
            <a:off x="0" y="616215"/>
            <a:ext cx="9144000" cy="5625570"/>
          </a:xfrm>
          <a:prstGeom prst="rect">
            <a:avLst/>
          </a:prstGeom>
          <a:ln w="12700">
            <a:miter lim="400000"/>
          </a:ln>
        </p:spPr>
      </p:pic>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
          </p:nvPr>
        </p:nvSpPr>
        <p:spPr>
          <a:xfrm>
            <a:off x="309839" y="6532970"/>
            <a:ext cx="4262160" cy="215446"/>
          </a:xfrm>
        </p:spPr>
        <p:txBody>
          <a:bodyPr>
            <a:normAutofit/>
          </a:bodyPr>
          <a:lstStyle/>
          <a:p>
            <a:r>
              <a:rPr lang="en-US" sz="1100" dirty="0"/>
              <a:t>Source: https://www.cdc.gov/flu/weekly/index.htm#ILIActivityMap</a:t>
            </a:r>
          </a:p>
        </p:txBody>
      </p:sp>
      <p:pic>
        <p:nvPicPr>
          <p:cNvPr id="5" name="Picture 4">
            <a:extLst>
              <a:ext uri="{FF2B5EF4-FFF2-40B4-BE49-F238E27FC236}">
                <a16:creationId xmlns:a16="http://schemas.microsoft.com/office/drawing/2014/main" id="{F6E62766-5F9F-460A-8E06-F3BBA259DC89}"/>
              </a:ext>
            </a:extLst>
          </p:cNvPr>
          <p:cNvPicPr>
            <a:picLocks noChangeAspect="1"/>
          </p:cNvPicPr>
          <p:nvPr/>
        </p:nvPicPr>
        <p:blipFill>
          <a:blip r:embed="rId2"/>
          <a:stretch>
            <a:fillRect/>
          </a:stretch>
        </p:blipFill>
        <p:spPr>
          <a:xfrm>
            <a:off x="0" y="458596"/>
            <a:ext cx="8633637" cy="5609227"/>
          </a:xfrm>
          <a:prstGeom prst="rect">
            <a:avLst/>
          </a:prstGeom>
        </p:spPr>
      </p:pic>
    </p:spTree>
    <p:extLst>
      <p:ext uri="{BB962C8B-B14F-4D97-AF65-F5344CB8AC3E}">
        <p14:creationId xmlns:p14="http://schemas.microsoft.com/office/powerpoint/2010/main" val="1190693194"/>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 name="https://www.cdc.gov/flu/weekly/fluviewinteractive.htm"/>
          <p:cNvSpPr txBox="1"/>
          <p:nvPr/>
        </p:nvSpPr>
        <p:spPr>
          <a:xfrm>
            <a:off x="283462" y="6500718"/>
            <a:ext cx="4067507" cy="2483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200">
                <a:latin typeface="+mn-lt"/>
                <a:ea typeface="+mn-ea"/>
                <a:cs typeface="+mn-cs"/>
                <a:sym typeface="Calibri"/>
              </a:defRPr>
            </a:lvl1pPr>
          </a:lstStyle>
          <a:p>
            <a:r>
              <a:rPr dirty="0"/>
              <a:t>Source: https://www.cdc.gov/flu/weekly/fluviewinteractive.htm</a:t>
            </a:r>
          </a:p>
        </p:txBody>
      </p:sp>
      <p:pic>
        <p:nvPicPr>
          <p:cNvPr id="2" name="Picture 1"/>
          <p:cNvPicPr>
            <a:picLocks noChangeAspect="1"/>
          </p:cNvPicPr>
          <p:nvPr/>
        </p:nvPicPr>
        <p:blipFill>
          <a:blip r:embed="rId3"/>
          <a:stretch>
            <a:fillRect/>
          </a:stretch>
        </p:blipFill>
        <p:spPr>
          <a:xfrm>
            <a:off x="283462" y="552565"/>
            <a:ext cx="7986448" cy="5662876"/>
          </a:xfrm>
          <a:prstGeom prst="rect">
            <a:avLst/>
          </a:prstGeom>
        </p:spPr>
      </p:pic>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0" name="Picture 5" descr="Picture 5"/>
          <p:cNvPicPr>
            <a:picLocks noGrp="1" noChangeAspect="1"/>
          </p:cNvPicPr>
          <p:nvPr>
            <p:ph type="pic" idx="21"/>
          </p:nvPr>
        </p:nvPicPr>
        <p:blipFill>
          <a:blip r:embed="rId3"/>
          <a:srcRect l="297" t="3616" b="4255"/>
          <a:stretch>
            <a:fillRect/>
          </a:stretch>
        </p:blipFill>
        <p:spPr>
          <a:xfrm>
            <a:off x="156284" y="511876"/>
            <a:ext cx="8684345" cy="5595288"/>
          </a:xfrm>
          <a:prstGeom prst="rect">
            <a:avLst/>
          </a:prstGeom>
        </p:spPr>
      </p:pic>
      <p:sp>
        <p:nvSpPr>
          <p:cNvPr id="531" name="TextBox 7"/>
          <p:cNvSpPr txBox="1"/>
          <p:nvPr/>
        </p:nvSpPr>
        <p:spPr>
          <a:xfrm>
            <a:off x="314900" y="6493944"/>
            <a:ext cx="3958162" cy="2483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1200">
                <a:latin typeface="+mn-lt"/>
                <a:ea typeface="+mn-ea"/>
                <a:cs typeface="+mn-cs"/>
                <a:sym typeface="Calibri"/>
              </a:defRPr>
            </a:lvl1pPr>
          </a:lstStyle>
          <a:p>
            <a:r>
              <a:t>Source: MMWR / September 18, 2020 / Vol. 69 / No. 37  </a:t>
            </a: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
          </p:nvPr>
        </p:nvSpPr>
        <p:spPr>
          <a:xfrm>
            <a:off x="327424" y="6559348"/>
            <a:ext cx="8559601" cy="215446"/>
          </a:xfrm>
        </p:spPr>
        <p:txBody>
          <a:bodyPr>
            <a:normAutofit/>
          </a:bodyPr>
          <a:lstStyle/>
          <a:p>
            <a:r>
              <a:rPr lang="en-US" sz="1100" dirty="0"/>
              <a:t>Source: https://www.cdc.gov/flu/weekly/weeklyarchives2021-2022/EIPRates06.html</a:t>
            </a:r>
          </a:p>
        </p:txBody>
      </p:sp>
      <p:pic>
        <p:nvPicPr>
          <p:cNvPr id="4" name="Picture 3"/>
          <p:cNvPicPr>
            <a:picLocks noChangeAspect="1"/>
          </p:cNvPicPr>
          <p:nvPr/>
        </p:nvPicPr>
        <p:blipFill>
          <a:blip r:embed="rId2"/>
          <a:stretch>
            <a:fillRect/>
          </a:stretch>
        </p:blipFill>
        <p:spPr>
          <a:xfrm>
            <a:off x="509954" y="385765"/>
            <a:ext cx="7791998" cy="5571344"/>
          </a:xfrm>
          <a:prstGeom prst="rect">
            <a:avLst/>
          </a:prstGeom>
        </p:spPr>
      </p:pic>
    </p:spTree>
    <p:extLst>
      <p:ext uri="{BB962C8B-B14F-4D97-AF65-F5344CB8AC3E}">
        <p14:creationId xmlns:p14="http://schemas.microsoft.com/office/powerpoint/2010/main" val="3195676815"/>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
          </p:nvPr>
        </p:nvSpPr>
        <p:spPr>
          <a:xfrm>
            <a:off x="362593" y="6559347"/>
            <a:ext cx="3189499" cy="215446"/>
          </a:xfrm>
        </p:spPr>
        <p:txBody>
          <a:bodyPr>
            <a:normAutofit/>
          </a:bodyPr>
          <a:lstStyle/>
          <a:p>
            <a:r>
              <a:rPr lang="en-US" sz="1100" dirty="0"/>
              <a:t>Source: https://www.cdc.gov/flu/weekly/index.htm</a:t>
            </a:r>
          </a:p>
        </p:txBody>
      </p:sp>
      <p:pic>
        <p:nvPicPr>
          <p:cNvPr id="4" name="Picture 3"/>
          <p:cNvPicPr>
            <a:picLocks noChangeAspect="1"/>
          </p:cNvPicPr>
          <p:nvPr/>
        </p:nvPicPr>
        <p:blipFill>
          <a:blip r:embed="rId2"/>
          <a:stretch>
            <a:fillRect/>
          </a:stretch>
        </p:blipFill>
        <p:spPr>
          <a:xfrm>
            <a:off x="527593" y="516047"/>
            <a:ext cx="8071338" cy="5698203"/>
          </a:xfrm>
          <a:prstGeom prst="rect">
            <a:avLst/>
          </a:prstGeom>
        </p:spPr>
      </p:pic>
    </p:spTree>
    <p:extLst>
      <p:ext uri="{BB962C8B-B14F-4D97-AF65-F5344CB8AC3E}">
        <p14:creationId xmlns:p14="http://schemas.microsoft.com/office/powerpoint/2010/main" val="66506947"/>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362593" y="6559347"/>
            <a:ext cx="3189499" cy="2154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marL="0" marR="0" indent="0" algn="l" defTabSz="457200" rtl="0" latinLnBrk="0">
              <a:lnSpc>
                <a:spcPct val="100000"/>
              </a:lnSpc>
              <a:spcBef>
                <a:spcPts val="300"/>
              </a:spcBef>
              <a:spcAft>
                <a:spcPts val="0"/>
              </a:spcAft>
              <a:buClrTx/>
              <a:buSzTx/>
              <a:buFontTx/>
              <a:buNone/>
              <a:tabLst/>
              <a:defRPr sz="1400" b="0" i="0" u="none" strike="noStrike" cap="none" spc="0" baseline="0">
                <a:solidFill>
                  <a:srgbClr val="000000"/>
                </a:solidFill>
                <a:uFillTx/>
                <a:latin typeface="+mn-lt"/>
                <a:ea typeface="+mn-ea"/>
                <a:cs typeface="+mn-cs"/>
                <a:sym typeface="Calibri"/>
              </a:defRPr>
            </a:lvl1pPr>
            <a:lvl2pPr marL="600075" marR="0" indent="-142875" algn="l" defTabSz="457200" rtl="0" latinLnBrk="0">
              <a:lnSpc>
                <a:spcPct val="100000"/>
              </a:lnSpc>
              <a:spcBef>
                <a:spcPts val="300"/>
              </a:spcBef>
              <a:spcAft>
                <a:spcPts val="0"/>
              </a:spcAft>
              <a:buClrTx/>
              <a:buSzPct val="100000"/>
              <a:buFontTx/>
              <a:buChar char="–"/>
              <a:tabLst/>
              <a:defRPr sz="1400" b="0" i="0" u="none" strike="noStrike" cap="none" spc="0" baseline="0">
                <a:solidFill>
                  <a:srgbClr val="000000"/>
                </a:solidFill>
                <a:uFillTx/>
                <a:latin typeface="+mn-lt"/>
                <a:ea typeface="+mn-ea"/>
                <a:cs typeface="+mn-cs"/>
                <a:sym typeface="Calibri"/>
              </a:defRPr>
            </a:lvl2pPr>
            <a:lvl3pPr marL="1114425" marR="0" indent="-200025" algn="l" defTabSz="457200" rtl="0" latinLnBrk="0">
              <a:lnSpc>
                <a:spcPct val="100000"/>
              </a:lnSpc>
              <a:spcBef>
                <a:spcPts val="300"/>
              </a:spcBef>
              <a:spcAft>
                <a:spcPts val="0"/>
              </a:spcAft>
              <a:buClrTx/>
              <a:buSzPct val="100000"/>
              <a:buFontTx/>
              <a:buChar char="▪"/>
              <a:tabLst/>
              <a:defRPr sz="1400" b="0" i="0" u="none" strike="noStrike" cap="none" spc="0" baseline="0">
                <a:solidFill>
                  <a:srgbClr val="000000"/>
                </a:solidFill>
                <a:uFillTx/>
                <a:latin typeface="+mn-lt"/>
                <a:ea typeface="+mn-ea"/>
                <a:cs typeface="+mn-cs"/>
                <a:sym typeface="Calibri"/>
              </a:defRPr>
            </a:lvl3pPr>
            <a:lvl4pPr marL="1531619" marR="0" indent="-160019" algn="l" defTabSz="457200" rtl="0" latinLnBrk="0">
              <a:lnSpc>
                <a:spcPct val="100000"/>
              </a:lnSpc>
              <a:spcBef>
                <a:spcPts val="300"/>
              </a:spcBef>
              <a:spcAft>
                <a:spcPts val="0"/>
              </a:spcAft>
              <a:buClrTx/>
              <a:buSzPct val="100000"/>
              <a:buFontTx/>
              <a:buChar char="~"/>
              <a:tabLst/>
              <a:defRPr sz="1400" b="0" i="0" u="none" strike="noStrike" cap="none" spc="0" baseline="0">
                <a:solidFill>
                  <a:srgbClr val="000000"/>
                </a:solidFill>
                <a:uFillTx/>
                <a:latin typeface="+mn-lt"/>
                <a:ea typeface="+mn-ea"/>
                <a:cs typeface="+mn-cs"/>
                <a:sym typeface="Calibri"/>
              </a:defRPr>
            </a:lvl4pPr>
            <a:lvl5pPr marL="1988820" marR="0" indent="-160020" algn="l" defTabSz="457200" rtl="0" latinLnBrk="0">
              <a:lnSpc>
                <a:spcPct val="100000"/>
              </a:lnSpc>
              <a:spcBef>
                <a:spcPts val="300"/>
              </a:spcBef>
              <a:spcAft>
                <a:spcPts val="0"/>
              </a:spcAft>
              <a:buClrTx/>
              <a:buSzPct val="100000"/>
              <a:buFontTx/>
              <a:buChar char="»"/>
              <a:tabLst/>
              <a:defRPr sz="1400" b="0" i="0" u="none" strike="noStrike" cap="none" spc="0" baseline="0">
                <a:solidFill>
                  <a:srgbClr val="000000"/>
                </a:solidFill>
                <a:uFillTx/>
                <a:latin typeface="+mn-lt"/>
                <a:ea typeface="+mn-ea"/>
                <a:cs typeface="+mn-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9pPr>
          </a:lstStyle>
          <a:p>
            <a:pPr hangingPunct="1"/>
            <a:r>
              <a:rPr lang="en-US" sz="1100"/>
              <a:t>Source: https://www.cdc.gov/flu/weekly/index.htm</a:t>
            </a:r>
            <a:endParaRPr lang="en-US" sz="1100" dirty="0"/>
          </a:p>
        </p:txBody>
      </p:sp>
      <p:pic>
        <p:nvPicPr>
          <p:cNvPr id="3" name="Picture 2">
            <a:extLst>
              <a:ext uri="{FF2B5EF4-FFF2-40B4-BE49-F238E27FC236}">
                <a16:creationId xmlns:a16="http://schemas.microsoft.com/office/drawing/2014/main" id="{6707D2F3-F676-4C3F-B81A-54B153F10B63}"/>
              </a:ext>
            </a:extLst>
          </p:cNvPr>
          <p:cNvPicPr>
            <a:picLocks noChangeAspect="1"/>
          </p:cNvPicPr>
          <p:nvPr/>
        </p:nvPicPr>
        <p:blipFill>
          <a:blip r:embed="rId2"/>
          <a:stretch>
            <a:fillRect/>
          </a:stretch>
        </p:blipFill>
        <p:spPr>
          <a:xfrm>
            <a:off x="843988" y="457200"/>
            <a:ext cx="7283785" cy="5449407"/>
          </a:xfrm>
          <a:prstGeom prst="rect">
            <a:avLst/>
          </a:prstGeom>
        </p:spPr>
      </p:pic>
    </p:spTree>
    <p:extLst>
      <p:ext uri="{BB962C8B-B14F-4D97-AF65-F5344CB8AC3E}">
        <p14:creationId xmlns:p14="http://schemas.microsoft.com/office/powerpoint/2010/main" val="2821074991"/>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 name="Title 1"/>
          <p:cNvSpPr txBox="1">
            <a:spLocks noGrp="1"/>
          </p:cNvSpPr>
          <p:nvPr>
            <p:ph type="title"/>
          </p:nvPr>
        </p:nvSpPr>
        <p:spPr>
          <a:xfrm>
            <a:off x="355301" y="464001"/>
            <a:ext cx="8433397" cy="1138777"/>
          </a:xfrm>
          <a:prstGeom prst="rect">
            <a:avLst/>
          </a:prstGeom>
        </p:spPr>
        <p:txBody>
          <a:bodyPr/>
          <a:lstStyle>
            <a:lvl1pPr>
              <a:defRPr sz="3400"/>
            </a:lvl1pPr>
          </a:lstStyle>
          <a:p>
            <a:r>
              <a:t>Decreased Immunization Rates with COVID-19 Onset</a:t>
            </a:r>
          </a:p>
        </p:txBody>
      </p:sp>
      <p:pic>
        <p:nvPicPr>
          <p:cNvPr id="519" name="Content Placeholder 6" descr="Content Placeholder 6"/>
          <p:cNvPicPr>
            <a:picLocks noChangeAspect="1"/>
          </p:cNvPicPr>
          <p:nvPr/>
        </p:nvPicPr>
        <p:blipFill>
          <a:blip r:embed="rId3"/>
          <a:stretch>
            <a:fillRect/>
          </a:stretch>
        </p:blipFill>
        <p:spPr>
          <a:xfrm>
            <a:off x="1154561" y="2147551"/>
            <a:ext cx="6834876" cy="3440113"/>
          </a:xfrm>
          <a:prstGeom prst="rect">
            <a:avLst/>
          </a:prstGeom>
          <a:ln w="12700">
            <a:miter lim="400000"/>
          </a:ln>
        </p:spPr>
      </p:pic>
      <p:sp>
        <p:nvSpPr>
          <p:cNvPr id="520" name="Rectangle 4"/>
          <p:cNvSpPr txBox="1"/>
          <p:nvPr/>
        </p:nvSpPr>
        <p:spPr>
          <a:xfrm>
            <a:off x="355301" y="6484098"/>
            <a:ext cx="5555602" cy="24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1200">
                <a:latin typeface="+mn-lt"/>
                <a:ea typeface="+mn-ea"/>
                <a:cs typeface="+mn-cs"/>
                <a:sym typeface="Calibri"/>
              </a:defRPr>
            </a:lvl1pPr>
          </a:lstStyle>
          <a:p>
            <a:r>
              <a:t>Source: Szablewski CM et al. MMWR 2020;69:591–593</a:t>
            </a:r>
          </a:p>
        </p:txBody>
      </p:sp>
      <p:sp>
        <p:nvSpPr>
          <p:cNvPr id="521" name="Rectangle 7"/>
          <p:cNvSpPr txBox="1"/>
          <p:nvPr/>
        </p:nvSpPr>
        <p:spPr>
          <a:xfrm>
            <a:off x="45719" y="1577525"/>
            <a:ext cx="8975444" cy="6251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a:defRPr b="1">
                <a:latin typeface="+mn-lt"/>
                <a:ea typeface="+mn-ea"/>
                <a:cs typeface="+mn-cs"/>
                <a:sym typeface="Calibri"/>
              </a:defRPr>
            </a:pPr>
            <a:r>
              <a:t>Weekly changes in Vaccines for Children Program provider orders and Vaccine Safety Datalink (VSD) doses administered</a:t>
            </a:r>
            <a:r>
              <a:rPr baseline="30000"/>
              <a:t>†</a:t>
            </a:r>
            <a:r>
              <a:t> for routine pediatric vaccines — U.S., Jan 6 – Apr 19, 2020</a:t>
            </a: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 name="https://www.cdc.gov/flu/fluvaxview/dashboard/vaccination-dashboard.html"/>
          <p:cNvSpPr txBox="1"/>
          <p:nvPr/>
        </p:nvSpPr>
        <p:spPr>
          <a:xfrm>
            <a:off x="107617" y="6510663"/>
            <a:ext cx="5829477" cy="2769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200">
                <a:latin typeface="+mn-lt"/>
                <a:ea typeface="+mn-ea"/>
                <a:cs typeface="+mn-cs"/>
                <a:sym typeface="Calibri"/>
              </a:defRPr>
            </a:lvl1pPr>
          </a:lstStyle>
          <a:p>
            <a:r>
              <a:rPr dirty="0"/>
              <a:t>Source: </a:t>
            </a:r>
            <a:r>
              <a:rPr lang="en-US" dirty="0"/>
              <a:t>https://www.cdc.gov/flu/fluvaxview/dashboard/vaccination-doses-distributed.html</a:t>
            </a:r>
            <a:endParaRPr dirty="0"/>
          </a:p>
        </p:txBody>
      </p:sp>
      <p:pic>
        <p:nvPicPr>
          <p:cNvPr id="2" name="Picture 1"/>
          <p:cNvPicPr>
            <a:picLocks noChangeAspect="1"/>
          </p:cNvPicPr>
          <p:nvPr/>
        </p:nvPicPr>
        <p:blipFill>
          <a:blip r:embed="rId3"/>
          <a:stretch>
            <a:fillRect/>
          </a:stretch>
        </p:blipFill>
        <p:spPr>
          <a:xfrm>
            <a:off x="283463" y="1063868"/>
            <a:ext cx="8470603" cy="4528039"/>
          </a:xfrm>
          <a:prstGeom prst="rect">
            <a:avLst/>
          </a:prstGeom>
        </p:spPr>
      </p:pic>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492885"/>
            <a:ext cx="8229600" cy="646334"/>
          </a:xfrm>
        </p:spPr>
        <p:txBody>
          <a:bodyPr>
            <a:normAutofit fontScale="90000"/>
          </a:bodyPr>
          <a:lstStyle/>
          <a:p>
            <a:r>
              <a:rPr lang="en-US" dirty="0"/>
              <a:t>% Change in Administered Flu Vaccines from 2018/2019 to 2020</a:t>
            </a:r>
          </a:p>
        </p:txBody>
      </p:sp>
      <p:sp>
        <p:nvSpPr>
          <p:cNvPr id="6" name="Text Placeholder 5"/>
          <p:cNvSpPr>
            <a:spLocks noGrp="1"/>
          </p:cNvSpPr>
          <p:nvPr>
            <p:ph type="body" idx="1"/>
          </p:nvPr>
        </p:nvSpPr>
        <p:spPr/>
        <p:txBody>
          <a:bodyPr/>
          <a:lstStyle/>
          <a:p>
            <a:endParaRPr lang="en-US"/>
          </a:p>
        </p:txBody>
      </p:sp>
      <p:pic>
        <p:nvPicPr>
          <p:cNvPr id="4" name="Picture 3"/>
          <p:cNvPicPr>
            <a:picLocks noChangeAspect="1"/>
          </p:cNvPicPr>
          <p:nvPr/>
        </p:nvPicPr>
        <p:blipFill>
          <a:blip r:embed="rId2"/>
          <a:stretch>
            <a:fillRect/>
          </a:stretch>
        </p:blipFill>
        <p:spPr>
          <a:xfrm>
            <a:off x="599520" y="1312078"/>
            <a:ext cx="7944959" cy="4953691"/>
          </a:xfrm>
          <a:prstGeom prst="rect">
            <a:avLst/>
          </a:prstGeom>
        </p:spPr>
      </p:pic>
      <p:sp>
        <p:nvSpPr>
          <p:cNvPr id="7" name="Rectangle 6"/>
          <p:cNvSpPr/>
          <p:nvPr/>
        </p:nvSpPr>
        <p:spPr>
          <a:xfrm>
            <a:off x="290146" y="6486220"/>
            <a:ext cx="4888524" cy="261610"/>
          </a:xfrm>
          <a:prstGeom prst="rect">
            <a:avLst/>
          </a:prstGeom>
        </p:spPr>
        <p:txBody>
          <a:bodyPr wrap="square">
            <a:spAutoFit/>
          </a:bodyPr>
          <a:lstStyle/>
          <a:p>
            <a:r>
              <a:rPr lang="en-US" sz="1100" dirty="0">
                <a:solidFill>
                  <a:srgbClr val="212121"/>
                </a:solidFill>
                <a:latin typeface="+mn-lt"/>
              </a:rPr>
              <a:t>Source: MMWR 2021 Nov 12;70(45):1575-1578. </a:t>
            </a:r>
            <a:endParaRPr lang="en-US" sz="1100" dirty="0">
              <a:latin typeface="+mn-lt"/>
            </a:endParaRPr>
          </a:p>
        </p:txBody>
      </p:sp>
    </p:spTree>
    <p:extLst>
      <p:ext uri="{BB962C8B-B14F-4D97-AF65-F5344CB8AC3E}">
        <p14:creationId xmlns:p14="http://schemas.microsoft.com/office/powerpoint/2010/main" val="16231877"/>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Title 1"/>
          <p:cNvSpPr txBox="1">
            <a:spLocks noGrp="1"/>
          </p:cNvSpPr>
          <p:nvPr>
            <p:ph type="title"/>
          </p:nvPr>
        </p:nvSpPr>
        <p:spPr>
          <a:xfrm>
            <a:off x="457200" y="846256"/>
            <a:ext cx="8229600" cy="646331"/>
          </a:xfrm>
          <a:prstGeom prst="rect">
            <a:avLst/>
          </a:prstGeom>
        </p:spPr>
        <p:txBody>
          <a:bodyPr/>
          <a:lstStyle>
            <a:lvl1pPr defTabSz="388620">
              <a:defRPr sz="3060"/>
            </a:lvl1pPr>
          </a:lstStyle>
          <a:p>
            <a:r>
              <a:t>Visiting Immunization Expert Initiative</a:t>
            </a:r>
          </a:p>
        </p:txBody>
      </p:sp>
      <p:sp>
        <p:nvSpPr>
          <p:cNvPr id="188" name="Content Placeholder 2"/>
          <p:cNvSpPr txBox="1">
            <a:spLocks noGrp="1"/>
          </p:cNvSpPr>
          <p:nvPr>
            <p:ph type="body" idx="1"/>
          </p:nvPr>
        </p:nvSpPr>
        <p:spPr>
          <a:xfrm>
            <a:off x="457200" y="1492587"/>
            <a:ext cx="8229600" cy="4584701"/>
          </a:xfrm>
          <a:prstGeom prst="rect">
            <a:avLst/>
          </a:prstGeom>
        </p:spPr>
        <p:txBody>
          <a:bodyPr>
            <a:normAutofit lnSpcReduction="10000"/>
          </a:bodyPr>
          <a:lstStyle/>
          <a:p>
            <a:pPr marL="265211" indent="-265211" defTabSz="251460">
              <a:spcBef>
                <a:spcPts val="300"/>
              </a:spcBef>
              <a:defRPr sz="2475"/>
            </a:pPr>
            <a:r>
              <a:rPr dirty="0"/>
              <a:t>The Visiting Immunization Expert Initiative through the national American Academy of Pediatrics provides support for immunization experts to virtually visit organizations to address pediatric influenza and Human Papillomavirus (HPV) in effort to help physicians and practice staff make strong recommendations for HPV and pediatric influenza vaccination</a:t>
            </a:r>
          </a:p>
          <a:p>
            <a:pPr marL="265211" indent="-265211" defTabSz="251460">
              <a:spcBef>
                <a:spcPts val="300"/>
              </a:spcBef>
              <a:defRPr sz="2475"/>
            </a:pPr>
            <a:r>
              <a:rPr dirty="0"/>
              <a:t>This presentation is supported by the Centers for Disease Control and Prevention (CDC) of the U.S. Department of Health and Human Services (HHS). The contents are those of the author(s) and do not necessarily represent the official, nor an endorsement, by CDC/HHS, or the U.S. Government</a:t>
            </a: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1" name="Picture 4" descr="Picture 4"/>
          <p:cNvPicPr>
            <a:picLocks noChangeAspect="1"/>
          </p:cNvPicPr>
          <p:nvPr/>
        </p:nvPicPr>
        <p:blipFill>
          <a:blip r:embed="rId3"/>
          <a:stretch>
            <a:fillRect/>
          </a:stretch>
        </p:blipFill>
        <p:spPr>
          <a:xfrm>
            <a:off x="1429837" y="1249437"/>
            <a:ext cx="6284327" cy="4961792"/>
          </a:xfrm>
          <a:prstGeom prst="rect">
            <a:avLst/>
          </a:prstGeom>
          <a:ln w="12700">
            <a:miter lim="400000"/>
          </a:ln>
        </p:spPr>
      </p:pic>
      <p:sp>
        <p:nvSpPr>
          <p:cNvPr id="612" name="Title 1"/>
          <p:cNvSpPr txBox="1">
            <a:spLocks noGrp="1"/>
          </p:cNvSpPr>
          <p:nvPr>
            <p:ph type="title"/>
          </p:nvPr>
        </p:nvSpPr>
        <p:spPr>
          <a:xfrm>
            <a:off x="457198" y="449943"/>
            <a:ext cx="8229601" cy="910378"/>
          </a:xfrm>
          <a:prstGeom prst="rect">
            <a:avLst/>
          </a:prstGeom>
        </p:spPr>
        <p:txBody>
          <a:bodyPr>
            <a:normAutofit fontScale="90000"/>
          </a:bodyPr>
          <a:lstStyle>
            <a:lvl1pPr defTabSz="411479">
              <a:defRPr sz="2880"/>
            </a:lvl1pPr>
          </a:lstStyle>
          <a:p>
            <a:r>
              <a:rPr dirty="0"/>
              <a:t>Decision to Vaccinate Against Flu During Pandemic</a:t>
            </a:r>
          </a:p>
        </p:txBody>
      </p:sp>
      <p:sp>
        <p:nvSpPr>
          <p:cNvPr id="613" name="Rectangle 5"/>
          <p:cNvSpPr txBox="1"/>
          <p:nvPr/>
        </p:nvSpPr>
        <p:spPr>
          <a:xfrm>
            <a:off x="392532" y="6396335"/>
            <a:ext cx="5316922"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1400">
                <a:solidFill>
                  <a:srgbClr val="212121"/>
                </a:solidFill>
                <a:latin typeface="+mn-lt"/>
                <a:ea typeface="+mn-ea"/>
                <a:cs typeface="+mn-cs"/>
                <a:sym typeface="Calibri"/>
              </a:defRPr>
            </a:lvl1pPr>
          </a:lstStyle>
          <a:p>
            <a:r>
              <a:rPr lang="en-US" sz="1200" dirty="0"/>
              <a:t>Source: Goldman RD, et al; International COVID-19 Parental Attitude Study (COVIPAS) Group. </a:t>
            </a:r>
            <a:r>
              <a:rPr lang="en-US" sz="1200" dirty="0" err="1"/>
              <a:t>Pediatr</a:t>
            </a:r>
            <a:r>
              <a:rPr lang="en-US" sz="1200" dirty="0"/>
              <a:t>. 2021 Jan;228:87-93.e2. </a:t>
            </a:r>
            <a:endParaRPr sz="1200" dirty="0"/>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 name="Rectangle 9"/>
          <p:cNvSpPr txBox="1"/>
          <p:nvPr/>
        </p:nvSpPr>
        <p:spPr>
          <a:xfrm>
            <a:off x="308155" y="6486532"/>
            <a:ext cx="5129084"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1400">
                <a:solidFill>
                  <a:srgbClr val="212121"/>
                </a:solidFill>
                <a:latin typeface="+mn-lt"/>
                <a:ea typeface="+mn-ea"/>
                <a:cs typeface="+mn-cs"/>
                <a:sym typeface="Calibri"/>
              </a:defRPr>
            </a:lvl1pPr>
          </a:lstStyle>
          <a:p>
            <a:r>
              <a:rPr lang="en-US" sz="1200" dirty="0"/>
              <a:t>Source: Goldman RD, et al; International COVID-19 Parental Attitude Study (COVIPAS) Group. </a:t>
            </a:r>
            <a:r>
              <a:rPr lang="en-US" sz="1200" dirty="0" err="1"/>
              <a:t>Pediatr</a:t>
            </a:r>
            <a:r>
              <a:rPr lang="en-US" sz="1200" dirty="0"/>
              <a:t>. 2021 Jan;228:87-93.e2. </a:t>
            </a:r>
          </a:p>
        </p:txBody>
      </p:sp>
      <p:sp>
        <p:nvSpPr>
          <p:cNvPr id="2" name="Title 1">
            <a:extLst>
              <a:ext uri="{FF2B5EF4-FFF2-40B4-BE49-F238E27FC236}">
                <a16:creationId xmlns:a16="http://schemas.microsoft.com/office/drawing/2014/main" id="{7F26C7F5-64A1-43C4-812B-217A6F57EE74}"/>
              </a:ext>
            </a:extLst>
          </p:cNvPr>
          <p:cNvSpPr>
            <a:spLocks noGrp="1"/>
          </p:cNvSpPr>
          <p:nvPr>
            <p:ph type="title"/>
          </p:nvPr>
        </p:nvSpPr>
        <p:spPr>
          <a:xfrm>
            <a:off x="457200" y="804171"/>
            <a:ext cx="8229600" cy="646334"/>
          </a:xfrm>
        </p:spPr>
        <p:txBody>
          <a:bodyPr>
            <a:normAutofit fontScale="90000"/>
          </a:bodyPr>
          <a:lstStyle/>
          <a:p>
            <a:r>
              <a:rPr lang="en-US" dirty="0"/>
              <a:t>Comparing Caregivers Who Plan to Vaccinate vs Do Not Plan to Vaccinate Against Influenza</a:t>
            </a:r>
          </a:p>
        </p:txBody>
      </p:sp>
      <p:sp>
        <p:nvSpPr>
          <p:cNvPr id="3" name="Text Placeholder 2">
            <a:extLst>
              <a:ext uri="{FF2B5EF4-FFF2-40B4-BE49-F238E27FC236}">
                <a16:creationId xmlns:a16="http://schemas.microsoft.com/office/drawing/2014/main" id="{7F12CFE7-75A1-400B-A7E9-0837BFF947AE}"/>
              </a:ext>
            </a:extLst>
          </p:cNvPr>
          <p:cNvSpPr>
            <a:spLocks noGrp="1"/>
          </p:cNvSpPr>
          <p:nvPr>
            <p:ph type="body" idx="1"/>
          </p:nvPr>
        </p:nvSpPr>
        <p:spPr>
          <a:xfrm>
            <a:off x="457200" y="2112264"/>
            <a:ext cx="8229600" cy="3439822"/>
          </a:xfrm>
        </p:spPr>
        <p:txBody>
          <a:bodyPr lIns="45718" tIns="45718" rIns="45718" bIns="45718" anchor="t">
            <a:normAutofit fontScale="77500" lnSpcReduction="20000"/>
          </a:bodyPr>
          <a:lstStyle/>
          <a:p>
            <a:r>
              <a:rPr lang="en-US" dirty="0"/>
              <a:t>Those who planned to vaccinate statistically significantly were more likely to </a:t>
            </a:r>
          </a:p>
          <a:p>
            <a:pPr marL="783590" lvl="1" indent="-326390"/>
            <a:r>
              <a:rPr lang="en-US" dirty="0"/>
              <a:t>Have child with chronic illness or on chronic meds</a:t>
            </a:r>
          </a:p>
          <a:p>
            <a:pPr marL="783590" lvl="1" indent="-326390"/>
            <a:r>
              <a:rPr lang="en-US" dirty="0"/>
              <a:t>Have had higher education</a:t>
            </a:r>
          </a:p>
          <a:p>
            <a:pPr marL="783590" lvl="1" indent="-326390"/>
            <a:r>
              <a:rPr lang="en-US" dirty="0"/>
              <a:t>Have child with vaccines up to date</a:t>
            </a:r>
          </a:p>
          <a:p>
            <a:pPr marL="783590" lvl="1" indent="-326390"/>
            <a:r>
              <a:rPr lang="en-US" dirty="0"/>
              <a:t>Had caregiver and child that had received influenza vaccine in previous 12 months</a:t>
            </a:r>
          </a:p>
          <a:p>
            <a:pPr marL="783590" lvl="1" indent="-326390"/>
            <a:r>
              <a:rPr lang="en-US" dirty="0"/>
              <a:t>Be less concerned about missing work or their child missing school</a:t>
            </a:r>
          </a:p>
          <a:p>
            <a:pPr marL="457200" lvl="1" indent="0">
              <a:buNone/>
            </a:pPr>
            <a:endParaRPr lang="en-US" dirty="0"/>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7" name="Picture 1" descr="Picture 1"/>
          <p:cNvPicPr>
            <a:picLocks noChangeAspect="1"/>
          </p:cNvPicPr>
          <p:nvPr/>
        </p:nvPicPr>
        <p:blipFill>
          <a:blip r:embed="rId3"/>
          <a:stretch>
            <a:fillRect/>
          </a:stretch>
        </p:blipFill>
        <p:spPr>
          <a:xfrm>
            <a:off x="615159" y="911641"/>
            <a:ext cx="7911864" cy="4667970"/>
          </a:xfrm>
          <a:prstGeom prst="rect">
            <a:avLst/>
          </a:prstGeom>
          <a:ln w="12700">
            <a:miter lim="400000"/>
          </a:ln>
        </p:spPr>
      </p:pic>
      <p:sp>
        <p:nvSpPr>
          <p:cNvPr id="628" name="Rectangle 2"/>
          <p:cNvSpPr txBox="1"/>
          <p:nvPr/>
        </p:nvSpPr>
        <p:spPr>
          <a:xfrm>
            <a:off x="120317" y="6211229"/>
            <a:ext cx="5566024" cy="7379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400">
                <a:solidFill>
                  <a:srgbClr val="212121"/>
                </a:solidFill>
                <a:latin typeface="+mn-lt"/>
                <a:ea typeface="+mn-ea"/>
                <a:cs typeface="+mn-cs"/>
                <a:sym typeface="Calibri"/>
              </a:defRPr>
            </a:lvl1pPr>
          </a:lstStyle>
          <a:p>
            <a:r>
              <a:t>Goldman RD, et al; International COVID-19 Parental Attitude Study (COVIPAS) Group. Pediatr. 2021 Jan;228:87-93.e2. doi: 10.1016/j.jpeds.2020.08.005. Epub 2020 Aug 7</a:t>
            </a: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Title 1"/>
          <p:cNvSpPr txBox="1">
            <a:spLocks noGrp="1"/>
          </p:cNvSpPr>
          <p:nvPr>
            <p:ph type="title"/>
          </p:nvPr>
        </p:nvSpPr>
        <p:spPr>
          <a:prstGeom prst="rect">
            <a:avLst/>
          </a:prstGeom>
        </p:spPr>
        <p:txBody>
          <a:bodyPr>
            <a:noAutofit/>
          </a:bodyPr>
          <a:lstStyle/>
          <a:p>
            <a:r>
              <a:rPr lang="en-US" sz="5400" dirty="0"/>
              <a:t>Strategies to Promote</a:t>
            </a:r>
            <a:r>
              <a:rPr sz="5400" dirty="0"/>
              <a:t> Influenza </a:t>
            </a:r>
            <a:r>
              <a:rPr lang="en-US" sz="5400" dirty="0"/>
              <a:t>Vaccination Rates</a:t>
            </a:r>
            <a:endParaRPr sz="5400" dirty="0"/>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Title 1"/>
          <p:cNvSpPr txBox="1">
            <a:spLocks noGrp="1"/>
          </p:cNvSpPr>
          <p:nvPr>
            <p:ph type="title"/>
          </p:nvPr>
        </p:nvSpPr>
        <p:spPr>
          <a:xfrm>
            <a:off x="383626" y="563253"/>
            <a:ext cx="8229601" cy="646333"/>
          </a:xfrm>
          <a:prstGeom prst="rect">
            <a:avLst/>
          </a:prstGeom>
        </p:spPr>
        <p:txBody>
          <a:bodyPr/>
          <a:lstStyle/>
          <a:p>
            <a:r>
              <a:t>Background</a:t>
            </a:r>
          </a:p>
        </p:txBody>
      </p:sp>
      <p:sp>
        <p:nvSpPr>
          <p:cNvPr id="269" name="Content Placeholder 2"/>
          <p:cNvSpPr txBox="1">
            <a:spLocks noGrp="1"/>
          </p:cNvSpPr>
          <p:nvPr>
            <p:ph type="body" idx="1"/>
          </p:nvPr>
        </p:nvSpPr>
        <p:spPr>
          <a:xfrm>
            <a:off x="461769" y="1583145"/>
            <a:ext cx="8229601" cy="3439822"/>
          </a:xfrm>
          <a:prstGeom prst="rect">
            <a:avLst/>
          </a:prstGeom>
        </p:spPr>
        <p:txBody>
          <a:bodyPr/>
          <a:lstStyle/>
          <a:p>
            <a:pPr marL="339470" indent="-339470" defTabSz="452627">
              <a:lnSpc>
                <a:spcPct val="90000"/>
              </a:lnSpc>
              <a:defRPr sz="3100"/>
            </a:pPr>
            <a:r>
              <a:rPr dirty="0"/>
              <a:t>Children have highest attack rates of influenza</a:t>
            </a:r>
          </a:p>
          <a:p>
            <a:pPr marL="339470" indent="-339470" defTabSz="452627">
              <a:lnSpc>
                <a:spcPct val="90000"/>
              </a:lnSpc>
              <a:defRPr sz="3100"/>
            </a:pPr>
            <a:r>
              <a:rPr dirty="0"/>
              <a:t>Children play major role in transmission to household and other close contacts</a:t>
            </a:r>
          </a:p>
          <a:p>
            <a:pPr marL="339470" indent="-339470" defTabSz="452627">
              <a:lnSpc>
                <a:spcPct val="90000"/>
              </a:lnSpc>
              <a:defRPr sz="3100"/>
            </a:pPr>
            <a:r>
              <a:rPr dirty="0"/>
              <a:t>Children &lt;5 y</a:t>
            </a:r>
            <a:r>
              <a:rPr lang="en-US" dirty="0"/>
              <a:t>ears old</a:t>
            </a:r>
            <a:r>
              <a:rPr dirty="0"/>
              <a:t>, esp</a:t>
            </a:r>
            <a:r>
              <a:rPr lang="en-US" dirty="0"/>
              <a:t>ecially</a:t>
            </a:r>
            <a:r>
              <a:rPr dirty="0"/>
              <a:t> those &lt; 2 y</a:t>
            </a:r>
            <a:r>
              <a:rPr lang="en-US" dirty="0"/>
              <a:t>ears old</a:t>
            </a:r>
            <a:r>
              <a:rPr dirty="0"/>
              <a:t>, and those with underlying medical conditions at increased risk of hospitalization and complications</a:t>
            </a:r>
          </a:p>
        </p:txBody>
      </p:sp>
      <p:sp>
        <p:nvSpPr>
          <p:cNvPr id="270" name="TextBox 3"/>
          <p:cNvSpPr txBox="1"/>
          <p:nvPr/>
        </p:nvSpPr>
        <p:spPr>
          <a:xfrm>
            <a:off x="383625" y="6467192"/>
            <a:ext cx="4947877" cy="3908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1100">
                <a:latin typeface="+mn-lt"/>
                <a:ea typeface="+mn-ea"/>
                <a:cs typeface="+mn-cs"/>
                <a:sym typeface="Calibri"/>
              </a:defRPr>
            </a:lvl1pPr>
          </a:lstStyle>
          <a:p>
            <a:r>
              <a:t>Source: Infectious Diseases Com. Recommendations for Prevention and Control of Influenza in Children, 2020–2021. Pediatrics. 2020;146(4):e2020024588 </a:t>
            </a:r>
          </a:p>
        </p:txBody>
      </p:sp>
    </p:spTree>
    <p:extLst>
      <p:ext uri="{BB962C8B-B14F-4D97-AF65-F5344CB8AC3E}">
        <p14:creationId xmlns:p14="http://schemas.microsoft.com/office/powerpoint/2010/main" val="1635039605"/>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 name="Title 3"/>
          <p:cNvSpPr txBox="1">
            <a:spLocks noGrp="1"/>
          </p:cNvSpPr>
          <p:nvPr>
            <p:ph type="title"/>
          </p:nvPr>
        </p:nvSpPr>
        <p:spPr>
          <a:xfrm>
            <a:off x="457200" y="531896"/>
            <a:ext cx="8229600" cy="1077220"/>
          </a:xfrm>
          <a:prstGeom prst="rect">
            <a:avLst/>
          </a:prstGeom>
        </p:spPr>
        <p:txBody>
          <a:bodyPr/>
          <a:lstStyle>
            <a:lvl1pPr>
              <a:defRPr sz="3200"/>
            </a:lvl1pPr>
          </a:lstStyle>
          <a:p>
            <a:r>
              <a:t>Why Should Your Patient Get an Influenza Vaccine?</a:t>
            </a:r>
          </a:p>
        </p:txBody>
      </p:sp>
      <p:sp>
        <p:nvSpPr>
          <p:cNvPr id="332" name="Content Placeholder 4"/>
          <p:cNvSpPr txBox="1">
            <a:spLocks noGrp="1"/>
          </p:cNvSpPr>
          <p:nvPr>
            <p:ph type="body" idx="1"/>
          </p:nvPr>
        </p:nvSpPr>
        <p:spPr>
          <a:xfrm>
            <a:off x="457200" y="2038144"/>
            <a:ext cx="8229600" cy="3439823"/>
          </a:xfrm>
          <a:prstGeom prst="rect">
            <a:avLst/>
          </a:prstGeom>
        </p:spPr>
        <p:txBody>
          <a:bodyPr/>
          <a:lstStyle/>
          <a:p>
            <a:pPr marL="305179" indent="-305179" defTabSz="406908">
              <a:spcBef>
                <a:spcPts val="500"/>
              </a:spcBef>
              <a:defRPr sz="2400"/>
            </a:pPr>
            <a:r>
              <a:t>They are a safe way to help prevent severe influenza illness, complications</a:t>
            </a:r>
          </a:p>
          <a:p>
            <a:pPr marL="305179" indent="-305179" defTabSz="406908">
              <a:spcBef>
                <a:spcPts val="500"/>
              </a:spcBef>
              <a:defRPr sz="2400"/>
            </a:pPr>
            <a:r>
              <a:t>To prevent influenza-related deaths in children</a:t>
            </a:r>
          </a:p>
          <a:p>
            <a:pPr marL="305179" indent="-305179" defTabSz="406908">
              <a:spcBef>
                <a:spcPts val="500"/>
              </a:spcBef>
              <a:defRPr sz="2400"/>
            </a:pPr>
            <a:r>
              <a:t>To protect (cocoon) vulnerable people around you from getting flu</a:t>
            </a:r>
          </a:p>
          <a:p>
            <a:pPr marL="305179" indent="-305179" defTabSz="406908">
              <a:spcBef>
                <a:spcPts val="500"/>
              </a:spcBef>
              <a:defRPr sz="2400"/>
            </a:pPr>
            <a:r>
              <a:t>To help keep kids from missing school and parents from missing work</a:t>
            </a:r>
          </a:p>
          <a:p>
            <a:pPr marL="305179" indent="-305179" defTabSz="406908">
              <a:spcBef>
                <a:spcPts val="500"/>
              </a:spcBef>
              <a:defRPr sz="2400"/>
            </a:pPr>
            <a:r>
              <a:t>To decrease the burden on the healthcare system</a:t>
            </a:r>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 name="Title 1"/>
          <p:cNvSpPr txBox="1">
            <a:spLocks noGrp="1"/>
          </p:cNvSpPr>
          <p:nvPr>
            <p:ph type="title"/>
          </p:nvPr>
        </p:nvSpPr>
        <p:spPr>
          <a:xfrm>
            <a:off x="457200" y="525548"/>
            <a:ext cx="8229600" cy="646333"/>
          </a:xfrm>
          <a:prstGeom prst="rect">
            <a:avLst/>
          </a:prstGeom>
        </p:spPr>
        <p:txBody>
          <a:bodyPr/>
          <a:lstStyle/>
          <a:p>
            <a:r>
              <a:t>Influenza Vaccine Efficacy</a:t>
            </a:r>
          </a:p>
        </p:txBody>
      </p:sp>
      <p:sp>
        <p:nvSpPr>
          <p:cNvPr id="335" name="Content Placeholder 2"/>
          <p:cNvSpPr txBox="1">
            <a:spLocks noGrp="1"/>
          </p:cNvSpPr>
          <p:nvPr>
            <p:ph type="body" idx="1"/>
          </p:nvPr>
        </p:nvSpPr>
        <p:spPr>
          <a:xfrm>
            <a:off x="457200" y="1611726"/>
            <a:ext cx="8229600" cy="3439822"/>
          </a:xfrm>
          <a:prstGeom prst="rect">
            <a:avLst/>
          </a:prstGeom>
        </p:spPr>
        <p:txBody>
          <a:bodyPr/>
          <a:lstStyle/>
          <a:p>
            <a:pPr marL="318897" indent="-318897" defTabSz="425194">
              <a:defRPr sz="2900"/>
            </a:pPr>
            <a:r>
              <a:rPr dirty="0"/>
              <a:t>Based on prevention of laboratory confirmed medically attended cases of influenza</a:t>
            </a:r>
          </a:p>
          <a:p>
            <a:pPr marL="318897" indent="-318897" defTabSz="425194">
              <a:defRPr sz="2900"/>
            </a:pPr>
            <a:r>
              <a:rPr dirty="0"/>
              <a:t>Underestimates impact </a:t>
            </a:r>
          </a:p>
          <a:p>
            <a:pPr marL="690943" lvl="1" indent="-265747" defTabSz="425194">
              <a:spcBef>
                <a:spcPts val="600"/>
              </a:spcBef>
              <a:buClrTx/>
              <a:defRPr sz="2600"/>
            </a:pPr>
            <a:r>
              <a:rPr lang="en-US" dirty="0"/>
              <a:t>M</a:t>
            </a:r>
            <a:r>
              <a:rPr dirty="0"/>
              <a:t>issed school and work</a:t>
            </a:r>
          </a:p>
          <a:p>
            <a:pPr marL="690943" lvl="1" indent="-265747" defTabSz="425194">
              <a:spcBef>
                <a:spcPts val="600"/>
              </a:spcBef>
              <a:buClrTx/>
              <a:defRPr sz="2600"/>
            </a:pPr>
            <a:r>
              <a:rPr lang="en-US" dirty="0"/>
              <a:t>D</a:t>
            </a:r>
            <a:r>
              <a:rPr dirty="0"/>
              <a:t>octor’s visits, hospitalizations, ICU admission</a:t>
            </a:r>
            <a:r>
              <a:rPr lang="en-US" dirty="0"/>
              <a:t>s</a:t>
            </a:r>
          </a:p>
          <a:p>
            <a:pPr marL="690943" lvl="1" indent="-265747" defTabSz="425194">
              <a:spcBef>
                <a:spcPts val="600"/>
              </a:spcBef>
              <a:buClrTx/>
              <a:defRPr sz="2600"/>
            </a:pPr>
            <a:r>
              <a:rPr lang="en-US" dirty="0"/>
              <a:t>T</a:t>
            </a:r>
            <a:r>
              <a:rPr dirty="0"/>
              <a:t>ransmission to others</a:t>
            </a:r>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 name="Title 1"/>
          <p:cNvSpPr txBox="1">
            <a:spLocks noGrp="1"/>
          </p:cNvSpPr>
          <p:nvPr>
            <p:ph type="title"/>
          </p:nvPr>
        </p:nvSpPr>
        <p:spPr>
          <a:xfrm>
            <a:off x="49922" y="671122"/>
            <a:ext cx="9196555" cy="584778"/>
          </a:xfrm>
          <a:prstGeom prst="rect">
            <a:avLst/>
          </a:prstGeom>
        </p:spPr>
        <p:txBody>
          <a:bodyPr/>
          <a:lstStyle>
            <a:lvl1pPr>
              <a:defRPr sz="3200"/>
            </a:lvl1pPr>
          </a:lstStyle>
          <a:p>
            <a:r>
              <a:t>Flu Vaccine Prevents Pediatric Deaths</a:t>
            </a:r>
          </a:p>
        </p:txBody>
      </p:sp>
      <p:sp>
        <p:nvSpPr>
          <p:cNvPr id="350" name="Content Placeholder 2"/>
          <p:cNvSpPr txBox="1">
            <a:spLocks noGrp="1"/>
          </p:cNvSpPr>
          <p:nvPr>
            <p:ph type="body" sz="half" idx="1"/>
          </p:nvPr>
        </p:nvSpPr>
        <p:spPr>
          <a:xfrm>
            <a:off x="246184" y="1784132"/>
            <a:ext cx="4038601" cy="3836011"/>
          </a:xfrm>
          <a:prstGeom prst="rect">
            <a:avLst/>
          </a:prstGeom>
        </p:spPr>
        <p:txBody>
          <a:bodyPr lIns="45718" tIns="45718" rIns="45718" bIns="45718" anchor="t">
            <a:normAutofit lnSpcReduction="10000"/>
          </a:bodyPr>
          <a:lstStyle/>
          <a:p>
            <a:pPr>
              <a:lnSpc>
                <a:spcPct val="90000"/>
              </a:lnSpc>
              <a:buClr>
                <a:srgbClr val="F5AA2C"/>
              </a:buClr>
            </a:pPr>
            <a:r>
              <a:rPr dirty="0"/>
              <a:t>Of 291 deaths w/known vaccine status, </a:t>
            </a:r>
            <a:r>
              <a:rPr b="1" i="1" dirty="0"/>
              <a:t>only 26% got vaccine before illness onset</a:t>
            </a:r>
          </a:p>
          <a:p>
            <a:pPr>
              <a:lnSpc>
                <a:spcPct val="90000"/>
              </a:lnSpc>
              <a:buClr>
                <a:srgbClr val="F5AA2C"/>
              </a:buClr>
              <a:defRPr b="1" i="1"/>
            </a:pPr>
            <a:endParaRPr b="1" i="1" dirty="0"/>
          </a:p>
          <a:p>
            <a:pPr>
              <a:lnSpc>
                <a:spcPct val="90000"/>
              </a:lnSpc>
              <a:buClr>
                <a:srgbClr val="F5AA2C"/>
              </a:buClr>
            </a:pPr>
            <a:r>
              <a:rPr dirty="0"/>
              <a:t>Of deaths in children with high-risk medical conditions, </a:t>
            </a:r>
            <a:r>
              <a:rPr b="1" i="1" dirty="0"/>
              <a:t>only 31% </a:t>
            </a:r>
            <a:r>
              <a:rPr lang="en-US" b="1" i="1" dirty="0"/>
              <a:t>got vaccine before illness onset</a:t>
            </a:r>
          </a:p>
        </p:txBody>
      </p:sp>
      <p:sp>
        <p:nvSpPr>
          <p:cNvPr id="351" name="Content Placeholder 7"/>
          <p:cNvSpPr txBox="1"/>
          <p:nvPr/>
        </p:nvSpPr>
        <p:spPr>
          <a:xfrm>
            <a:off x="4568924" y="1682783"/>
            <a:ext cx="4261126" cy="42188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t">
            <a:normAutofit/>
          </a:bodyPr>
          <a:lstStyle/>
          <a:p>
            <a:pPr marL="342900" indent="-342900">
              <a:spcBef>
                <a:spcPts val="600"/>
              </a:spcBef>
              <a:buClr>
                <a:srgbClr val="F5AA2C"/>
              </a:buClr>
              <a:buSzPct val="100000"/>
              <a:buFont typeface="Arial"/>
              <a:buChar char="•"/>
              <a:defRPr sz="2800">
                <a:latin typeface="+mn-lt"/>
                <a:ea typeface="+mn-ea"/>
                <a:cs typeface="+mn-cs"/>
                <a:sym typeface="Calibri"/>
              </a:defRPr>
            </a:pPr>
            <a:r>
              <a:rPr lang="en-US" dirty="0"/>
              <a:t>Vaccine effectiveness against</a:t>
            </a:r>
            <a:r>
              <a:rPr dirty="0"/>
              <a:t> death was </a:t>
            </a:r>
            <a:r>
              <a:rPr b="1" dirty="0"/>
              <a:t>65%</a:t>
            </a:r>
            <a:r>
              <a:rPr lang="en-US" b="1" dirty="0"/>
              <a:t> </a:t>
            </a:r>
            <a:endParaRPr b="1"/>
          </a:p>
          <a:p>
            <a:pPr marL="342900" indent="-342900">
              <a:spcBef>
                <a:spcPts val="600"/>
              </a:spcBef>
              <a:buClr>
                <a:srgbClr val="F5AA2C"/>
              </a:buClr>
              <a:buSzPct val="100000"/>
              <a:buFont typeface="Arial"/>
              <a:buChar char="•"/>
              <a:defRPr sz="2800">
                <a:latin typeface="+mn-lt"/>
                <a:ea typeface="+mn-ea"/>
                <a:cs typeface="+mn-cs"/>
                <a:sym typeface="Calibri"/>
              </a:defRPr>
            </a:pPr>
            <a:endParaRPr b="1"/>
          </a:p>
          <a:p>
            <a:pPr marL="342900" indent="-342900">
              <a:spcBef>
                <a:spcPts val="600"/>
              </a:spcBef>
              <a:buClr>
                <a:srgbClr val="F5AA2C"/>
              </a:buClr>
              <a:buSzPct val="100000"/>
              <a:buFont typeface="Arial"/>
              <a:buChar char="•"/>
              <a:defRPr sz="2800">
                <a:latin typeface="+mn-lt"/>
                <a:ea typeface="+mn-ea"/>
                <a:cs typeface="+mn-cs"/>
                <a:sym typeface="Calibri"/>
              </a:defRPr>
            </a:pPr>
            <a:endParaRPr lang="en-US" b="1" dirty="0"/>
          </a:p>
          <a:p>
            <a:pPr marL="457200" indent="-457200">
              <a:spcBef>
                <a:spcPts val="600"/>
              </a:spcBef>
              <a:buClr>
                <a:srgbClr val="F5AA2C"/>
              </a:buClr>
              <a:buSzPct val="100000"/>
              <a:buFont typeface="Arial"/>
              <a:buChar char="•"/>
              <a:defRPr sz="2800">
                <a:latin typeface="+mn-lt"/>
                <a:ea typeface="+mn-ea"/>
                <a:cs typeface="+mn-cs"/>
                <a:sym typeface="Calibri"/>
              </a:defRPr>
            </a:pPr>
            <a:r>
              <a:rPr lang="en-US" dirty="0"/>
              <a:t>Vaccine effectiveness</a:t>
            </a:r>
            <a:r>
              <a:rPr dirty="0"/>
              <a:t> in high-risk conditions was </a:t>
            </a:r>
            <a:r>
              <a:rPr b="1" dirty="0"/>
              <a:t>51%</a:t>
            </a:r>
            <a:r>
              <a:rPr lang="en-US" b="1" dirty="0"/>
              <a:t> </a:t>
            </a:r>
            <a:endParaRPr b="1" dirty="0"/>
          </a:p>
        </p:txBody>
      </p:sp>
      <p:sp>
        <p:nvSpPr>
          <p:cNvPr id="352" name="Rectangle 5"/>
          <p:cNvSpPr txBox="1"/>
          <p:nvPr/>
        </p:nvSpPr>
        <p:spPr>
          <a:xfrm>
            <a:off x="325025" y="6233271"/>
            <a:ext cx="5056759" cy="4388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defRPr sz="1200">
                <a:solidFill>
                  <a:srgbClr val="303030"/>
                </a:solidFill>
                <a:latin typeface="+mn-lt"/>
                <a:ea typeface="+mn-ea"/>
                <a:cs typeface="+mn-cs"/>
                <a:sym typeface="Calibri"/>
              </a:defRPr>
            </a:pPr>
            <a:r>
              <a:t>Source: Flannery B, Reynolds SB, Blanton L, et al. Influenza Vaccine Effectiveness Against Pediatric Deaths: 2010-2014. </a:t>
            </a:r>
            <a:r>
              <a:rPr i="1"/>
              <a:t>Pediatrics</a:t>
            </a:r>
            <a:r>
              <a:t>. 2017;139(5):e20164244.</a:t>
            </a:r>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Title 1"/>
          <p:cNvSpPr txBox="1">
            <a:spLocks noGrp="1"/>
          </p:cNvSpPr>
          <p:nvPr>
            <p:ph type="title"/>
          </p:nvPr>
        </p:nvSpPr>
        <p:spPr>
          <a:xfrm>
            <a:off x="352095" y="561817"/>
            <a:ext cx="8229601" cy="646333"/>
          </a:xfrm>
          <a:prstGeom prst="rect">
            <a:avLst/>
          </a:prstGeom>
        </p:spPr>
        <p:txBody>
          <a:bodyPr/>
          <a:lstStyle/>
          <a:p>
            <a:r>
              <a:t>Cocooning</a:t>
            </a:r>
          </a:p>
        </p:txBody>
      </p:sp>
      <p:sp>
        <p:nvSpPr>
          <p:cNvPr id="357" name="Content Placeholder 2"/>
          <p:cNvSpPr txBox="1">
            <a:spLocks noGrp="1"/>
          </p:cNvSpPr>
          <p:nvPr>
            <p:ph type="body" idx="1"/>
          </p:nvPr>
        </p:nvSpPr>
        <p:spPr>
          <a:xfrm>
            <a:off x="457200" y="1709089"/>
            <a:ext cx="8229600" cy="3439822"/>
          </a:xfrm>
          <a:prstGeom prst="rect">
            <a:avLst/>
          </a:prstGeom>
        </p:spPr>
        <p:txBody>
          <a:bodyPr lIns="45718" tIns="45718" rIns="45718" bIns="45718" anchor="t">
            <a:normAutofit/>
          </a:bodyPr>
          <a:lstStyle/>
          <a:p>
            <a:r>
              <a:rPr dirty="0"/>
              <a:t>Immunizing people in close contact to those patients who are susceptible to an illness but cannot be vaccinated due </a:t>
            </a:r>
            <a:r>
              <a:rPr lang="en-US" dirty="0"/>
              <a:t>age ineligibility or due to</a:t>
            </a:r>
            <a:r>
              <a:rPr dirty="0"/>
              <a:t> permanent or temporary medical contraindications </a:t>
            </a:r>
            <a:endParaRPr lang="en-US" dirty="0"/>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 name="Title 1"/>
          <p:cNvSpPr txBox="1">
            <a:spLocks noGrp="1"/>
          </p:cNvSpPr>
          <p:nvPr>
            <p:ph type="title"/>
          </p:nvPr>
        </p:nvSpPr>
        <p:spPr>
          <a:xfrm>
            <a:off x="457200" y="569034"/>
            <a:ext cx="8229600" cy="1200329"/>
          </a:xfrm>
          <a:prstGeom prst="rect">
            <a:avLst/>
          </a:prstGeom>
        </p:spPr>
        <p:txBody>
          <a:bodyPr/>
          <a:lstStyle/>
          <a:p>
            <a:r>
              <a:t>Protecting Infants Through Maternal Flu Vaccination</a:t>
            </a:r>
          </a:p>
        </p:txBody>
      </p:sp>
      <p:sp>
        <p:nvSpPr>
          <p:cNvPr id="396" name="Content Placeholder 2"/>
          <p:cNvSpPr txBox="1">
            <a:spLocks noGrp="1"/>
          </p:cNvSpPr>
          <p:nvPr>
            <p:ph type="body" idx="1"/>
          </p:nvPr>
        </p:nvSpPr>
        <p:spPr>
          <a:xfrm>
            <a:off x="457200" y="2137018"/>
            <a:ext cx="8229600" cy="3439822"/>
          </a:xfrm>
          <a:prstGeom prst="rect">
            <a:avLst/>
          </a:prstGeom>
        </p:spPr>
        <p:txBody>
          <a:bodyPr/>
          <a:lstStyle/>
          <a:p>
            <a:pPr>
              <a:spcBef>
                <a:spcPts val="600"/>
              </a:spcBef>
              <a:defRPr sz="2800"/>
            </a:pPr>
            <a:r>
              <a:t>Infants can have a risk reduction of up to 72% (95% CI, 39% to 87%) for laboratory confirmed influenza hospitalization in the first few months of life</a:t>
            </a:r>
          </a:p>
          <a:p>
            <a:pPr>
              <a:spcBef>
                <a:spcPts val="600"/>
              </a:spcBef>
              <a:defRPr sz="2800"/>
            </a:pPr>
            <a:r>
              <a:t>Pregnant women immunized against flu provide their babies protection against influenza</a:t>
            </a:r>
          </a:p>
          <a:p>
            <a:pPr>
              <a:spcBef>
                <a:spcPts val="600"/>
              </a:spcBef>
              <a:defRPr sz="2800"/>
            </a:pPr>
            <a:r>
              <a:t>Breastfeeding also protects babies, boosting the immune response</a:t>
            </a:r>
          </a:p>
        </p:txBody>
      </p:sp>
      <p:sp>
        <p:nvSpPr>
          <p:cNvPr id="397" name="TextBox 3"/>
          <p:cNvSpPr txBox="1"/>
          <p:nvPr/>
        </p:nvSpPr>
        <p:spPr>
          <a:xfrm>
            <a:off x="457199" y="6228695"/>
            <a:ext cx="4947877" cy="6293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1200">
                <a:latin typeface="+mn-lt"/>
                <a:ea typeface="+mn-ea"/>
                <a:cs typeface="+mn-cs"/>
                <a:sym typeface="Calibri"/>
              </a:defRPr>
            </a:lvl1pPr>
          </a:lstStyle>
          <a:p>
            <a:r>
              <a:t>Source: Infectious Diseases Com. Recommendations for Prevention and Control of Influenza in Children, 2020–2021. Pediatrics. 2020;146(4):e2020024588 </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Title 1"/>
          <p:cNvSpPr txBox="1">
            <a:spLocks noGrp="1"/>
          </p:cNvSpPr>
          <p:nvPr>
            <p:ph type="title"/>
          </p:nvPr>
        </p:nvSpPr>
        <p:spPr>
          <a:xfrm>
            <a:off x="457200" y="846256"/>
            <a:ext cx="8229600" cy="646331"/>
          </a:xfrm>
          <a:prstGeom prst="rect">
            <a:avLst/>
          </a:prstGeom>
        </p:spPr>
        <p:txBody>
          <a:bodyPr/>
          <a:lstStyle/>
          <a:p>
            <a:r>
              <a:t>Disclosures</a:t>
            </a:r>
          </a:p>
        </p:txBody>
      </p:sp>
      <p:sp>
        <p:nvSpPr>
          <p:cNvPr id="191" name="Content Placeholder 2"/>
          <p:cNvSpPr txBox="1">
            <a:spLocks noGrp="1"/>
          </p:cNvSpPr>
          <p:nvPr>
            <p:ph type="body" idx="1"/>
          </p:nvPr>
        </p:nvSpPr>
        <p:spPr>
          <a:xfrm>
            <a:off x="457200" y="1788628"/>
            <a:ext cx="8229600" cy="3439822"/>
          </a:xfrm>
          <a:prstGeom prst="rect">
            <a:avLst/>
          </a:prstGeom>
        </p:spPr>
        <p:txBody>
          <a:bodyPr/>
          <a:lstStyle/>
          <a:p>
            <a:r>
              <a:t>Dr. Hoffman has no financial relationships to disclose</a:t>
            </a:r>
          </a:p>
        </p:txBody>
      </p:sp>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 name="Title 1"/>
          <p:cNvSpPr txBox="1">
            <a:spLocks noGrp="1"/>
          </p:cNvSpPr>
          <p:nvPr>
            <p:ph type="title"/>
          </p:nvPr>
        </p:nvSpPr>
        <p:spPr>
          <a:xfrm>
            <a:off x="557408" y="598186"/>
            <a:ext cx="8229601" cy="1200329"/>
          </a:xfrm>
          <a:prstGeom prst="rect">
            <a:avLst/>
          </a:prstGeom>
        </p:spPr>
        <p:txBody>
          <a:bodyPr>
            <a:normAutofit/>
          </a:bodyPr>
          <a:lstStyle/>
          <a:p>
            <a:r>
              <a:rPr lang="en-US" dirty="0"/>
              <a:t>Reasons Parents May Give for Not Getting the Flu Shot</a:t>
            </a:r>
            <a:endParaRPr dirty="0"/>
          </a:p>
        </p:txBody>
      </p:sp>
      <p:sp>
        <p:nvSpPr>
          <p:cNvPr id="453" name="Content Placeholder 2"/>
          <p:cNvSpPr txBox="1">
            <a:spLocks noGrp="1"/>
          </p:cNvSpPr>
          <p:nvPr>
            <p:ph type="body" idx="1"/>
          </p:nvPr>
        </p:nvSpPr>
        <p:spPr>
          <a:xfrm>
            <a:off x="457200" y="2068422"/>
            <a:ext cx="8229600" cy="3439823"/>
          </a:xfrm>
          <a:prstGeom prst="rect">
            <a:avLst/>
          </a:prstGeom>
        </p:spPr>
        <p:txBody>
          <a:bodyPr lIns="45718" tIns="45718" rIns="45718" bIns="45718" anchor="t">
            <a:normAutofit/>
          </a:bodyPr>
          <a:lstStyle/>
          <a:p>
            <a:pPr marL="291465" indent="-291465" defTabSz="388620">
              <a:lnSpc>
                <a:spcPct val="90000"/>
              </a:lnSpc>
              <a:spcBef>
                <a:spcPts val="600"/>
              </a:spcBef>
              <a:defRPr sz="2700"/>
            </a:pPr>
            <a:r>
              <a:rPr b="1" dirty="0"/>
              <a:t>I just never get around to it</a:t>
            </a:r>
          </a:p>
          <a:p>
            <a:pPr marL="291465" indent="-291465" defTabSz="388620">
              <a:lnSpc>
                <a:spcPct val="90000"/>
              </a:lnSpc>
              <a:spcBef>
                <a:spcPts val="600"/>
              </a:spcBef>
              <a:defRPr sz="2700"/>
            </a:pPr>
            <a:r>
              <a:rPr lang="en-US" dirty="0"/>
              <a:t>The flu shot is unsafe (</a:t>
            </a:r>
            <a:r>
              <a:rPr lang="en-US" dirty="0" err="1"/>
              <a:t>ie</a:t>
            </a:r>
            <a:r>
              <a:rPr lang="en-US" dirty="0"/>
              <a:t>. thimerosal, GBS)</a:t>
            </a:r>
          </a:p>
          <a:p>
            <a:pPr marL="291465" indent="-291465" defTabSz="388620">
              <a:lnSpc>
                <a:spcPct val="90000"/>
              </a:lnSpc>
              <a:spcBef>
                <a:spcPts val="600"/>
              </a:spcBef>
              <a:defRPr sz="2700"/>
            </a:pPr>
            <a:r>
              <a:rPr dirty="0"/>
              <a:t>My kids never get influenza</a:t>
            </a:r>
          </a:p>
          <a:p>
            <a:pPr marL="291465" indent="-291465" defTabSz="388620">
              <a:lnSpc>
                <a:spcPct val="90000"/>
              </a:lnSpc>
              <a:spcBef>
                <a:spcPts val="600"/>
              </a:spcBef>
              <a:defRPr sz="2700"/>
            </a:pPr>
            <a:r>
              <a:rPr dirty="0"/>
              <a:t>Flu shot made me or child sick</a:t>
            </a:r>
          </a:p>
          <a:p>
            <a:pPr marL="291465" indent="-291465" defTabSz="388620">
              <a:lnSpc>
                <a:spcPct val="90000"/>
              </a:lnSpc>
              <a:spcBef>
                <a:spcPts val="600"/>
              </a:spcBef>
              <a:defRPr sz="2700"/>
            </a:pPr>
            <a:r>
              <a:rPr dirty="0"/>
              <a:t>Flu shot doesn’t work – child still got flu</a:t>
            </a:r>
          </a:p>
          <a:p>
            <a:pPr marL="291465" indent="-291465" defTabSz="388620">
              <a:lnSpc>
                <a:spcPct val="90000"/>
              </a:lnSpc>
              <a:spcBef>
                <a:spcPts val="600"/>
              </a:spcBef>
              <a:defRPr sz="2700"/>
            </a:pPr>
            <a:r>
              <a:rPr dirty="0"/>
              <a:t>Influenza is not that bad</a:t>
            </a:r>
          </a:p>
          <a:p>
            <a:pPr marL="291465" indent="-291465" defTabSz="388620">
              <a:lnSpc>
                <a:spcPct val="90000"/>
              </a:lnSpc>
              <a:spcBef>
                <a:spcPts val="600"/>
              </a:spcBef>
              <a:defRPr sz="2700"/>
            </a:pPr>
            <a:r>
              <a:rPr lang="en-US" dirty="0">
                <a:ea typeface="+mn-lt"/>
                <a:cs typeface="+mn-lt"/>
              </a:rPr>
              <a:t>Fear of exposure to COVID-19 at doctor’s office</a:t>
            </a:r>
          </a:p>
        </p:txBody>
      </p:sp>
      <p:sp>
        <p:nvSpPr>
          <p:cNvPr id="454" name="TextBox 3"/>
          <p:cNvSpPr txBox="1"/>
          <p:nvPr/>
        </p:nvSpPr>
        <p:spPr>
          <a:xfrm>
            <a:off x="457199" y="6581001"/>
            <a:ext cx="3098040" cy="2483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200">
                <a:latin typeface="+mn-lt"/>
                <a:ea typeface="+mn-ea"/>
                <a:cs typeface="+mn-cs"/>
                <a:sym typeface="Calibri"/>
              </a:defRPr>
            </a:lvl1pPr>
          </a:lstStyle>
          <a:p>
            <a:r>
              <a:t>Source: Pellman H. PIDJ 2006 Nov;25(11):1086-7</a:t>
            </a:r>
          </a:p>
        </p:txBody>
      </p:sp>
    </p:spTree>
    <p:extLst>
      <p:ext uri="{BB962C8B-B14F-4D97-AF65-F5344CB8AC3E}">
        <p14:creationId xmlns:p14="http://schemas.microsoft.com/office/powerpoint/2010/main" val="2803850523"/>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 name="Title 1"/>
          <p:cNvSpPr txBox="1">
            <a:spLocks noGrp="1"/>
          </p:cNvSpPr>
          <p:nvPr>
            <p:ph type="title"/>
          </p:nvPr>
        </p:nvSpPr>
        <p:spPr>
          <a:xfrm>
            <a:off x="356991" y="599810"/>
            <a:ext cx="8229601" cy="1138777"/>
          </a:xfrm>
          <a:prstGeom prst="rect">
            <a:avLst/>
          </a:prstGeom>
        </p:spPr>
        <p:txBody>
          <a:bodyPr/>
          <a:lstStyle>
            <a:lvl1pPr>
              <a:defRPr sz="3400"/>
            </a:lvl1pPr>
          </a:lstStyle>
          <a:p>
            <a:r>
              <a:rPr lang="en-US" dirty="0"/>
              <a:t>Addressing Those Who "Just never got around to it"</a:t>
            </a:r>
          </a:p>
        </p:txBody>
      </p:sp>
      <p:sp>
        <p:nvSpPr>
          <p:cNvPr id="402" name="Content Placeholder 2"/>
          <p:cNvSpPr txBox="1">
            <a:spLocks noGrp="1"/>
          </p:cNvSpPr>
          <p:nvPr>
            <p:ph type="body" idx="1"/>
          </p:nvPr>
        </p:nvSpPr>
        <p:spPr>
          <a:xfrm>
            <a:off x="457200" y="1821095"/>
            <a:ext cx="8229600" cy="3439822"/>
          </a:xfrm>
          <a:prstGeom prst="rect">
            <a:avLst/>
          </a:prstGeom>
        </p:spPr>
        <p:txBody>
          <a:bodyPr lIns="45718" tIns="45718" rIns="45718" bIns="45718" anchor="t">
            <a:normAutofit/>
          </a:bodyPr>
          <a:lstStyle/>
          <a:p>
            <a:pPr marL="304800" indent="-304800" defTabSz="406908">
              <a:spcBef>
                <a:spcPts val="600"/>
              </a:spcBef>
              <a:defRPr sz="2800"/>
            </a:pPr>
            <a:r>
              <a:rPr dirty="0"/>
              <a:t>Vaccination services should</a:t>
            </a:r>
            <a:r>
              <a:rPr lang="en-US" dirty="0"/>
              <a:t> be readily available   </a:t>
            </a:r>
            <a:r>
              <a:rPr lang="en-US" dirty="0">
                <a:ea typeface="+mn-lt"/>
                <a:cs typeface="+mn-lt"/>
              </a:rPr>
              <a:t>    (#1 Standard for NVAC)</a:t>
            </a:r>
            <a:endParaRPr lang="en-US" dirty="0"/>
          </a:p>
          <a:p>
            <a:pPr marL="661035" lvl="1" indent="-254000" defTabSz="406908">
              <a:spcBef>
                <a:spcPts val="500"/>
              </a:spcBef>
              <a:buClrTx/>
              <a:defRPr sz="2400"/>
            </a:pPr>
            <a:r>
              <a:rPr dirty="0"/>
              <a:t>Create vaccine-only appointments</a:t>
            </a:r>
          </a:p>
          <a:p>
            <a:pPr marL="661035" lvl="1" indent="-254000" defTabSz="406908">
              <a:spcBef>
                <a:spcPts val="500"/>
              </a:spcBef>
              <a:buClrTx/>
              <a:defRPr sz="2400"/>
            </a:pPr>
            <a:r>
              <a:rPr dirty="0"/>
              <a:t>Dedicate certain office hours to vaccination</a:t>
            </a:r>
          </a:p>
          <a:p>
            <a:pPr marL="661035" lvl="1" indent="-254000" defTabSz="406908">
              <a:spcBef>
                <a:spcPts val="500"/>
              </a:spcBef>
              <a:buClrTx/>
              <a:defRPr sz="2400"/>
            </a:pPr>
            <a:r>
              <a:rPr dirty="0"/>
              <a:t>Vaccinate siblings present at well-child visit</a:t>
            </a:r>
          </a:p>
          <a:p>
            <a:pPr marL="661035" lvl="1" indent="-254000" defTabSz="406908">
              <a:spcBef>
                <a:spcPts val="500"/>
              </a:spcBef>
              <a:buClrTx/>
              <a:defRPr sz="2400"/>
            </a:pPr>
            <a:r>
              <a:rPr dirty="0"/>
              <a:t>Ensure proper storage and handling practices</a:t>
            </a:r>
          </a:p>
          <a:p>
            <a:pPr marL="661035" lvl="1" indent="-254000" defTabSz="406908">
              <a:spcBef>
                <a:spcPts val="500"/>
              </a:spcBef>
              <a:buClrTx/>
              <a:defRPr sz="2400"/>
            </a:pPr>
            <a:r>
              <a:rPr dirty="0"/>
              <a:t>If shortage, refer to public health service or other practice</a:t>
            </a:r>
            <a:endParaRPr lang="en-US" dirty="0"/>
          </a:p>
        </p:txBody>
      </p:sp>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 name="Title 1"/>
          <p:cNvSpPr txBox="1">
            <a:spLocks noGrp="1"/>
          </p:cNvSpPr>
          <p:nvPr>
            <p:ph type="title"/>
          </p:nvPr>
        </p:nvSpPr>
        <p:spPr>
          <a:xfrm>
            <a:off x="557408" y="598186"/>
            <a:ext cx="8229601" cy="1200329"/>
          </a:xfrm>
          <a:prstGeom prst="rect">
            <a:avLst/>
          </a:prstGeom>
        </p:spPr>
        <p:txBody>
          <a:bodyPr>
            <a:normAutofit/>
          </a:bodyPr>
          <a:lstStyle/>
          <a:p>
            <a:r>
              <a:rPr lang="en-US" dirty="0"/>
              <a:t>Reasons Parents May Give for Not Getting the Flu Shot</a:t>
            </a:r>
            <a:endParaRPr dirty="0"/>
          </a:p>
        </p:txBody>
      </p:sp>
      <p:sp>
        <p:nvSpPr>
          <p:cNvPr id="453" name="Content Placeholder 2"/>
          <p:cNvSpPr txBox="1">
            <a:spLocks noGrp="1"/>
          </p:cNvSpPr>
          <p:nvPr>
            <p:ph type="body" idx="1"/>
          </p:nvPr>
        </p:nvSpPr>
        <p:spPr>
          <a:xfrm>
            <a:off x="457200" y="2068422"/>
            <a:ext cx="8229600" cy="3439823"/>
          </a:xfrm>
          <a:prstGeom prst="rect">
            <a:avLst/>
          </a:prstGeom>
        </p:spPr>
        <p:txBody>
          <a:bodyPr lIns="45718" tIns="45718" rIns="45718" bIns="45718" anchor="t">
            <a:normAutofit/>
          </a:bodyPr>
          <a:lstStyle/>
          <a:p>
            <a:pPr marL="291465" indent="-291465" defTabSz="388620">
              <a:lnSpc>
                <a:spcPct val="90000"/>
              </a:lnSpc>
              <a:spcBef>
                <a:spcPts val="600"/>
              </a:spcBef>
              <a:defRPr sz="2700"/>
            </a:pPr>
            <a:r>
              <a:rPr dirty="0"/>
              <a:t>I just never get around to it</a:t>
            </a:r>
          </a:p>
          <a:p>
            <a:pPr marL="291465" indent="-291465" defTabSz="388620">
              <a:lnSpc>
                <a:spcPct val="90000"/>
              </a:lnSpc>
              <a:spcBef>
                <a:spcPts val="600"/>
              </a:spcBef>
              <a:defRPr sz="2700" b="1"/>
            </a:pPr>
            <a:r>
              <a:rPr dirty="0"/>
              <a:t>The flu shot is unsafe (</a:t>
            </a:r>
            <a:r>
              <a:rPr dirty="0" err="1"/>
              <a:t>ie</a:t>
            </a:r>
            <a:r>
              <a:rPr dirty="0"/>
              <a:t>. </a:t>
            </a:r>
            <a:r>
              <a:rPr lang="en-US" dirty="0"/>
              <a:t>t</a:t>
            </a:r>
            <a:r>
              <a:rPr dirty="0"/>
              <a:t>himer</a:t>
            </a:r>
            <a:r>
              <a:rPr lang="en-US" dirty="0"/>
              <a:t>osa</a:t>
            </a:r>
            <a:r>
              <a:rPr dirty="0"/>
              <a:t>l, GBS)</a:t>
            </a:r>
          </a:p>
          <a:p>
            <a:pPr marL="291465" indent="-291465" defTabSz="388620">
              <a:lnSpc>
                <a:spcPct val="90000"/>
              </a:lnSpc>
              <a:spcBef>
                <a:spcPts val="600"/>
              </a:spcBef>
              <a:defRPr sz="2700"/>
            </a:pPr>
            <a:r>
              <a:rPr dirty="0"/>
              <a:t>My kids never get influenza</a:t>
            </a:r>
          </a:p>
          <a:p>
            <a:pPr marL="291465" indent="-291465" defTabSz="388620">
              <a:lnSpc>
                <a:spcPct val="90000"/>
              </a:lnSpc>
              <a:spcBef>
                <a:spcPts val="600"/>
              </a:spcBef>
              <a:defRPr sz="2700"/>
            </a:pPr>
            <a:r>
              <a:rPr dirty="0"/>
              <a:t>Flu shot made me or child sick</a:t>
            </a:r>
          </a:p>
          <a:p>
            <a:pPr marL="291465" indent="-291465" defTabSz="388620">
              <a:lnSpc>
                <a:spcPct val="90000"/>
              </a:lnSpc>
              <a:spcBef>
                <a:spcPts val="600"/>
              </a:spcBef>
              <a:defRPr sz="2700"/>
            </a:pPr>
            <a:r>
              <a:rPr dirty="0"/>
              <a:t>Flu shot doesn’t work – child still got flu</a:t>
            </a:r>
          </a:p>
          <a:p>
            <a:pPr marL="291465" indent="-291465" defTabSz="388620">
              <a:lnSpc>
                <a:spcPct val="90000"/>
              </a:lnSpc>
              <a:spcBef>
                <a:spcPts val="600"/>
              </a:spcBef>
              <a:defRPr sz="2700"/>
            </a:pPr>
            <a:r>
              <a:rPr dirty="0"/>
              <a:t>Influenza is not that bad</a:t>
            </a:r>
          </a:p>
          <a:p>
            <a:pPr marL="291465" indent="-291465" defTabSz="388620">
              <a:lnSpc>
                <a:spcPct val="90000"/>
              </a:lnSpc>
              <a:spcBef>
                <a:spcPts val="600"/>
              </a:spcBef>
              <a:defRPr sz="2700"/>
            </a:pPr>
            <a:r>
              <a:rPr lang="en-US" dirty="0">
                <a:ea typeface="+mn-lt"/>
                <a:cs typeface="+mn-lt"/>
              </a:rPr>
              <a:t>Fear of exposure to COVID-19 at doctor’s office</a:t>
            </a:r>
          </a:p>
        </p:txBody>
      </p:sp>
      <p:sp>
        <p:nvSpPr>
          <p:cNvPr id="454" name="TextBox 3"/>
          <p:cNvSpPr txBox="1"/>
          <p:nvPr/>
        </p:nvSpPr>
        <p:spPr>
          <a:xfrm>
            <a:off x="457199" y="6581001"/>
            <a:ext cx="3098040" cy="2483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200">
                <a:latin typeface="+mn-lt"/>
                <a:ea typeface="+mn-ea"/>
                <a:cs typeface="+mn-cs"/>
                <a:sym typeface="Calibri"/>
              </a:defRPr>
            </a:lvl1pPr>
          </a:lstStyle>
          <a:p>
            <a:r>
              <a:t>Source: Pellman H. PIDJ 2006 Nov;25(11):1086-7</a:t>
            </a:r>
          </a:p>
        </p:txBody>
      </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8" name="Content Placeholder 4" descr="Content Placeholder 4"/>
          <p:cNvPicPr>
            <a:picLocks noChangeAspect="1"/>
          </p:cNvPicPr>
          <p:nvPr/>
        </p:nvPicPr>
        <p:blipFill>
          <a:blip r:embed="rId3"/>
          <a:stretch>
            <a:fillRect/>
          </a:stretch>
        </p:blipFill>
        <p:spPr>
          <a:xfrm>
            <a:off x="2557778" y="1651561"/>
            <a:ext cx="6586223" cy="3272532"/>
          </a:xfrm>
          <a:prstGeom prst="rect">
            <a:avLst/>
          </a:prstGeom>
          <a:ln w="12700">
            <a:miter lim="400000"/>
          </a:ln>
        </p:spPr>
      </p:pic>
      <p:sp>
        <p:nvSpPr>
          <p:cNvPr id="459" name="Title 1"/>
          <p:cNvSpPr txBox="1">
            <a:spLocks noGrp="1"/>
          </p:cNvSpPr>
          <p:nvPr>
            <p:ph type="title"/>
          </p:nvPr>
        </p:nvSpPr>
        <p:spPr>
          <a:xfrm>
            <a:off x="466595" y="441750"/>
            <a:ext cx="8229601" cy="646333"/>
          </a:xfrm>
          <a:prstGeom prst="rect">
            <a:avLst/>
          </a:prstGeom>
        </p:spPr>
        <p:txBody>
          <a:bodyPr/>
          <a:lstStyle/>
          <a:p>
            <a:r>
              <a:t>Influenza Vaccine Safety</a:t>
            </a:r>
          </a:p>
        </p:txBody>
      </p:sp>
      <p:sp>
        <p:nvSpPr>
          <p:cNvPr id="460" name="Content Placeholder 2"/>
          <p:cNvSpPr txBox="1">
            <a:spLocks noGrp="1"/>
          </p:cNvSpPr>
          <p:nvPr>
            <p:ph type="body" sz="quarter" idx="1"/>
          </p:nvPr>
        </p:nvSpPr>
        <p:spPr>
          <a:xfrm>
            <a:off x="114300" y="1647973"/>
            <a:ext cx="2743200" cy="3836011"/>
          </a:xfrm>
          <a:prstGeom prst="rect">
            <a:avLst/>
          </a:prstGeom>
        </p:spPr>
        <p:txBody>
          <a:bodyPr/>
          <a:lstStyle/>
          <a:p>
            <a:pPr marL="315468" indent="-315468" defTabSz="420623">
              <a:buClr>
                <a:srgbClr val="F5AA2C"/>
              </a:buClr>
              <a:defRPr sz="2500"/>
            </a:pPr>
            <a:r>
              <a:t>Flu vaccines are thoroughly tested</a:t>
            </a:r>
          </a:p>
          <a:p>
            <a:pPr marL="315468" indent="-315468" defTabSz="420623">
              <a:buClr>
                <a:srgbClr val="F5AA2C"/>
              </a:buClr>
              <a:defRPr sz="2500"/>
            </a:pPr>
            <a:r>
              <a:t>Safety actively monitored after licensure</a:t>
            </a:r>
          </a:p>
          <a:p>
            <a:pPr marL="315468" indent="-315468" defTabSz="420623">
              <a:buClr>
                <a:srgbClr val="F5AA2C"/>
              </a:buClr>
              <a:defRPr sz="2500"/>
            </a:pPr>
            <a:r>
              <a:t>Over 150 million doses safely given each year</a:t>
            </a:r>
          </a:p>
        </p:txBody>
      </p:sp>
      <p:sp>
        <p:nvSpPr>
          <p:cNvPr id="461" name="Rectangle 5"/>
          <p:cNvSpPr txBox="1"/>
          <p:nvPr/>
        </p:nvSpPr>
        <p:spPr>
          <a:xfrm>
            <a:off x="466595" y="6545885"/>
            <a:ext cx="4709162" cy="2483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1200">
                <a:latin typeface="+mn-lt"/>
                <a:ea typeface="+mn-ea"/>
                <a:cs typeface="+mn-cs"/>
                <a:sym typeface="Calibri"/>
              </a:defRPr>
            </a:lvl1pPr>
          </a:lstStyle>
          <a:p>
            <a:r>
              <a:t>Source: Edwards KM, Hackell JM. Pediatrics. 2016;138(3):e20162146</a:t>
            </a:r>
          </a:p>
        </p:txBody>
      </p:sp>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 name="Title 1"/>
          <p:cNvSpPr txBox="1">
            <a:spLocks noGrp="1"/>
          </p:cNvSpPr>
          <p:nvPr>
            <p:ph type="title"/>
          </p:nvPr>
        </p:nvSpPr>
        <p:spPr>
          <a:xfrm>
            <a:off x="457200" y="471968"/>
            <a:ext cx="8229600" cy="1200329"/>
          </a:xfrm>
          <a:prstGeom prst="rect">
            <a:avLst/>
          </a:prstGeom>
        </p:spPr>
        <p:txBody>
          <a:bodyPr/>
          <a:lstStyle/>
          <a:p>
            <a:r>
              <a:t>Concern for Safety of Flu Vaccine</a:t>
            </a:r>
          </a:p>
        </p:txBody>
      </p:sp>
      <p:sp>
        <p:nvSpPr>
          <p:cNvPr id="464" name="Content Placeholder 2"/>
          <p:cNvSpPr txBox="1">
            <a:spLocks noGrp="1"/>
          </p:cNvSpPr>
          <p:nvPr>
            <p:ph type="body" sz="half" idx="1"/>
          </p:nvPr>
        </p:nvSpPr>
        <p:spPr>
          <a:xfrm>
            <a:off x="4899545" y="1756379"/>
            <a:ext cx="4038602" cy="3836011"/>
          </a:xfrm>
          <a:prstGeom prst="rect">
            <a:avLst/>
          </a:prstGeom>
        </p:spPr>
        <p:txBody>
          <a:bodyPr lIns="45718" tIns="45718" rIns="45718" bIns="45718" anchor="t">
            <a:normAutofit/>
          </a:bodyPr>
          <a:lstStyle>
            <a:lvl1pPr>
              <a:buClr>
                <a:srgbClr val="F5AA2C"/>
              </a:buClr>
            </a:lvl1pPr>
            <a:lvl2pPr marL="742950" indent="-285750">
              <a:spcBef>
                <a:spcPts val="500"/>
              </a:spcBef>
              <a:buClrTx/>
              <a:defRPr sz="2400"/>
            </a:lvl2pPr>
          </a:lstStyle>
          <a:p>
            <a:r>
              <a:rPr dirty="0"/>
              <a:t>Concern for Thimer</a:t>
            </a:r>
            <a:r>
              <a:rPr lang="en-US" dirty="0"/>
              <a:t>osa</a:t>
            </a:r>
            <a:r>
              <a:rPr dirty="0"/>
              <a:t>l</a:t>
            </a:r>
          </a:p>
          <a:p>
            <a:pPr lvl="1"/>
            <a:r>
              <a:rPr dirty="0"/>
              <a:t>Single-dose vials used in infant influenza vaccination contain no </a:t>
            </a:r>
            <a:r>
              <a:rPr lang="en-US" dirty="0"/>
              <a:t>thimerosal</a:t>
            </a:r>
            <a:endParaRPr dirty="0"/>
          </a:p>
        </p:txBody>
      </p:sp>
      <p:sp>
        <p:nvSpPr>
          <p:cNvPr id="465" name="Content Placeholder 3"/>
          <p:cNvSpPr txBox="1"/>
          <p:nvPr/>
        </p:nvSpPr>
        <p:spPr>
          <a:xfrm>
            <a:off x="251573" y="1770669"/>
            <a:ext cx="4350908" cy="38360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lnSpcReduction="10000"/>
          </a:bodyPr>
          <a:lstStyle/>
          <a:p>
            <a:pPr marL="315468" indent="-315468" defTabSz="420623">
              <a:spcBef>
                <a:spcPts val="600"/>
              </a:spcBef>
              <a:buClr>
                <a:srgbClr val="F5AA2C"/>
              </a:buClr>
              <a:buSzPct val="100000"/>
              <a:buFont typeface="Arial"/>
              <a:buChar char="•"/>
              <a:defRPr sz="2500">
                <a:latin typeface="+mn-lt"/>
                <a:ea typeface="+mn-ea"/>
                <a:cs typeface="+mn-cs"/>
                <a:sym typeface="Calibri"/>
              </a:defRPr>
            </a:pPr>
            <a:r>
              <a:rPr dirty="0"/>
              <a:t>Concern for Guillain Barré</a:t>
            </a:r>
            <a:r>
              <a:rPr lang="en-US" dirty="0"/>
              <a:t> Syndrome (GBS)</a:t>
            </a:r>
            <a:endParaRPr dirty="0"/>
          </a:p>
          <a:p>
            <a:pPr marL="683512" lvl="1" indent="-262890" defTabSz="420623">
              <a:spcBef>
                <a:spcPts val="500"/>
              </a:spcBef>
              <a:buSzPct val="100000"/>
              <a:buFont typeface="Arial"/>
              <a:buChar char="–"/>
              <a:defRPr sz="2200">
                <a:latin typeface="+mn-lt"/>
                <a:ea typeface="+mn-ea"/>
                <a:cs typeface="+mn-cs"/>
                <a:sym typeface="Calibri"/>
              </a:defRPr>
            </a:pPr>
            <a:r>
              <a:rPr dirty="0"/>
              <a:t>Variable data ranges season to season on association of flu vaccine and GBS</a:t>
            </a:r>
          </a:p>
          <a:p>
            <a:pPr marL="683512" lvl="1" indent="-262890" defTabSz="420623">
              <a:spcBef>
                <a:spcPts val="500"/>
              </a:spcBef>
              <a:buSzPct val="100000"/>
              <a:buFont typeface="Arial"/>
              <a:buChar char="–"/>
              <a:defRPr sz="2200">
                <a:latin typeface="+mn-lt"/>
                <a:ea typeface="+mn-ea"/>
                <a:cs typeface="+mn-cs"/>
                <a:sym typeface="Calibri"/>
              </a:defRPr>
            </a:pPr>
            <a:r>
              <a:rPr dirty="0"/>
              <a:t>1-2 additional GBS cases per million flu vaccine doses administered</a:t>
            </a:r>
          </a:p>
          <a:p>
            <a:pPr marL="683512" lvl="1" indent="-262890" defTabSz="420623">
              <a:spcBef>
                <a:spcPts val="500"/>
              </a:spcBef>
              <a:buSzPct val="100000"/>
              <a:buFont typeface="Arial"/>
              <a:buChar char="–"/>
              <a:defRPr sz="2200">
                <a:latin typeface="+mn-lt"/>
                <a:ea typeface="+mn-ea"/>
                <a:cs typeface="+mn-cs"/>
                <a:sym typeface="Calibri"/>
              </a:defRPr>
            </a:pPr>
            <a:r>
              <a:rPr dirty="0"/>
              <a:t>More likely a person will get GBS after getting the flu than after vaccination</a:t>
            </a:r>
          </a:p>
        </p:txBody>
      </p:sp>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 name="Title 1"/>
          <p:cNvSpPr txBox="1">
            <a:spLocks noGrp="1"/>
          </p:cNvSpPr>
          <p:nvPr>
            <p:ph type="title"/>
          </p:nvPr>
        </p:nvSpPr>
        <p:spPr>
          <a:xfrm>
            <a:off x="557408" y="598186"/>
            <a:ext cx="8229601" cy="1200329"/>
          </a:xfrm>
          <a:prstGeom prst="rect">
            <a:avLst/>
          </a:prstGeom>
        </p:spPr>
        <p:txBody>
          <a:bodyPr>
            <a:normAutofit/>
          </a:bodyPr>
          <a:lstStyle/>
          <a:p>
            <a:r>
              <a:rPr lang="en-US" dirty="0"/>
              <a:t>Reasons Parents May Give for Not Getting the Flu Shot</a:t>
            </a:r>
            <a:endParaRPr dirty="0"/>
          </a:p>
        </p:txBody>
      </p:sp>
      <p:sp>
        <p:nvSpPr>
          <p:cNvPr id="468" name="Content Placeholder 2"/>
          <p:cNvSpPr txBox="1">
            <a:spLocks noGrp="1"/>
          </p:cNvSpPr>
          <p:nvPr>
            <p:ph type="body" idx="1"/>
          </p:nvPr>
        </p:nvSpPr>
        <p:spPr>
          <a:xfrm>
            <a:off x="457200" y="2068422"/>
            <a:ext cx="8229600" cy="3439823"/>
          </a:xfrm>
          <a:prstGeom prst="rect">
            <a:avLst/>
          </a:prstGeom>
        </p:spPr>
        <p:txBody>
          <a:bodyPr lIns="45718" tIns="45718" rIns="45718" bIns="45718" anchor="t">
            <a:normAutofit/>
          </a:bodyPr>
          <a:lstStyle/>
          <a:p>
            <a:pPr marL="291465" indent="-291465" defTabSz="388620">
              <a:lnSpc>
                <a:spcPct val="90000"/>
              </a:lnSpc>
              <a:spcBef>
                <a:spcPts val="600"/>
              </a:spcBef>
              <a:defRPr sz="2700"/>
            </a:pPr>
            <a:r>
              <a:rPr dirty="0"/>
              <a:t>I just never get around to it</a:t>
            </a:r>
          </a:p>
          <a:p>
            <a:pPr marL="291465" indent="-291465" defTabSz="388620">
              <a:lnSpc>
                <a:spcPct val="90000"/>
              </a:lnSpc>
              <a:spcBef>
                <a:spcPts val="600"/>
              </a:spcBef>
              <a:defRPr sz="2700"/>
            </a:pPr>
            <a:r>
              <a:rPr dirty="0"/>
              <a:t>The flu shot is unsafe (</a:t>
            </a:r>
            <a:r>
              <a:rPr dirty="0" err="1"/>
              <a:t>ie</a:t>
            </a:r>
            <a:r>
              <a:rPr dirty="0"/>
              <a:t>. thimer</a:t>
            </a:r>
            <a:r>
              <a:rPr lang="en-US" dirty="0"/>
              <a:t>osa</a:t>
            </a:r>
            <a:r>
              <a:rPr dirty="0"/>
              <a:t>l, GBS)</a:t>
            </a:r>
          </a:p>
          <a:p>
            <a:pPr marL="291465" indent="-291465" defTabSz="388620">
              <a:lnSpc>
                <a:spcPct val="90000"/>
              </a:lnSpc>
              <a:spcBef>
                <a:spcPts val="600"/>
              </a:spcBef>
              <a:defRPr sz="2700" b="1"/>
            </a:pPr>
            <a:r>
              <a:rPr dirty="0"/>
              <a:t>My kids never get influenza</a:t>
            </a:r>
          </a:p>
          <a:p>
            <a:pPr marL="291465" indent="-291465" defTabSz="388620">
              <a:lnSpc>
                <a:spcPct val="90000"/>
              </a:lnSpc>
              <a:spcBef>
                <a:spcPts val="600"/>
              </a:spcBef>
              <a:defRPr sz="2700"/>
            </a:pPr>
            <a:r>
              <a:rPr dirty="0"/>
              <a:t>Flu shot made me or child sick</a:t>
            </a:r>
          </a:p>
          <a:p>
            <a:pPr marL="291465" indent="-291465" defTabSz="388620">
              <a:lnSpc>
                <a:spcPct val="90000"/>
              </a:lnSpc>
              <a:spcBef>
                <a:spcPts val="600"/>
              </a:spcBef>
              <a:defRPr sz="2700"/>
            </a:pPr>
            <a:r>
              <a:rPr dirty="0"/>
              <a:t>Flu shot doesn’t work – child still got flu</a:t>
            </a:r>
          </a:p>
          <a:p>
            <a:pPr marL="291465" indent="-291465" defTabSz="388620">
              <a:lnSpc>
                <a:spcPct val="90000"/>
              </a:lnSpc>
              <a:spcBef>
                <a:spcPts val="600"/>
              </a:spcBef>
              <a:defRPr sz="2700"/>
            </a:pPr>
            <a:r>
              <a:rPr dirty="0"/>
              <a:t>Influenza is not that bad</a:t>
            </a:r>
          </a:p>
          <a:p>
            <a:pPr marL="291465" indent="-291465" defTabSz="388620">
              <a:lnSpc>
                <a:spcPct val="90000"/>
              </a:lnSpc>
              <a:spcBef>
                <a:spcPts val="600"/>
              </a:spcBef>
              <a:defRPr sz="2700"/>
            </a:pPr>
            <a:r>
              <a:rPr lang="en-US" dirty="0">
                <a:ea typeface="+mn-lt"/>
                <a:cs typeface="+mn-lt"/>
              </a:rPr>
              <a:t>Fear of exposure to COVID-19 at doctor’s office</a:t>
            </a:r>
          </a:p>
        </p:txBody>
      </p:sp>
      <p:sp>
        <p:nvSpPr>
          <p:cNvPr id="469" name="TextBox 3"/>
          <p:cNvSpPr txBox="1"/>
          <p:nvPr/>
        </p:nvSpPr>
        <p:spPr>
          <a:xfrm>
            <a:off x="457199" y="6581001"/>
            <a:ext cx="3098040" cy="2483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200">
                <a:latin typeface="+mn-lt"/>
                <a:ea typeface="+mn-ea"/>
                <a:cs typeface="+mn-cs"/>
                <a:sym typeface="Calibri"/>
              </a:defRPr>
            </a:lvl1pPr>
          </a:lstStyle>
          <a:p>
            <a:r>
              <a:t>Source: Pellman H. PIDJ 2006 Nov;25(11):1086-7</a:t>
            </a:r>
          </a:p>
        </p:txBody>
      </p: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 name="Title 4"/>
          <p:cNvSpPr txBox="1">
            <a:spLocks noGrp="1"/>
          </p:cNvSpPr>
          <p:nvPr>
            <p:ph type="title"/>
          </p:nvPr>
        </p:nvSpPr>
        <p:spPr>
          <a:xfrm>
            <a:off x="457200" y="504263"/>
            <a:ext cx="8229600" cy="646333"/>
          </a:xfrm>
          <a:prstGeom prst="rect">
            <a:avLst/>
          </a:prstGeom>
        </p:spPr>
        <p:txBody>
          <a:bodyPr/>
          <a:lstStyle/>
          <a:p>
            <a:r>
              <a:t>My Child Has Never Had Flu</a:t>
            </a:r>
          </a:p>
        </p:txBody>
      </p:sp>
      <p:sp>
        <p:nvSpPr>
          <p:cNvPr id="474" name="Content Placeholder 5"/>
          <p:cNvSpPr txBox="1">
            <a:spLocks noGrp="1"/>
          </p:cNvSpPr>
          <p:nvPr>
            <p:ph type="body" sz="half" idx="1"/>
          </p:nvPr>
        </p:nvSpPr>
        <p:spPr>
          <a:xfrm>
            <a:off x="457200" y="1330262"/>
            <a:ext cx="4038600" cy="3836012"/>
          </a:xfrm>
          <a:prstGeom prst="rect">
            <a:avLst/>
          </a:prstGeom>
        </p:spPr>
        <p:txBody>
          <a:bodyPr/>
          <a:lstStyle/>
          <a:p>
            <a:pPr marL="322324" indent="-322324" defTabSz="429768">
              <a:lnSpc>
                <a:spcPct val="90000"/>
              </a:lnSpc>
              <a:buClr>
                <a:srgbClr val="F5AA2C"/>
              </a:buClr>
              <a:defRPr sz="2600"/>
            </a:pPr>
            <a:r>
              <a:rPr dirty="0"/>
              <a:t>No way to predict who will get flu in future</a:t>
            </a:r>
          </a:p>
          <a:p>
            <a:pPr marL="322324" indent="-322324" defTabSz="429768">
              <a:lnSpc>
                <a:spcPct val="90000"/>
              </a:lnSpc>
              <a:buClr>
                <a:srgbClr val="F5AA2C"/>
              </a:buClr>
              <a:defRPr sz="2600"/>
            </a:pPr>
            <a:r>
              <a:rPr dirty="0"/>
              <a:t>Vaccination is #1 most important thing you can do to prevent influenza</a:t>
            </a:r>
          </a:p>
          <a:p>
            <a:pPr marL="322324" indent="-322324" defTabSz="429768">
              <a:lnSpc>
                <a:spcPct val="90000"/>
              </a:lnSpc>
              <a:buClr>
                <a:srgbClr val="F5AA2C"/>
              </a:buClr>
              <a:defRPr sz="2600"/>
            </a:pPr>
            <a:r>
              <a:rPr dirty="0"/>
              <a:t>Influenza kills up to 79,000 people each year in U.S. and sickens many more</a:t>
            </a:r>
          </a:p>
        </p:txBody>
      </p:sp>
      <p:pic>
        <p:nvPicPr>
          <p:cNvPr id="475" name="Content Placeholder 7" descr="Content Placeholder 7"/>
          <p:cNvPicPr>
            <a:picLocks noChangeAspect="1"/>
          </p:cNvPicPr>
          <p:nvPr/>
        </p:nvPicPr>
        <p:blipFill>
          <a:blip r:embed="rId3"/>
          <a:stretch>
            <a:fillRect/>
          </a:stretch>
        </p:blipFill>
        <p:spPr>
          <a:xfrm>
            <a:off x="4648201" y="1330262"/>
            <a:ext cx="3908591" cy="4416740"/>
          </a:xfrm>
          <a:prstGeom prst="rect">
            <a:avLst/>
          </a:prstGeom>
          <a:ln w="12700">
            <a:miter lim="400000"/>
          </a:ln>
        </p:spPr>
      </p:pic>
      <p:sp>
        <p:nvSpPr>
          <p:cNvPr id="476" name="TextBox 1"/>
          <p:cNvSpPr txBox="1"/>
          <p:nvPr/>
        </p:nvSpPr>
        <p:spPr>
          <a:xfrm>
            <a:off x="457200" y="6522967"/>
            <a:ext cx="3801997" cy="2483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sz="1200">
                <a:latin typeface="+mn-lt"/>
                <a:ea typeface="+mn-ea"/>
                <a:cs typeface="+mn-cs"/>
                <a:sym typeface="Calibri"/>
              </a:defRPr>
            </a:pPr>
            <a:r>
              <a:t>Source: </a:t>
            </a:r>
            <a:r>
              <a:rPr u="sng">
                <a:solidFill>
                  <a:srgbClr val="0000FF"/>
                </a:solidFill>
                <a:uFill>
                  <a:solidFill>
                    <a:srgbClr val="0000FF"/>
                  </a:solidFill>
                </a:uFill>
                <a:hlinkClick r:id="rId4"/>
              </a:rPr>
              <a:t>https://www.cdc.gov/flu/about/burden/index.html</a:t>
            </a:r>
            <a:r>
              <a:t> </a:t>
            </a:r>
          </a:p>
        </p:txBody>
      </p:sp>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 name="Title 1"/>
          <p:cNvSpPr txBox="1">
            <a:spLocks noGrp="1"/>
          </p:cNvSpPr>
          <p:nvPr>
            <p:ph type="title"/>
          </p:nvPr>
        </p:nvSpPr>
        <p:spPr>
          <a:xfrm>
            <a:off x="557408" y="598186"/>
            <a:ext cx="8229601" cy="1200329"/>
          </a:xfrm>
          <a:prstGeom prst="rect">
            <a:avLst/>
          </a:prstGeom>
        </p:spPr>
        <p:txBody>
          <a:bodyPr>
            <a:normAutofit/>
          </a:bodyPr>
          <a:lstStyle/>
          <a:p>
            <a:r>
              <a:rPr lang="en-US" dirty="0"/>
              <a:t>Reasons Parents May Give for Not Getting the Flu Shot</a:t>
            </a:r>
            <a:endParaRPr dirty="0"/>
          </a:p>
        </p:txBody>
      </p:sp>
      <p:sp>
        <p:nvSpPr>
          <p:cNvPr id="479" name="Content Placeholder 2"/>
          <p:cNvSpPr txBox="1">
            <a:spLocks noGrp="1"/>
          </p:cNvSpPr>
          <p:nvPr>
            <p:ph type="body" idx="1"/>
          </p:nvPr>
        </p:nvSpPr>
        <p:spPr>
          <a:xfrm>
            <a:off x="457200" y="2068422"/>
            <a:ext cx="8229600" cy="3439823"/>
          </a:xfrm>
          <a:prstGeom prst="rect">
            <a:avLst/>
          </a:prstGeom>
        </p:spPr>
        <p:txBody>
          <a:bodyPr lIns="45718" tIns="45718" rIns="45718" bIns="45718" anchor="t">
            <a:normAutofit/>
          </a:bodyPr>
          <a:lstStyle/>
          <a:p>
            <a:pPr marL="291465" indent="-291465" defTabSz="388620">
              <a:lnSpc>
                <a:spcPct val="90000"/>
              </a:lnSpc>
              <a:spcBef>
                <a:spcPts val="600"/>
              </a:spcBef>
              <a:defRPr sz="2700"/>
            </a:pPr>
            <a:r>
              <a:rPr dirty="0"/>
              <a:t>I just never get around to it</a:t>
            </a:r>
          </a:p>
          <a:p>
            <a:pPr marL="291465" indent="-291465" defTabSz="388620">
              <a:lnSpc>
                <a:spcPct val="90000"/>
              </a:lnSpc>
              <a:spcBef>
                <a:spcPts val="600"/>
              </a:spcBef>
              <a:defRPr sz="2700"/>
            </a:pPr>
            <a:r>
              <a:rPr dirty="0"/>
              <a:t>The flu shot is unsafe (</a:t>
            </a:r>
            <a:r>
              <a:rPr dirty="0" err="1"/>
              <a:t>ie</a:t>
            </a:r>
            <a:r>
              <a:rPr dirty="0"/>
              <a:t>. </a:t>
            </a:r>
            <a:r>
              <a:rPr lang="en-US" dirty="0"/>
              <a:t>thimerosal</a:t>
            </a:r>
            <a:r>
              <a:rPr dirty="0"/>
              <a:t>, GBS)</a:t>
            </a:r>
          </a:p>
          <a:p>
            <a:pPr marL="291465" indent="-291465" defTabSz="388620">
              <a:lnSpc>
                <a:spcPct val="90000"/>
              </a:lnSpc>
              <a:spcBef>
                <a:spcPts val="600"/>
              </a:spcBef>
              <a:defRPr sz="2700"/>
            </a:pPr>
            <a:r>
              <a:rPr dirty="0"/>
              <a:t>My kids never get influenza</a:t>
            </a:r>
          </a:p>
          <a:p>
            <a:pPr marL="291465" indent="-291465" defTabSz="388620">
              <a:lnSpc>
                <a:spcPct val="90000"/>
              </a:lnSpc>
              <a:spcBef>
                <a:spcPts val="600"/>
              </a:spcBef>
              <a:defRPr sz="2700" b="1"/>
            </a:pPr>
            <a:r>
              <a:rPr dirty="0"/>
              <a:t>Flu shot made me or child sick</a:t>
            </a:r>
          </a:p>
          <a:p>
            <a:pPr marL="291465" indent="-291465" defTabSz="388620">
              <a:lnSpc>
                <a:spcPct val="90000"/>
              </a:lnSpc>
              <a:spcBef>
                <a:spcPts val="600"/>
              </a:spcBef>
              <a:defRPr sz="2700"/>
            </a:pPr>
            <a:r>
              <a:rPr dirty="0"/>
              <a:t>Flu shot doesn’t work – child still got flu</a:t>
            </a:r>
          </a:p>
          <a:p>
            <a:pPr marL="291465" indent="-291465" defTabSz="388620">
              <a:lnSpc>
                <a:spcPct val="90000"/>
              </a:lnSpc>
              <a:spcBef>
                <a:spcPts val="600"/>
              </a:spcBef>
              <a:defRPr sz="2700"/>
            </a:pPr>
            <a:r>
              <a:rPr dirty="0"/>
              <a:t>Influenza is not that bad</a:t>
            </a:r>
          </a:p>
          <a:p>
            <a:pPr marL="291465" indent="-291465" defTabSz="388620">
              <a:lnSpc>
                <a:spcPct val="90000"/>
              </a:lnSpc>
              <a:spcBef>
                <a:spcPts val="600"/>
              </a:spcBef>
              <a:defRPr sz="2700"/>
            </a:pPr>
            <a:r>
              <a:rPr lang="en-US" dirty="0">
                <a:ea typeface="+mn-lt"/>
                <a:cs typeface="+mn-lt"/>
              </a:rPr>
              <a:t>Fear of exposure to COVID-19 at doctor’s office</a:t>
            </a:r>
          </a:p>
        </p:txBody>
      </p:sp>
      <p:sp>
        <p:nvSpPr>
          <p:cNvPr id="480" name="TextBox 3"/>
          <p:cNvSpPr txBox="1"/>
          <p:nvPr/>
        </p:nvSpPr>
        <p:spPr>
          <a:xfrm>
            <a:off x="457199" y="6581001"/>
            <a:ext cx="3098040" cy="2483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200">
                <a:latin typeface="+mn-lt"/>
                <a:ea typeface="+mn-ea"/>
                <a:cs typeface="+mn-cs"/>
                <a:sym typeface="Calibri"/>
              </a:defRPr>
            </a:lvl1pPr>
          </a:lstStyle>
          <a:p>
            <a:r>
              <a:t>Source: Pellman H. PIDJ 2006 Nov;25(11):1086-7</a:t>
            </a:r>
          </a:p>
        </p:txBody>
      </p: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 name="Title 1"/>
          <p:cNvSpPr txBox="1">
            <a:spLocks noGrp="1"/>
          </p:cNvSpPr>
          <p:nvPr>
            <p:ph type="title"/>
          </p:nvPr>
        </p:nvSpPr>
        <p:spPr>
          <a:xfrm>
            <a:off x="457200" y="570528"/>
            <a:ext cx="8229600" cy="646333"/>
          </a:xfrm>
          <a:prstGeom prst="rect">
            <a:avLst/>
          </a:prstGeom>
        </p:spPr>
        <p:txBody>
          <a:bodyPr/>
          <a:lstStyle/>
          <a:p>
            <a:r>
              <a:t>The Flu Vaccine Made Me Sick</a:t>
            </a:r>
          </a:p>
        </p:txBody>
      </p:sp>
      <p:sp>
        <p:nvSpPr>
          <p:cNvPr id="485" name="Content Placeholder 2"/>
          <p:cNvSpPr txBox="1">
            <a:spLocks noGrp="1"/>
          </p:cNvSpPr>
          <p:nvPr>
            <p:ph type="body" idx="1"/>
          </p:nvPr>
        </p:nvSpPr>
        <p:spPr>
          <a:xfrm>
            <a:off x="620037" y="1604959"/>
            <a:ext cx="8229601" cy="3439822"/>
          </a:xfrm>
          <a:prstGeom prst="rect">
            <a:avLst/>
          </a:prstGeom>
        </p:spPr>
        <p:txBody>
          <a:bodyPr/>
          <a:lstStyle/>
          <a:p>
            <a:r>
              <a:rPr dirty="0"/>
              <a:t>Not all flu-like illnesses are influenza</a:t>
            </a:r>
          </a:p>
          <a:p>
            <a:r>
              <a:rPr dirty="0"/>
              <a:t>Injected vaccine does not contain viable virus</a:t>
            </a:r>
          </a:p>
          <a:p>
            <a:r>
              <a:rPr dirty="0"/>
              <a:t>LAIV is attenuated so as to not make you sick</a:t>
            </a:r>
          </a:p>
          <a:p>
            <a:r>
              <a:rPr dirty="0"/>
              <a:t>Mild side effects are not flu (low-grade fever)</a:t>
            </a:r>
          </a:p>
          <a:p>
            <a:r>
              <a:rPr dirty="0"/>
              <a:t>May have been exposed to virus prior to</a:t>
            </a:r>
            <a:r>
              <a:rPr lang="en-US" dirty="0"/>
              <a:t> or during</a:t>
            </a:r>
            <a:r>
              <a:rPr dirty="0"/>
              <a:t> 2-week period of developing immunity</a:t>
            </a:r>
          </a:p>
        </p:txBody>
      </p:sp>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 name="Title 1"/>
          <p:cNvSpPr txBox="1">
            <a:spLocks noGrp="1"/>
          </p:cNvSpPr>
          <p:nvPr>
            <p:ph type="title"/>
          </p:nvPr>
        </p:nvSpPr>
        <p:spPr>
          <a:xfrm>
            <a:off x="557408" y="598186"/>
            <a:ext cx="8229601" cy="1200329"/>
          </a:xfrm>
          <a:prstGeom prst="rect">
            <a:avLst/>
          </a:prstGeom>
        </p:spPr>
        <p:txBody>
          <a:bodyPr>
            <a:normAutofit/>
          </a:bodyPr>
          <a:lstStyle/>
          <a:p>
            <a:r>
              <a:rPr lang="en-US" dirty="0"/>
              <a:t>Reasons Parents May Give for Not Getting the Flu Shot</a:t>
            </a:r>
            <a:endParaRPr dirty="0"/>
          </a:p>
        </p:txBody>
      </p:sp>
      <p:sp>
        <p:nvSpPr>
          <p:cNvPr id="490" name="Content Placeholder 2"/>
          <p:cNvSpPr txBox="1">
            <a:spLocks noGrp="1"/>
          </p:cNvSpPr>
          <p:nvPr>
            <p:ph type="body" idx="1"/>
          </p:nvPr>
        </p:nvSpPr>
        <p:spPr>
          <a:xfrm>
            <a:off x="457200" y="2068422"/>
            <a:ext cx="8229600" cy="3439823"/>
          </a:xfrm>
          <a:prstGeom prst="rect">
            <a:avLst/>
          </a:prstGeom>
        </p:spPr>
        <p:txBody>
          <a:bodyPr lIns="45718" tIns="45718" rIns="45718" bIns="45718" anchor="t">
            <a:normAutofit/>
          </a:bodyPr>
          <a:lstStyle/>
          <a:p>
            <a:pPr marL="291465" indent="-291465" defTabSz="388620">
              <a:lnSpc>
                <a:spcPct val="90000"/>
              </a:lnSpc>
              <a:spcBef>
                <a:spcPts val="600"/>
              </a:spcBef>
              <a:defRPr sz="2700"/>
            </a:pPr>
            <a:r>
              <a:rPr dirty="0"/>
              <a:t>I just never get around to it</a:t>
            </a:r>
          </a:p>
          <a:p>
            <a:pPr marL="291465" indent="-291465" defTabSz="388620">
              <a:lnSpc>
                <a:spcPct val="90000"/>
              </a:lnSpc>
              <a:spcBef>
                <a:spcPts val="600"/>
              </a:spcBef>
              <a:defRPr sz="2700"/>
            </a:pPr>
            <a:r>
              <a:rPr dirty="0"/>
              <a:t>The flu shot is unsafe (</a:t>
            </a:r>
            <a:r>
              <a:rPr dirty="0" err="1"/>
              <a:t>ie</a:t>
            </a:r>
            <a:r>
              <a:rPr dirty="0"/>
              <a:t>. </a:t>
            </a:r>
            <a:r>
              <a:rPr lang="en-US" dirty="0"/>
              <a:t>thimerosal</a:t>
            </a:r>
            <a:r>
              <a:rPr dirty="0"/>
              <a:t>, GBS)</a:t>
            </a:r>
          </a:p>
          <a:p>
            <a:pPr marL="291465" indent="-291465" defTabSz="388620">
              <a:lnSpc>
                <a:spcPct val="90000"/>
              </a:lnSpc>
              <a:spcBef>
                <a:spcPts val="600"/>
              </a:spcBef>
              <a:defRPr sz="2700"/>
            </a:pPr>
            <a:r>
              <a:rPr dirty="0"/>
              <a:t>My kids never get influenza</a:t>
            </a:r>
          </a:p>
          <a:p>
            <a:pPr marL="291465" indent="-291465" defTabSz="388620">
              <a:lnSpc>
                <a:spcPct val="90000"/>
              </a:lnSpc>
              <a:spcBef>
                <a:spcPts val="600"/>
              </a:spcBef>
              <a:defRPr sz="2700"/>
            </a:pPr>
            <a:r>
              <a:rPr dirty="0"/>
              <a:t>Flu shot made me or child sick</a:t>
            </a:r>
          </a:p>
          <a:p>
            <a:pPr marL="291465" indent="-291465" defTabSz="388620">
              <a:lnSpc>
                <a:spcPct val="90000"/>
              </a:lnSpc>
              <a:spcBef>
                <a:spcPts val="600"/>
              </a:spcBef>
              <a:defRPr sz="2700" b="1"/>
            </a:pPr>
            <a:r>
              <a:rPr dirty="0"/>
              <a:t>Flu shot doesn’t work – child still got flu</a:t>
            </a:r>
          </a:p>
          <a:p>
            <a:pPr marL="291465" indent="-291465" defTabSz="388620">
              <a:lnSpc>
                <a:spcPct val="90000"/>
              </a:lnSpc>
              <a:spcBef>
                <a:spcPts val="600"/>
              </a:spcBef>
              <a:defRPr sz="2700"/>
            </a:pPr>
            <a:r>
              <a:rPr dirty="0"/>
              <a:t>Influenza is not that bad</a:t>
            </a:r>
          </a:p>
          <a:p>
            <a:pPr marL="291465" indent="-291465" defTabSz="388620">
              <a:lnSpc>
                <a:spcPct val="90000"/>
              </a:lnSpc>
              <a:spcBef>
                <a:spcPts val="600"/>
              </a:spcBef>
              <a:defRPr sz="2700"/>
            </a:pPr>
            <a:r>
              <a:rPr lang="en-US" dirty="0">
                <a:ea typeface="+mn-lt"/>
                <a:cs typeface="+mn-lt"/>
              </a:rPr>
              <a:t>Fear of exposure to COVID-19 at doctor’s office</a:t>
            </a:r>
          </a:p>
        </p:txBody>
      </p:sp>
      <p:sp>
        <p:nvSpPr>
          <p:cNvPr id="491" name="TextBox 3"/>
          <p:cNvSpPr txBox="1"/>
          <p:nvPr/>
        </p:nvSpPr>
        <p:spPr>
          <a:xfrm>
            <a:off x="457199" y="6581001"/>
            <a:ext cx="3098040" cy="2483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200">
                <a:latin typeface="+mn-lt"/>
                <a:ea typeface="+mn-ea"/>
                <a:cs typeface="+mn-cs"/>
                <a:sym typeface="Calibri"/>
              </a:defRPr>
            </a:lvl1pPr>
          </a:lstStyle>
          <a:p>
            <a:r>
              <a:t>Source: Pellman H. PIDJ 2006 Nov;25(11):1086-7</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Title 1"/>
          <p:cNvSpPr txBox="1">
            <a:spLocks noGrp="1"/>
          </p:cNvSpPr>
          <p:nvPr>
            <p:ph type="title"/>
          </p:nvPr>
        </p:nvSpPr>
        <p:spPr>
          <a:xfrm>
            <a:off x="457200" y="675635"/>
            <a:ext cx="8229600" cy="646333"/>
          </a:xfrm>
          <a:prstGeom prst="rect">
            <a:avLst/>
          </a:prstGeom>
        </p:spPr>
        <p:txBody>
          <a:bodyPr/>
          <a:lstStyle/>
          <a:p>
            <a:r>
              <a:t>Objectives</a:t>
            </a:r>
          </a:p>
        </p:txBody>
      </p:sp>
      <p:sp>
        <p:nvSpPr>
          <p:cNvPr id="194" name="Content Placeholder 2"/>
          <p:cNvSpPr txBox="1">
            <a:spLocks noGrp="1"/>
          </p:cNvSpPr>
          <p:nvPr>
            <p:ph type="body" idx="1"/>
          </p:nvPr>
        </p:nvSpPr>
        <p:spPr>
          <a:xfrm>
            <a:off x="457199" y="1599180"/>
            <a:ext cx="8229601" cy="3439823"/>
          </a:xfrm>
          <a:prstGeom prst="rect">
            <a:avLst/>
          </a:prstGeom>
        </p:spPr>
        <p:txBody>
          <a:bodyPr>
            <a:noAutofit/>
          </a:bodyPr>
          <a:lstStyle/>
          <a:p>
            <a:pPr marL="242212" indent="-242212" defTabSz="326349">
              <a:lnSpc>
                <a:spcPct val="120000"/>
              </a:lnSpc>
              <a:spcBef>
                <a:spcPts val="0"/>
              </a:spcBef>
              <a:spcAft>
                <a:spcPts val="1200"/>
              </a:spcAft>
              <a:buClr>
                <a:srgbClr val="FFC000"/>
              </a:buClr>
              <a:defRPr sz="2324"/>
            </a:pPr>
            <a:r>
              <a:rPr sz="2000" dirty="0"/>
              <a:t>Review the science of influenza vaccines </a:t>
            </a:r>
            <a:endParaRPr lang="en-US" sz="2000" dirty="0"/>
          </a:p>
          <a:p>
            <a:pPr marL="242212" indent="-242212" defTabSz="326349">
              <a:lnSpc>
                <a:spcPct val="120000"/>
              </a:lnSpc>
              <a:spcBef>
                <a:spcPts val="0"/>
              </a:spcBef>
              <a:spcAft>
                <a:spcPts val="1200"/>
              </a:spcAft>
              <a:buClr>
                <a:srgbClr val="FFC000"/>
              </a:buClr>
              <a:defRPr sz="2324"/>
            </a:pPr>
            <a:r>
              <a:rPr lang="en-US" sz="2000" dirty="0"/>
              <a:t>Review Nevada’s influenza vaccine statistics</a:t>
            </a:r>
            <a:endParaRPr sz="2000" dirty="0"/>
          </a:p>
          <a:p>
            <a:pPr marL="242212" indent="-242212" defTabSz="326349">
              <a:lnSpc>
                <a:spcPct val="120000"/>
              </a:lnSpc>
              <a:spcBef>
                <a:spcPts val="0"/>
              </a:spcBef>
              <a:spcAft>
                <a:spcPts val="1200"/>
              </a:spcAft>
              <a:buClr>
                <a:srgbClr val="FFC000"/>
              </a:buClr>
              <a:defRPr sz="2324"/>
            </a:pPr>
            <a:r>
              <a:rPr sz="2000" dirty="0"/>
              <a:t>Address barriers to influenza vaccination uptake</a:t>
            </a:r>
            <a:r>
              <a:rPr lang="en-US" sz="2000" dirty="0"/>
              <a:t> including racial and ethnic disparities</a:t>
            </a:r>
            <a:endParaRPr lang="en-US" sz="2000" dirty="0">
              <a:solidFill>
                <a:srgbClr val="1F497D"/>
              </a:solidFill>
            </a:endParaRPr>
          </a:p>
          <a:p>
            <a:pPr marL="242212" indent="-242212" defTabSz="326349">
              <a:lnSpc>
                <a:spcPct val="120000"/>
              </a:lnSpc>
              <a:spcBef>
                <a:spcPts val="0"/>
              </a:spcBef>
              <a:spcAft>
                <a:spcPts val="1200"/>
              </a:spcAft>
              <a:buClr>
                <a:srgbClr val="FFC000"/>
              </a:buClr>
              <a:defRPr sz="2324"/>
            </a:pPr>
            <a:r>
              <a:rPr sz="2000" dirty="0"/>
              <a:t>Discuss the impact of the COVID-19 pandemic on influenza season and vaccination</a:t>
            </a:r>
            <a:r>
              <a:rPr lang="en-US" sz="2000" dirty="0"/>
              <a:t> rates</a:t>
            </a:r>
          </a:p>
          <a:p>
            <a:pPr marL="242212" indent="-242212" defTabSz="326349">
              <a:lnSpc>
                <a:spcPct val="120000"/>
              </a:lnSpc>
              <a:spcBef>
                <a:spcPts val="0"/>
              </a:spcBef>
              <a:spcAft>
                <a:spcPts val="1200"/>
              </a:spcAft>
              <a:buClr>
                <a:srgbClr val="FFC000"/>
              </a:buClr>
              <a:defRPr sz="2324"/>
            </a:pPr>
            <a:r>
              <a:rPr lang="en-US" sz="2000" dirty="0">
                <a:solidFill>
                  <a:schemeClr val="tx1"/>
                </a:solidFill>
              </a:rPr>
              <a:t>Outline strategies to improve influenza vaccination rates</a:t>
            </a:r>
          </a:p>
          <a:p>
            <a:pPr marL="242212" indent="-242212" defTabSz="326349">
              <a:lnSpc>
                <a:spcPct val="120000"/>
              </a:lnSpc>
              <a:spcBef>
                <a:spcPts val="0"/>
              </a:spcBef>
              <a:spcAft>
                <a:spcPts val="1200"/>
              </a:spcAft>
              <a:buClr>
                <a:srgbClr val="FFC000"/>
              </a:buClr>
              <a:defRPr sz="2324"/>
            </a:pPr>
            <a:endParaRPr sz="2000" dirty="0"/>
          </a:p>
        </p:txBody>
      </p:sp>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Title 1"/>
          <p:cNvSpPr txBox="1">
            <a:spLocks noGrp="1"/>
          </p:cNvSpPr>
          <p:nvPr>
            <p:ph type="title"/>
          </p:nvPr>
        </p:nvSpPr>
        <p:spPr>
          <a:xfrm>
            <a:off x="572814" y="610680"/>
            <a:ext cx="8229601" cy="646333"/>
          </a:xfrm>
          <a:prstGeom prst="rect">
            <a:avLst/>
          </a:prstGeom>
        </p:spPr>
        <p:txBody>
          <a:bodyPr/>
          <a:lstStyle/>
          <a:p>
            <a:r>
              <a:t>I Got the Shot, But Still Got Flu</a:t>
            </a:r>
          </a:p>
        </p:txBody>
      </p:sp>
      <p:sp>
        <p:nvSpPr>
          <p:cNvPr id="496" name="Content Placeholder 2"/>
          <p:cNvSpPr txBox="1">
            <a:spLocks noGrp="1"/>
          </p:cNvSpPr>
          <p:nvPr>
            <p:ph type="body" idx="1"/>
          </p:nvPr>
        </p:nvSpPr>
        <p:spPr>
          <a:xfrm>
            <a:off x="457200" y="1709089"/>
            <a:ext cx="8229600" cy="3439822"/>
          </a:xfrm>
          <a:prstGeom prst="rect">
            <a:avLst/>
          </a:prstGeom>
        </p:spPr>
        <p:txBody>
          <a:bodyPr lIns="45718" tIns="45718" rIns="45718" bIns="45718" anchor="t">
            <a:normAutofit lnSpcReduction="10000"/>
          </a:bodyPr>
          <a:lstStyle/>
          <a:p>
            <a:r>
              <a:rPr lang="en-US" dirty="0"/>
              <a:t>Highly effective in reducing serious</a:t>
            </a:r>
            <a:r>
              <a:rPr dirty="0"/>
              <a:t> illness</a:t>
            </a:r>
            <a:endParaRPr lang="en-US" dirty="0"/>
          </a:p>
          <a:p>
            <a:r>
              <a:rPr lang="en-US" dirty="0"/>
              <a:t>Effective in reducing complications from influenza</a:t>
            </a:r>
          </a:p>
          <a:p>
            <a:r>
              <a:rPr lang="en-US" dirty="0"/>
              <a:t>Prevents influenza related deaths which can occur even if child previously healthy</a:t>
            </a:r>
          </a:p>
          <a:p>
            <a:r>
              <a:rPr lang="en-US" dirty="0"/>
              <a:t>Not</a:t>
            </a:r>
            <a:r>
              <a:rPr lang="en-US" dirty="0">
                <a:ea typeface="+mn-lt"/>
                <a:cs typeface="+mn-lt"/>
              </a:rPr>
              <a:t> 100% effective at preventing influenza illness</a:t>
            </a:r>
            <a:endParaRPr lang="en-US" dirty="0"/>
          </a:p>
        </p:txBody>
      </p:sp>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 name="Title 1"/>
          <p:cNvSpPr txBox="1">
            <a:spLocks noGrp="1"/>
          </p:cNvSpPr>
          <p:nvPr>
            <p:ph type="title"/>
          </p:nvPr>
        </p:nvSpPr>
        <p:spPr>
          <a:xfrm>
            <a:off x="557408" y="598186"/>
            <a:ext cx="8229601" cy="1200329"/>
          </a:xfrm>
          <a:prstGeom prst="rect">
            <a:avLst/>
          </a:prstGeom>
        </p:spPr>
        <p:txBody>
          <a:bodyPr>
            <a:normAutofit/>
          </a:bodyPr>
          <a:lstStyle/>
          <a:p>
            <a:r>
              <a:rPr lang="en-US" dirty="0"/>
              <a:t>Reasons Parents May Give for Not Getting the Flu Shot</a:t>
            </a:r>
            <a:endParaRPr dirty="0"/>
          </a:p>
        </p:txBody>
      </p:sp>
      <p:sp>
        <p:nvSpPr>
          <p:cNvPr id="499" name="Content Placeholder 2"/>
          <p:cNvSpPr txBox="1">
            <a:spLocks noGrp="1"/>
          </p:cNvSpPr>
          <p:nvPr>
            <p:ph type="body" idx="1"/>
          </p:nvPr>
        </p:nvSpPr>
        <p:spPr>
          <a:xfrm>
            <a:off x="457200" y="2068422"/>
            <a:ext cx="8229600" cy="3439823"/>
          </a:xfrm>
          <a:prstGeom prst="rect">
            <a:avLst/>
          </a:prstGeom>
        </p:spPr>
        <p:txBody>
          <a:bodyPr lIns="45718" tIns="45718" rIns="45718" bIns="45718" anchor="t">
            <a:normAutofit/>
          </a:bodyPr>
          <a:lstStyle/>
          <a:p>
            <a:pPr marL="291465" indent="-291465" defTabSz="388620">
              <a:lnSpc>
                <a:spcPct val="90000"/>
              </a:lnSpc>
              <a:spcBef>
                <a:spcPts val="600"/>
              </a:spcBef>
              <a:defRPr sz="2700"/>
            </a:pPr>
            <a:r>
              <a:rPr dirty="0"/>
              <a:t>I just never get around to it</a:t>
            </a:r>
          </a:p>
          <a:p>
            <a:pPr marL="291465" indent="-291465" defTabSz="388620">
              <a:lnSpc>
                <a:spcPct val="90000"/>
              </a:lnSpc>
              <a:spcBef>
                <a:spcPts val="600"/>
              </a:spcBef>
              <a:defRPr sz="2700"/>
            </a:pPr>
            <a:r>
              <a:rPr dirty="0"/>
              <a:t>The flu shot is unsafe (</a:t>
            </a:r>
            <a:r>
              <a:rPr dirty="0" err="1"/>
              <a:t>ie</a:t>
            </a:r>
            <a:r>
              <a:rPr dirty="0"/>
              <a:t>. thimer</a:t>
            </a:r>
            <a:r>
              <a:rPr lang="en-US" dirty="0"/>
              <a:t>osa</a:t>
            </a:r>
            <a:r>
              <a:rPr dirty="0"/>
              <a:t>l, GBS)</a:t>
            </a:r>
          </a:p>
          <a:p>
            <a:pPr marL="291465" indent="-291465" defTabSz="388620">
              <a:lnSpc>
                <a:spcPct val="90000"/>
              </a:lnSpc>
              <a:spcBef>
                <a:spcPts val="600"/>
              </a:spcBef>
              <a:defRPr sz="2700"/>
            </a:pPr>
            <a:r>
              <a:rPr dirty="0"/>
              <a:t>My kids never get influenza</a:t>
            </a:r>
          </a:p>
          <a:p>
            <a:pPr marL="291465" indent="-291465" defTabSz="388620">
              <a:lnSpc>
                <a:spcPct val="90000"/>
              </a:lnSpc>
              <a:spcBef>
                <a:spcPts val="600"/>
              </a:spcBef>
              <a:defRPr sz="2700"/>
            </a:pPr>
            <a:r>
              <a:rPr dirty="0"/>
              <a:t>Flu shot made me or child sick</a:t>
            </a:r>
          </a:p>
          <a:p>
            <a:pPr marL="291465" indent="-291465" defTabSz="388620">
              <a:lnSpc>
                <a:spcPct val="90000"/>
              </a:lnSpc>
              <a:spcBef>
                <a:spcPts val="600"/>
              </a:spcBef>
              <a:defRPr sz="2700"/>
            </a:pPr>
            <a:r>
              <a:rPr dirty="0"/>
              <a:t>Flu shot doesn’t work – child still got flu</a:t>
            </a:r>
          </a:p>
          <a:p>
            <a:pPr marL="291465" indent="-291465" defTabSz="388620">
              <a:lnSpc>
                <a:spcPct val="90000"/>
              </a:lnSpc>
              <a:spcBef>
                <a:spcPts val="600"/>
              </a:spcBef>
              <a:defRPr sz="2700" b="1"/>
            </a:pPr>
            <a:r>
              <a:rPr dirty="0"/>
              <a:t>Influenza is not that bad</a:t>
            </a:r>
          </a:p>
          <a:p>
            <a:pPr marL="291465" indent="-291465" defTabSz="388620">
              <a:lnSpc>
                <a:spcPct val="90000"/>
              </a:lnSpc>
              <a:spcBef>
                <a:spcPts val="600"/>
              </a:spcBef>
              <a:defRPr sz="2700"/>
            </a:pPr>
            <a:r>
              <a:rPr lang="en-US" dirty="0">
                <a:ea typeface="+mn-lt"/>
                <a:cs typeface="+mn-lt"/>
              </a:rPr>
              <a:t>Fear of exposure to COVID-19 at doctor’s office</a:t>
            </a:r>
          </a:p>
        </p:txBody>
      </p:sp>
      <p:sp>
        <p:nvSpPr>
          <p:cNvPr id="500" name="TextBox 3"/>
          <p:cNvSpPr txBox="1"/>
          <p:nvPr/>
        </p:nvSpPr>
        <p:spPr>
          <a:xfrm>
            <a:off x="457199" y="6581001"/>
            <a:ext cx="3098040" cy="2483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200">
                <a:latin typeface="+mn-lt"/>
                <a:ea typeface="+mn-ea"/>
                <a:cs typeface="+mn-cs"/>
                <a:sym typeface="Calibri"/>
              </a:defRPr>
            </a:lvl1pPr>
          </a:lstStyle>
          <a:p>
            <a:r>
              <a:t>Source: Pellman H. PIDJ 2006 Nov;25(11):1086-7</a:t>
            </a:r>
          </a:p>
        </p:txBody>
      </p:sp>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 name="Title 1"/>
          <p:cNvSpPr txBox="1">
            <a:spLocks noGrp="1"/>
          </p:cNvSpPr>
          <p:nvPr>
            <p:ph type="title"/>
          </p:nvPr>
        </p:nvSpPr>
        <p:spPr>
          <a:xfrm>
            <a:off x="457200" y="600171"/>
            <a:ext cx="8229600" cy="646333"/>
          </a:xfrm>
          <a:prstGeom prst="rect">
            <a:avLst/>
          </a:prstGeom>
        </p:spPr>
        <p:txBody>
          <a:bodyPr/>
          <a:lstStyle/>
          <a:p>
            <a:r>
              <a:t>Flu is Not That Bad</a:t>
            </a:r>
          </a:p>
        </p:txBody>
      </p:sp>
      <p:sp>
        <p:nvSpPr>
          <p:cNvPr id="505" name="Content Placeholder 2"/>
          <p:cNvSpPr txBox="1">
            <a:spLocks noGrp="1"/>
          </p:cNvSpPr>
          <p:nvPr>
            <p:ph type="body" idx="1"/>
          </p:nvPr>
        </p:nvSpPr>
        <p:spPr>
          <a:xfrm>
            <a:off x="457200" y="1497929"/>
            <a:ext cx="8229600" cy="3439823"/>
          </a:xfrm>
          <a:prstGeom prst="rect">
            <a:avLst/>
          </a:prstGeom>
        </p:spPr>
        <p:txBody>
          <a:bodyPr lIns="45718" tIns="45718" rIns="45718" bIns="45718" anchor="t">
            <a:normAutofit lnSpcReduction="10000"/>
          </a:bodyPr>
          <a:lstStyle/>
          <a:p>
            <a:pPr marL="332105" indent="-332105" defTabSz="443483">
              <a:defRPr sz="3100"/>
            </a:pPr>
            <a:r>
              <a:rPr lang="en-US" dirty="0">
                <a:ea typeface="+mn-lt"/>
                <a:cs typeface="+mn-lt"/>
              </a:rPr>
              <a:t>Leads to hospitalization, ICU stays with intubation, secondary bacterial infection, and even death in otherwise healthy children</a:t>
            </a:r>
          </a:p>
          <a:p>
            <a:pPr marL="0" indent="0" defTabSz="443483">
              <a:buSzTx/>
              <a:buNone/>
              <a:defRPr sz="3100"/>
            </a:pPr>
            <a:endParaRPr sz="1900" dirty="0"/>
          </a:p>
          <a:p>
            <a:pPr marL="332105" indent="-332105" defTabSz="443483">
              <a:defRPr sz="3100"/>
            </a:pPr>
            <a:r>
              <a:rPr dirty="0"/>
              <a:t>Mild illness still leads to missed school/work</a:t>
            </a:r>
          </a:p>
          <a:p>
            <a:pPr marL="332105" indent="-332105" defTabSz="443483">
              <a:defRPr sz="3100"/>
            </a:pPr>
            <a:endParaRPr dirty="0"/>
          </a:p>
          <a:p>
            <a:pPr marL="332105" indent="-332105" defTabSz="443483">
              <a:defRPr sz="3100"/>
            </a:pPr>
            <a:r>
              <a:rPr lang="en-US" dirty="0">
                <a:ea typeface="+mn-lt"/>
                <a:cs typeface="+mn-lt"/>
              </a:rPr>
              <a:t>Not all flu-like illness is true influenza</a:t>
            </a:r>
            <a:endParaRPr lang="en-US" dirty="0"/>
          </a:p>
          <a:p>
            <a:pPr marL="0" indent="0" defTabSz="443483">
              <a:buSzTx/>
              <a:buNone/>
              <a:defRPr sz="3100"/>
            </a:pPr>
            <a:endParaRPr lang="en-US" dirty="0"/>
          </a:p>
        </p:txBody>
      </p:sp>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 name="Title 1"/>
          <p:cNvSpPr txBox="1">
            <a:spLocks noGrp="1"/>
          </p:cNvSpPr>
          <p:nvPr>
            <p:ph type="title"/>
          </p:nvPr>
        </p:nvSpPr>
        <p:spPr>
          <a:xfrm>
            <a:off x="557408" y="598186"/>
            <a:ext cx="8229601" cy="1200329"/>
          </a:xfrm>
          <a:prstGeom prst="rect">
            <a:avLst/>
          </a:prstGeom>
        </p:spPr>
        <p:txBody>
          <a:bodyPr>
            <a:normAutofit/>
          </a:bodyPr>
          <a:lstStyle/>
          <a:p>
            <a:r>
              <a:rPr lang="en-US" dirty="0"/>
              <a:t>Reasons Parents May Give for Not Getting the Flu Shot</a:t>
            </a:r>
            <a:endParaRPr dirty="0"/>
          </a:p>
        </p:txBody>
      </p:sp>
      <p:sp>
        <p:nvSpPr>
          <p:cNvPr id="508" name="Content Placeholder 2"/>
          <p:cNvSpPr txBox="1">
            <a:spLocks noGrp="1"/>
          </p:cNvSpPr>
          <p:nvPr>
            <p:ph type="body" idx="1"/>
          </p:nvPr>
        </p:nvSpPr>
        <p:spPr>
          <a:xfrm>
            <a:off x="457200" y="2068422"/>
            <a:ext cx="8229600" cy="3439823"/>
          </a:xfrm>
          <a:prstGeom prst="rect">
            <a:avLst/>
          </a:prstGeom>
        </p:spPr>
        <p:txBody>
          <a:bodyPr lIns="45718" tIns="45718" rIns="45718" bIns="45718" anchor="t">
            <a:normAutofit/>
          </a:bodyPr>
          <a:lstStyle/>
          <a:p>
            <a:pPr marL="291465" indent="-291465" defTabSz="388620">
              <a:lnSpc>
                <a:spcPct val="90000"/>
              </a:lnSpc>
              <a:spcBef>
                <a:spcPts val="600"/>
              </a:spcBef>
              <a:defRPr sz="2700"/>
            </a:pPr>
            <a:r>
              <a:rPr dirty="0"/>
              <a:t>I just never get around to it</a:t>
            </a:r>
          </a:p>
          <a:p>
            <a:pPr marL="291465" indent="-291465" defTabSz="388620">
              <a:lnSpc>
                <a:spcPct val="90000"/>
              </a:lnSpc>
              <a:spcBef>
                <a:spcPts val="600"/>
              </a:spcBef>
              <a:defRPr sz="2700"/>
            </a:pPr>
            <a:r>
              <a:rPr dirty="0"/>
              <a:t>The flu shot is unsafe (</a:t>
            </a:r>
            <a:r>
              <a:rPr dirty="0" err="1"/>
              <a:t>ie</a:t>
            </a:r>
            <a:r>
              <a:rPr dirty="0"/>
              <a:t>. </a:t>
            </a:r>
            <a:r>
              <a:rPr lang="en-US" dirty="0"/>
              <a:t>thimerosal</a:t>
            </a:r>
            <a:r>
              <a:rPr dirty="0"/>
              <a:t>, GBS)</a:t>
            </a:r>
          </a:p>
          <a:p>
            <a:pPr marL="291465" indent="-291465" defTabSz="388620">
              <a:lnSpc>
                <a:spcPct val="90000"/>
              </a:lnSpc>
              <a:spcBef>
                <a:spcPts val="600"/>
              </a:spcBef>
              <a:defRPr sz="2700"/>
            </a:pPr>
            <a:r>
              <a:rPr dirty="0"/>
              <a:t>My kids never get influenza</a:t>
            </a:r>
          </a:p>
          <a:p>
            <a:pPr marL="291465" indent="-291465" defTabSz="388620">
              <a:lnSpc>
                <a:spcPct val="90000"/>
              </a:lnSpc>
              <a:spcBef>
                <a:spcPts val="600"/>
              </a:spcBef>
              <a:defRPr sz="2700"/>
            </a:pPr>
            <a:r>
              <a:rPr dirty="0"/>
              <a:t>Flu shot made me or child sick</a:t>
            </a:r>
          </a:p>
          <a:p>
            <a:pPr marL="291465" indent="-291465" defTabSz="388620">
              <a:lnSpc>
                <a:spcPct val="90000"/>
              </a:lnSpc>
              <a:spcBef>
                <a:spcPts val="600"/>
              </a:spcBef>
              <a:defRPr sz="2700"/>
            </a:pPr>
            <a:r>
              <a:rPr dirty="0"/>
              <a:t>Flu shot doesn’t work – child still got flu</a:t>
            </a:r>
          </a:p>
          <a:p>
            <a:pPr marL="291465" indent="-291465" defTabSz="388620">
              <a:lnSpc>
                <a:spcPct val="90000"/>
              </a:lnSpc>
              <a:spcBef>
                <a:spcPts val="600"/>
              </a:spcBef>
              <a:defRPr sz="2700"/>
            </a:pPr>
            <a:r>
              <a:rPr dirty="0"/>
              <a:t>Influenza is not that bad</a:t>
            </a:r>
          </a:p>
          <a:p>
            <a:pPr marL="291465" indent="-291465" defTabSz="388620">
              <a:lnSpc>
                <a:spcPct val="90000"/>
              </a:lnSpc>
              <a:spcBef>
                <a:spcPts val="600"/>
              </a:spcBef>
              <a:defRPr sz="2700" b="1"/>
            </a:pPr>
            <a:r>
              <a:rPr lang="en-US" dirty="0">
                <a:ea typeface="+mn-lt"/>
                <a:cs typeface="+mn-lt"/>
              </a:rPr>
              <a:t>Fear of exposure to COVID-19 at doctor’s office</a:t>
            </a:r>
          </a:p>
        </p:txBody>
      </p:sp>
      <p:sp>
        <p:nvSpPr>
          <p:cNvPr id="509" name="TextBox 3"/>
          <p:cNvSpPr txBox="1"/>
          <p:nvPr/>
        </p:nvSpPr>
        <p:spPr>
          <a:xfrm>
            <a:off x="457199" y="6581001"/>
            <a:ext cx="3098040" cy="2483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200">
                <a:latin typeface="+mn-lt"/>
                <a:ea typeface="+mn-ea"/>
                <a:cs typeface="+mn-cs"/>
                <a:sym typeface="Calibri"/>
              </a:defRPr>
            </a:lvl1pPr>
          </a:lstStyle>
          <a:p>
            <a:r>
              <a:t>Source: Pellman H. PIDJ 2006 Nov;25(11):1086-7</a:t>
            </a:r>
          </a:p>
        </p:txBody>
      </p:sp>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 name="Title 1"/>
          <p:cNvSpPr txBox="1">
            <a:spLocks noGrp="1"/>
          </p:cNvSpPr>
          <p:nvPr>
            <p:ph type="title"/>
          </p:nvPr>
        </p:nvSpPr>
        <p:spPr>
          <a:xfrm>
            <a:off x="572814" y="610680"/>
            <a:ext cx="8229601" cy="646333"/>
          </a:xfrm>
          <a:prstGeom prst="rect">
            <a:avLst/>
          </a:prstGeom>
        </p:spPr>
        <p:txBody>
          <a:bodyPr/>
          <a:lstStyle/>
          <a:p>
            <a:r>
              <a:t>COVID-19 Fears</a:t>
            </a:r>
          </a:p>
        </p:txBody>
      </p:sp>
      <p:sp>
        <p:nvSpPr>
          <p:cNvPr id="514" name="Content Placeholder 2"/>
          <p:cNvSpPr txBox="1">
            <a:spLocks noGrp="1"/>
          </p:cNvSpPr>
          <p:nvPr>
            <p:ph type="body" idx="1"/>
          </p:nvPr>
        </p:nvSpPr>
        <p:spPr>
          <a:xfrm>
            <a:off x="457200" y="1709089"/>
            <a:ext cx="8229600" cy="3439822"/>
          </a:xfrm>
          <a:prstGeom prst="rect">
            <a:avLst/>
          </a:prstGeom>
        </p:spPr>
        <p:txBody>
          <a:bodyPr>
            <a:normAutofit fontScale="92500" lnSpcReduction="10000"/>
          </a:bodyPr>
          <a:lstStyle/>
          <a:p>
            <a:r>
              <a:rPr dirty="0"/>
              <a:t>Emphasize infection prevention </a:t>
            </a:r>
            <a:r>
              <a:rPr lang="en-US" dirty="0"/>
              <a:t>measures implemented by your practice</a:t>
            </a:r>
            <a:endParaRPr dirty="0"/>
          </a:p>
          <a:p>
            <a:pPr lvl="1"/>
            <a:r>
              <a:rPr dirty="0"/>
              <a:t>Masks</a:t>
            </a:r>
          </a:p>
          <a:p>
            <a:pPr lvl="1"/>
            <a:r>
              <a:rPr dirty="0"/>
              <a:t>Screenings</a:t>
            </a:r>
          </a:p>
          <a:p>
            <a:pPr lvl="1"/>
            <a:r>
              <a:rPr dirty="0"/>
              <a:t>Sick vs Well areas</a:t>
            </a:r>
          </a:p>
          <a:p>
            <a:pPr lvl="1"/>
            <a:r>
              <a:rPr dirty="0"/>
              <a:t>Importance of well child care despite pandemic to prevent other diseases</a:t>
            </a:r>
          </a:p>
        </p:txBody>
      </p:sp>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2" name="Picture 3" descr="Picture 3"/>
          <p:cNvPicPr>
            <a:picLocks noChangeAspect="1"/>
          </p:cNvPicPr>
          <p:nvPr/>
        </p:nvPicPr>
        <p:blipFill>
          <a:blip r:embed="rId3"/>
          <a:stretch>
            <a:fillRect/>
          </a:stretch>
        </p:blipFill>
        <p:spPr>
          <a:xfrm>
            <a:off x="5488132" y="6126162"/>
            <a:ext cx="3444503" cy="509151"/>
          </a:xfrm>
          <a:prstGeom prst="rect">
            <a:avLst/>
          </a:prstGeom>
          <a:ln w="12700">
            <a:miter lim="400000"/>
          </a:ln>
        </p:spPr>
      </p:pic>
      <p:sp>
        <p:nvSpPr>
          <p:cNvPr id="643" name="Straight Connector 4"/>
          <p:cNvSpPr/>
          <p:nvPr/>
        </p:nvSpPr>
        <p:spPr>
          <a:xfrm>
            <a:off x="363867" y="6499490"/>
            <a:ext cx="5007237" cy="1"/>
          </a:xfrm>
          <a:prstGeom prst="line">
            <a:avLst/>
          </a:prstGeom>
          <a:ln w="50800">
            <a:solidFill>
              <a:schemeClr val="accent3"/>
            </a:solidFill>
          </a:ln>
        </p:spPr>
        <p:txBody>
          <a:bodyPr lIns="45718" tIns="45718" rIns="45718" bIns="45718"/>
          <a:lstStyle/>
          <a:p>
            <a:endParaRPr/>
          </a:p>
        </p:txBody>
      </p:sp>
      <p:sp>
        <p:nvSpPr>
          <p:cNvPr id="644" name="TextBox 5"/>
          <p:cNvSpPr txBox="1"/>
          <p:nvPr/>
        </p:nvSpPr>
        <p:spPr>
          <a:xfrm>
            <a:off x="1045954" y="2761719"/>
            <a:ext cx="7275457" cy="6378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defRPr sz="2000" b="1">
                <a:solidFill>
                  <a:srgbClr val="FFFFFF"/>
                </a:solidFill>
                <a:latin typeface="+mn-lt"/>
                <a:ea typeface="+mn-ea"/>
                <a:cs typeface="+mn-cs"/>
                <a:sym typeface="Calibri"/>
              </a:defRPr>
            </a:pPr>
            <a:r>
              <a:t>SAMPLE PHOTO  SAMPLE PHOTO  SAMPLE PHOTO  SAMPLE PHOTO  </a:t>
            </a:r>
          </a:p>
          <a:p>
            <a:pPr>
              <a:defRPr>
                <a:latin typeface="+mn-lt"/>
                <a:ea typeface="+mn-ea"/>
                <a:cs typeface="+mn-cs"/>
                <a:sym typeface="Calibri"/>
              </a:defRPr>
            </a:pPr>
            <a:r>
              <a:t>  </a:t>
            </a:r>
          </a:p>
        </p:txBody>
      </p:sp>
      <p:sp>
        <p:nvSpPr>
          <p:cNvPr id="645" name="Title 1"/>
          <p:cNvSpPr txBox="1">
            <a:spLocks noGrp="1"/>
          </p:cNvSpPr>
          <p:nvPr>
            <p:ph type="title"/>
          </p:nvPr>
        </p:nvSpPr>
        <p:spPr>
          <a:xfrm>
            <a:off x="363868" y="626390"/>
            <a:ext cx="8229601" cy="646333"/>
          </a:xfrm>
          <a:prstGeom prst="rect">
            <a:avLst/>
          </a:prstGeom>
        </p:spPr>
        <p:txBody>
          <a:bodyPr/>
          <a:lstStyle/>
          <a:p>
            <a:r>
              <a:t>DISCUSSION</a:t>
            </a:r>
          </a:p>
        </p:txBody>
      </p:sp>
      <p:sp>
        <p:nvSpPr>
          <p:cNvPr id="646" name="Content Placeholder 6"/>
          <p:cNvSpPr txBox="1">
            <a:spLocks noGrp="1"/>
          </p:cNvSpPr>
          <p:nvPr>
            <p:ph type="body" idx="1"/>
          </p:nvPr>
        </p:nvSpPr>
        <p:spPr>
          <a:xfrm>
            <a:off x="703033" y="1792868"/>
            <a:ext cx="8229601" cy="3439822"/>
          </a:xfrm>
          <a:prstGeom prst="rect">
            <a:avLst/>
          </a:prstGeom>
        </p:spPr>
        <p:txBody>
          <a:bodyPr/>
          <a:lstStyle/>
          <a:p>
            <a:r>
              <a:t>Questions?</a:t>
            </a:r>
          </a:p>
          <a:p>
            <a:pPr marL="0" indent="0">
              <a:buSzTx/>
              <a:buNone/>
            </a:pPr>
            <a:endParaRPr/>
          </a:p>
          <a:p>
            <a:r>
              <a:t>Comments?</a:t>
            </a:r>
          </a:p>
        </p:txBody>
      </p:sp>
    </p:spTree>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F74A4-A661-4A5A-9D87-6A7A58F1FF21}"/>
              </a:ext>
            </a:extLst>
          </p:cNvPr>
          <p:cNvSpPr>
            <a:spLocks noGrp="1"/>
          </p:cNvSpPr>
          <p:nvPr>
            <p:ph type="title"/>
          </p:nvPr>
        </p:nvSpPr>
        <p:spPr/>
        <p:txBody>
          <a:bodyPr/>
          <a:lstStyle/>
          <a:p>
            <a:r>
              <a:rPr lang="en-US" dirty="0"/>
              <a:t>Additional Information</a:t>
            </a:r>
          </a:p>
        </p:txBody>
      </p:sp>
    </p:spTree>
    <p:extLst>
      <p:ext uri="{BB962C8B-B14F-4D97-AF65-F5344CB8AC3E}">
        <p14:creationId xmlns:p14="http://schemas.microsoft.com/office/powerpoint/2010/main" val="2125520911"/>
      </p:ext>
    </p:extLst>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 name="Title 1"/>
          <p:cNvSpPr txBox="1"/>
          <p:nvPr/>
        </p:nvSpPr>
        <p:spPr>
          <a:xfrm>
            <a:off x="502919" y="584415"/>
            <a:ext cx="8138160" cy="6463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lgn="ctr">
              <a:defRPr sz="3600" b="1" cap="small">
                <a:solidFill>
                  <a:schemeClr val="accent6"/>
                </a:solidFill>
                <a:latin typeface="Georgia"/>
                <a:ea typeface="Georgia"/>
                <a:cs typeface="Georgia"/>
                <a:sym typeface="Georgia"/>
              </a:defRPr>
            </a:lvl1pPr>
          </a:lstStyle>
          <a:p>
            <a:r>
              <a:rPr dirty="0"/>
              <a:t>AAP</a:t>
            </a:r>
            <a:r>
              <a:rPr lang="en-US" dirty="0"/>
              <a:t> Resources</a:t>
            </a:r>
          </a:p>
        </p:txBody>
      </p:sp>
      <p:pic>
        <p:nvPicPr>
          <p:cNvPr id="2" name="Picture 2" descr="Graphical user interface, text, application&#10;&#10;Description automatically generated">
            <a:extLst>
              <a:ext uri="{FF2B5EF4-FFF2-40B4-BE49-F238E27FC236}">
                <a16:creationId xmlns:a16="http://schemas.microsoft.com/office/drawing/2014/main" id="{1A97341A-47F8-4241-99EF-35B2E6F5759E}"/>
              </a:ext>
            </a:extLst>
          </p:cNvPr>
          <p:cNvPicPr>
            <a:picLocks noChangeAspect="1"/>
          </p:cNvPicPr>
          <p:nvPr/>
        </p:nvPicPr>
        <p:blipFill>
          <a:blip r:embed="rId3"/>
          <a:stretch>
            <a:fillRect/>
          </a:stretch>
        </p:blipFill>
        <p:spPr>
          <a:xfrm>
            <a:off x="4796289" y="2358085"/>
            <a:ext cx="4454105" cy="3522054"/>
          </a:xfrm>
          <a:prstGeom prst="rect">
            <a:avLst/>
          </a:prstGeom>
        </p:spPr>
      </p:pic>
      <p:pic>
        <p:nvPicPr>
          <p:cNvPr id="3" name="Picture 3" descr="Graphical user interface, text, application&#10;&#10;Description automatically generated">
            <a:extLst>
              <a:ext uri="{FF2B5EF4-FFF2-40B4-BE49-F238E27FC236}">
                <a16:creationId xmlns:a16="http://schemas.microsoft.com/office/drawing/2014/main" id="{9F493E39-2B47-4CDB-B52B-FC02BAF7EBC9}"/>
              </a:ext>
            </a:extLst>
          </p:cNvPr>
          <p:cNvPicPr>
            <a:picLocks noChangeAspect="1"/>
          </p:cNvPicPr>
          <p:nvPr/>
        </p:nvPicPr>
        <p:blipFill>
          <a:blip r:embed="rId4"/>
          <a:stretch>
            <a:fillRect/>
          </a:stretch>
        </p:blipFill>
        <p:spPr>
          <a:xfrm>
            <a:off x="23004" y="2353097"/>
            <a:ext cx="4641011" cy="3532033"/>
          </a:xfrm>
          <a:prstGeom prst="rect">
            <a:avLst/>
          </a:prstGeom>
        </p:spPr>
      </p:pic>
      <p:sp>
        <p:nvSpPr>
          <p:cNvPr id="4" name="TextBox 3">
            <a:extLst>
              <a:ext uri="{FF2B5EF4-FFF2-40B4-BE49-F238E27FC236}">
                <a16:creationId xmlns:a16="http://schemas.microsoft.com/office/drawing/2014/main" id="{DA264CB9-A887-472E-AFF4-C963D264D69F}"/>
              </a:ext>
            </a:extLst>
          </p:cNvPr>
          <p:cNvSpPr txBox="1"/>
          <p:nvPr/>
        </p:nvSpPr>
        <p:spPr>
          <a:xfrm>
            <a:off x="138023" y="1705154"/>
            <a:ext cx="4813539" cy="3385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US" sz="1600" dirty="0">
                <a:latin typeface="Calibri"/>
                <a:hlinkClick r:id="rId5"/>
              </a:rPr>
              <a:t>https://www.aap.org/en/patient-care/immunizations/</a:t>
            </a:r>
            <a:r>
              <a:rPr lang="en-US" sz="1600" dirty="0">
                <a:latin typeface="Calibri"/>
              </a:rPr>
              <a:t> </a:t>
            </a:r>
          </a:p>
        </p:txBody>
      </p:sp>
      <p:sp>
        <p:nvSpPr>
          <p:cNvPr id="5" name="TextBox 4">
            <a:extLst>
              <a:ext uri="{FF2B5EF4-FFF2-40B4-BE49-F238E27FC236}">
                <a16:creationId xmlns:a16="http://schemas.microsoft.com/office/drawing/2014/main" id="{942BE3D4-BB5E-4D4A-BE90-FD3E83E870A5}"/>
              </a:ext>
            </a:extLst>
          </p:cNvPr>
          <p:cNvSpPr txBox="1"/>
          <p:nvPr/>
        </p:nvSpPr>
        <p:spPr>
          <a:xfrm>
            <a:off x="4940061" y="1705155"/>
            <a:ext cx="4454105" cy="3385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US" sz="1600" dirty="0">
                <a:solidFill>
                  <a:srgbClr val="0000FF"/>
                </a:solidFill>
                <a:latin typeface="Calibri"/>
                <a:cs typeface="Segoe UI"/>
                <a:hlinkClick r:id="rId6"/>
              </a:rPr>
              <a:t>https://www.aap.org/en/patient-care/influenza/</a:t>
            </a:r>
            <a:r>
              <a:rPr lang="en-US" sz="1600" dirty="0">
                <a:latin typeface="Calibri"/>
              </a:rPr>
              <a:t> </a:t>
            </a:r>
          </a:p>
        </p:txBody>
      </p:sp>
    </p:spTree>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DF9DF-CDAF-4F2A-A984-F70161338398}"/>
              </a:ext>
            </a:extLst>
          </p:cNvPr>
          <p:cNvSpPr>
            <a:spLocks noGrp="1"/>
          </p:cNvSpPr>
          <p:nvPr>
            <p:ph type="title"/>
          </p:nvPr>
        </p:nvSpPr>
        <p:spPr>
          <a:xfrm>
            <a:off x="457200" y="696388"/>
            <a:ext cx="8229600" cy="646334"/>
          </a:xfrm>
        </p:spPr>
        <p:txBody>
          <a:bodyPr/>
          <a:lstStyle/>
          <a:p>
            <a:r>
              <a:rPr lang="en-US" dirty="0"/>
              <a:t>AAP Immunization Web Pages</a:t>
            </a:r>
          </a:p>
        </p:txBody>
      </p:sp>
      <p:sp>
        <p:nvSpPr>
          <p:cNvPr id="3" name="Text Placeholder 2">
            <a:extLst>
              <a:ext uri="{FF2B5EF4-FFF2-40B4-BE49-F238E27FC236}">
                <a16:creationId xmlns:a16="http://schemas.microsoft.com/office/drawing/2014/main" id="{D09DE937-405F-4A89-A4F5-AFC811878152}"/>
              </a:ext>
            </a:extLst>
          </p:cNvPr>
          <p:cNvSpPr>
            <a:spLocks noGrp="1"/>
          </p:cNvSpPr>
          <p:nvPr>
            <p:ph type="body" idx="1"/>
          </p:nvPr>
        </p:nvSpPr>
        <p:spPr>
          <a:xfrm>
            <a:off x="457200" y="1709089"/>
            <a:ext cx="8229600" cy="3439822"/>
          </a:xfrm>
        </p:spPr>
        <p:txBody>
          <a:bodyPr lIns="45718" tIns="45718" rIns="45718" bIns="45718" anchor="t">
            <a:normAutofit/>
          </a:bodyPr>
          <a:lstStyle/>
          <a:p>
            <a:pPr defTabSz="352042">
              <a:spcBef>
                <a:spcPts val="300"/>
              </a:spcBef>
              <a:defRPr sz="1300"/>
            </a:pPr>
            <a:r>
              <a:rPr lang="en-US" sz="1600" dirty="0">
                <a:latin typeface="Alegreya Sans" panose="00000500000000000000" pitchFamily="2" charset="0"/>
                <a:hlinkClick r:id="rId2"/>
              </a:rPr>
              <a:t>https://www.aap.org/en/patient-care/immunizations/</a:t>
            </a:r>
            <a:r>
              <a:rPr lang="en-US" sz="1600" dirty="0">
                <a:latin typeface="Alegreya Sans" panose="00000500000000000000" pitchFamily="2" charset="0"/>
              </a:rPr>
              <a:t> </a:t>
            </a:r>
          </a:p>
          <a:p>
            <a:pPr defTabSz="352042">
              <a:spcBef>
                <a:spcPts val="300"/>
              </a:spcBef>
              <a:defRPr sz="1300"/>
            </a:pPr>
            <a:r>
              <a:rPr lang="en-US" sz="1600" dirty="0">
                <a:latin typeface="Alegreya Sans" panose="00000500000000000000" pitchFamily="2" charset="0"/>
                <a:hlinkClick r:id="rId3"/>
              </a:rPr>
              <a:t>https://www.aap.org/en/patient-care/influenza/</a:t>
            </a:r>
            <a:r>
              <a:rPr lang="en-US" sz="1600" dirty="0">
                <a:latin typeface="Alegreya Sans" panose="00000500000000000000" pitchFamily="2" charset="0"/>
              </a:rPr>
              <a:t> </a:t>
            </a:r>
          </a:p>
          <a:p>
            <a:pPr defTabSz="352042">
              <a:spcBef>
                <a:spcPts val="300"/>
              </a:spcBef>
              <a:defRPr sz="1300"/>
            </a:pPr>
            <a:r>
              <a:rPr lang="en-US" sz="1600" dirty="0">
                <a:latin typeface="Alegreya Sans" panose="00000500000000000000" pitchFamily="2" charset="0"/>
              </a:rPr>
              <a:t>Find the latest Information on: </a:t>
            </a:r>
          </a:p>
          <a:p>
            <a:pPr marL="571500" lvl="1" indent="-219710" defTabSz="352042">
              <a:spcBef>
                <a:spcPts val="300"/>
              </a:spcBef>
              <a:buClrTx/>
              <a:defRPr sz="1300"/>
            </a:pPr>
            <a:r>
              <a:rPr lang="en-US" sz="1600" dirty="0">
                <a:latin typeface="Alegreya Sans" panose="00000500000000000000" pitchFamily="2" charset="0"/>
              </a:rPr>
              <a:t>Policy</a:t>
            </a:r>
          </a:p>
          <a:p>
            <a:pPr marL="571500" lvl="1" indent="-219710" defTabSz="352042">
              <a:spcBef>
                <a:spcPts val="300"/>
              </a:spcBef>
              <a:buClrTx/>
              <a:defRPr sz="1300"/>
            </a:pPr>
            <a:r>
              <a:rPr lang="en-US" sz="1600" dirty="0">
                <a:latin typeface="Alegreya Sans" panose="00000500000000000000" pitchFamily="2" charset="0"/>
              </a:rPr>
              <a:t>Promotional campaigns and advocacy</a:t>
            </a:r>
          </a:p>
          <a:p>
            <a:pPr marL="571500" lvl="1" indent="-219710" defTabSz="352042">
              <a:spcBef>
                <a:spcPts val="300"/>
              </a:spcBef>
              <a:buClrTx/>
              <a:defRPr sz="1300"/>
            </a:pPr>
            <a:r>
              <a:rPr lang="en-US" sz="1600" dirty="0">
                <a:latin typeface="Alegreya Sans" panose="00000500000000000000" pitchFamily="2" charset="0"/>
              </a:rPr>
              <a:t>Communicating with families</a:t>
            </a:r>
          </a:p>
          <a:p>
            <a:pPr marL="571500" lvl="1" indent="-219710" defTabSz="352042">
              <a:spcBef>
                <a:spcPts val="300"/>
              </a:spcBef>
              <a:buClrTx/>
              <a:defRPr sz="1300"/>
            </a:pPr>
            <a:r>
              <a:rPr lang="en-US" sz="1600" dirty="0">
                <a:latin typeface="Alegreya Sans"/>
              </a:rPr>
              <a:t>Practice management, improvement, and communications</a:t>
            </a:r>
          </a:p>
          <a:p>
            <a:pPr marL="571500" lvl="1" indent="-219710" defTabSz="352042">
              <a:spcBef>
                <a:spcPts val="300"/>
              </a:spcBef>
              <a:buClrTx/>
              <a:defRPr sz="1300"/>
            </a:pPr>
            <a:r>
              <a:rPr lang="en-US" sz="1600" dirty="0">
                <a:latin typeface="Alegreya Sans" panose="00000500000000000000" pitchFamily="2" charset="0"/>
              </a:rPr>
              <a:t>State-specific information </a:t>
            </a:r>
            <a:endParaRPr lang="en-US" sz="1600" u="sng" dirty="0">
              <a:solidFill>
                <a:srgbClr val="0000FF"/>
              </a:solidFill>
              <a:uFill>
                <a:solidFill>
                  <a:srgbClr val="0000FF"/>
                </a:solidFill>
              </a:uFill>
              <a:latin typeface="Calibri"/>
            </a:endParaRPr>
          </a:p>
          <a:p>
            <a:pPr marL="571500" lvl="1" indent="-219710" defTabSz="352042">
              <a:spcBef>
                <a:spcPts val="300"/>
              </a:spcBef>
              <a:buClrTx/>
              <a:defRPr sz="1300"/>
            </a:pPr>
            <a:r>
              <a:rPr lang="en-US" sz="1600" dirty="0">
                <a:latin typeface="Alegreya Sans"/>
              </a:rPr>
              <a:t>Addressing vaccine hesitancy</a:t>
            </a:r>
          </a:p>
        </p:txBody>
      </p:sp>
    </p:spTree>
    <p:extLst>
      <p:ext uri="{BB962C8B-B14F-4D97-AF65-F5344CB8AC3E}">
        <p14:creationId xmlns:p14="http://schemas.microsoft.com/office/powerpoint/2010/main" val="89733932"/>
      </p:ext>
    </p:extLst>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58BBE-8347-447C-9C90-D918CDDC0551}"/>
              </a:ext>
            </a:extLst>
          </p:cNvPr>
          <p:cNvSpPr>
            <a:spLocks noGrp="1"/>
          </p:cNvSpPr>
          <p:nvPr>
            <p:ph type="title"/>
          </p:nvPr>
        </p:nvSpPr>
        <p:spPr>
          <a:xfrm>
            <a:off x="457200" y="554545"/>
            <a:ext cx="8229600" cy="646333"/>
          </a:xfrm>
        </p:spPr>
        <p:txBody>
          <a:bodyPr/>
          <a:lstStyle/>
          <a:p>
            <a:r>
              <a:rPr lang="en-US" dirty="0"/>
              <a:t>Parent Resources</a:t>
            </a:r>
          </a:p>
        </p:txBody>
      </p:sp>
      <p:sp>
        <p:nvSpPr>
          <p:cNvPr id="3" name="Text Placeholder 2">
            <a:extLst>
              <a:ext uri="{FF2B5EF4-FFF2-40B4-BE49-F238E27FC236}">
                <a16:creationId xmlns:a16="http://schemas.microsoft.com/office/drawing/2014/main" id="{826DD47E-C28D-489D-AB26-55A16AF09589}"/>
              </a:ext>
            </a:extLst>
          </p:cNvPr>
          <p:cNvSpPr>
            <a:spLocks noGrp="1"/>
          </p:cNvSpPr>
          <p:nvPr>
            <p:ph type="body" sz="half" idx="1"/>
          </p:nvPr>
        </p:nvSpPr>
        <p:spPr/>
        <p:txBody>
          <a:bodyPr lIns="45718" tIns="45718" rIns="45718" bIns="45718" anchor="t">
            <a:normAutofit/>
          </a:bodyPr>
          <a:lstStyle/>
          <a:p>
            <a:pPr>
              <a:spcBef>
                <a:spcPts val="300"/>
              </a:spcBef>
            </a:pPr>
            <a:r>
              <a:rPr lang="en-US" sz="2000" dirty="0">
                <a:ea typeface="+mn-lt"/>
                <a:cs typeface="+mn-lt"/>
              </a:rPr>
              <a:t>Information for parents on:</a:t>
            </a:r>
            <a:endParaRPr lang="en-US" sz="2000" dirty="0"/>
          </a:p>
          <a:p>
            <a:pPr marL="571500" lvl="1" indent="-219710">
              <a:spcBef>
                <a:spcPts val="300"/>
              </a:spcBef>
            </a:pPr>
            <a:r>
              <a:rPr lang="en-US" sz="2000" dirty="0">
                <a:ea typeface="+mn-lt"/>
                <a:cs typeface="+mn-lt"/>
              </a:rPr>
              <a:t>Individual childhood vaccines</a:t>
            </a:r>
            <a:endParaRPr lang="en-US" sz="2000" dirty="0"/>
          </a:p>
          <a:p>
            <a:pPr marL="571500" lvl="1" indent="-219710">
              <a:spcBef>
                <a:spcPts val="300"/>
              </a:spcBef>
            </a:pPr>
            <a:r>
              <a:rPr lang="en-US" sz="2000" dirty="0"/>
              <a:t>Vaccine schedules</a:t>
            </a:r>
          </a:p>
          <a:p>
            <a:pPr marL="571500" lvl="1" indent="-219710">
              <a:spcBef>
                <a:spcPts val="300"/>
              </a:spcBef>
            </a:pPr>
            <a:r>
              <a:rPr lang="en-US" sz="2000" dirty="0"/>
              <a:t>Safety of vaccines</a:t>
            </a:r>
          </a:p>
          <a:p>
            <a:pPr marL="571500" lvl="1" indent="-219710">
              <a:spcBef>
                <a:spcPts val="300"/>
              </a:spcBef>
            </a:pPr>
            <a:r>
              <a:rPr lang="en-US" sz="2000" dirty="0"/>
              <a:t>How vaccines work</a:t>
            </a:r>
          </a:p>
          <a:p>
            <a:pPr marL="571500" lvl="1" indent="-219710">
              <a:spcBef>
                <a:spcPts val="300"/>
              </a:spcBef>
            </a:pPr>
            <a:r>
              <a:rPr lang="en-US" sz="2000" dirty="0"/>
              <a:t>Common questions answered</a:t>
            </a:r>
          </a:p>
          <a:p>
            <a:endParaRPr lang="en-US" sz="1800" dirty="0"/>
          </a:p>
        </p:txBody>
      </p:sp>
      <p:pic>
        <p:nvPicPr>
          <p:cNvPr id="5" name="Picture 5" descr="Graphical user interface, text, chat or text message&#10;&#10;Description automatically generated">
            <a:extLst>
              <a:ext uri="{FF2B5EF4-FFF2-40B4-BE49-F238E27FC236}">
                <a16:creationId xmlns:a16="http://schemas.microsoft.com/office/drawing/2014/main" id="{819992E7-2B10-41C2-B3B1-3DABCD569516}"/>
              </a:ext>
            </a:extLst>
          </p:cNvPr>
          <p:cNvPicPr>
            <a:picLocks noChangeAspect="1"/>
          </p:cNvPicPr>
          <p:nvPr/>
        </p:nvPicPr>
        <p:blipFill>
          <a:blip r:embed="rId2"/>
          <a:stretch>
            <a:fillRect/>
          </a:stretch>
        </p:blipFill>
        <p:spPr>
          <a:xfrm>
            <a:off x="4709385" y="1443105"/>
            <a:ext cx="4229663" cy="3273604"/>
          </a:xfrm>
          <a:prstGeom prst="rect">
            <a:avLst/>
          </a:prstGeom>
        </p:spPr>
      </p:pic>
      <p:sp>
        <p:nvSpPr>
          <p:cNvPr id="10" name="TextBox 9">
            <a:extLst>
              <a:ext uri="{FF2B5EF4-FFF2-40B4-BE49-F238E27FC236}">
                <a16:creationId xmlns:a16="http://schemas.microsoft.com/office/drawing/2014/main" id="{81E9A1A7-7EBF-477E-932D-32000462A3E9}"/>
              </a:ext>
            </a:extLst>
          </p:cNvPr>
          <p:cNvSpPr txBox="1"/>
          <p:nvPr/>
        </p:nvSpPr>
        <p:spPr>
          <a:xfrm>
            <a:off x="204952" y="1545020"/>
            <a:ext cx="4725150" cy="5847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marL="0" marR="0" indent="0" defTabSz="457200" fontAlgn="auto" latinLnBrk="0" hangingPunct="0">
              <a:lnSpc>
                <a:spcPct val="100000"/>
              </a:lnSpc>
              <a:spcBef>
                <a:spcPts val="0"/>
              </a:spcBef>
              <a:spcAft>
                <a:spcPts val="0"/>
              </a:spcAft>
              <a:buClrTx/>
              <a:buSzTx/>
              <a:buFontTx/>
              <a:buNone/>
              <a:tabLst/>
            </a:pPr>
            <a:r>
              <a:rPr lang="en-US" sz="1600" dirty="0">
                <a:solidFill>
                  <a:srgbClr val="0000FF"/>
                </a:solidFill>
                <a:latin typeface="Calibri"/>
                <a:cs typeface="Segoe UI"/>
                <a:hlinkClick r:id="rId3"/>
              </a:rPr>
              <a:t>https://www.healthychildren.org/English/safety-prevention/Pages/default.aspx</a:t>
            </a:r>
            <a:endParaRPr lang="en-US" sz="1600" dirty="0"/>
          </a:p>
        </p:txBody>
      </p:sp>
    </p:spTree>
    <p:extLst>
      <p:ext uri="{BB962C8B-B14F-4D97-AF65-F5344CB8AC3E}">
        <p14:creationId xmlns:p14="http://schemas.microsoft.com/office/powerpoint/2010/main" val="807107492"/>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Title 1"/>
          <p:cNvSpPr txBox="1">
            <a:spLocks noGrp="1"/>
          </p:cNvSpPr>
          <p:nvPr>
            <p:ph type="title"/>
          </p:nvPr>
        </p:nvSpPr>
        <p:spPr>
          <a:xfrm>
            <a:off x="457200" y="2340864"/>
            <a:ext cx="8349140" cy="2169590"/>
          </a:xfrm>
          <a:prstGeom prst="rect">
            <a:avLst/>
          </a:prstGeom>
        </p:spPr>
        <p:txBody>
          <a:bodyPr>
            <a:noAutofit/>
          </a:bodyPr>
          <a:lstStyle/>
          <a:p>
            <a:pPr>
              <a:defRPr sz="4300"/>
            </a:pPr>
            <a:r>
              <a:rPr sz="5400" dirty="0"/>
              <a:t>Review</a:t>
            </a:r>
            <a:r>
              <a:rPr lang="en-US" sz="5400" dirty="0"/>
              <a:t> of</a:t>
            </a:r>
            <a:r>
              <a:rPr sz="5400" dirty="0"/>
              <a:t> Influenza </a:t>
            </a:r>
            <a:br>
              <a:rPr lang="en-US" sz="5400" dirty="0"/>
            </a:br>
            <a:r>
              <a:rPr sz="5400" dirty="0"/>
              <a:t>Vaccine Science</a:t>
            </a:r>
            <a:br>
              <a:rPr sz="5400" dirty="0"/>
            </a:br>
            <a:endParaRPr sz="5400" dirty="0"/>
          </a:p>
        </p:txBody>
      </p:sp>
      <p:sp>
        <p:nvSpPr>
          <p:cNvPr id="197" name="Freeform 4"/>
          <p:cNvSpPr/>
          <p:nvPr/>
        </p:nvSpPr>
        <p:spPr>
          <a:xfrm flipH="1" flipV="1">
            <a:off x="1335741" y="4643716"/>
            <a:ext cx="8967" cy="161368"/>
          </a:xfrm>
          <a:prstGeom prst="line">
            <a:avLst/>
          </a:prstGeom>
          <a:ln>
            <a:solidFill>
              <a:srgbClr val="00237C"/>
            </a:solidFill>
          </a:ln>
          <a:effectLst>
            <a:outerShdw blurRad="38100" dist="23000" dir="5400000" rotWithShape="0">
              <a:srgbClr val="000000">
                <a:alpha val="35000"/>
              </a:srgbClr>
            </a:outerShdw>
          </a:effectLst>
        </p:spPr>
        <p:txBody>
          <a:bodyPr lIns="45718" tIns="45718" rIns="45718" bIns="45718"/>
          <a:lstStyle/>
          <a:p>
            <a:endParaRPr/>
          </a:p>
        </p:txBody>
      </p:sp>
    </p:spTree>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9"/>
          <p:cNvSpPr txBox="1">
            <a:spLocks noGrp="1"/>
          </p:cNvSpPr>
          <p:nvPr>
            <p:ph type="title"/>
          </p:nvPr>
        </p:nvSpPr>
        <p:spPr>
          <a:xfrm>
            <a:off x="710250" y="1576337"/>
            <a:ext cx="7723500" cy="481200"/>
          </a:xfrm>
          <a:prstGeom prst="rect">
            <a:avLst/>
          </a:prstGeom>
        </p:spPr>
        <p:txBody>
          <a:bodyPr spcFirstLastPara="1" wrap="square" lIns="91425" tIns="91425" rIns="91425" bIns="91425" anchor="ctr" anchorCtr="0">
            <a:noAutofit/>
          </a:bodyPr>
          <a:lstStyle/>
          <a:p>
            <a:r>
              <a:rPr lang="en" sz="3100" b="1" dirty="0">
                <a:latin typeface="Century Gothic" panose="020B0502020202020204" pitchFamily="34" charset="0"/>
              </a:rPr>
              <a:t>LAST MINUTE QUESTIONS &amp; HOUSEKEEPING ITEM REVIEW</a:t>
            </a:r>
            <a:endParaRPr sz="3100" b="1" dirty="0">
              <a:latin typeface="Century Gothic" panose="020B0502020202020204" pitchFamily="34" charset="0"/>
            </a:endParaRPr>
          </a:p>
        </p:txBody>
      </p:sp>
      <p:grpSp>
        <p:nvGrpSpPr>
          <p:cNvPr id="168" name="Google Shape;168;p29"/>
          <p:cNvGrpSpPr/>
          <p:nvPr/>
        </p:nvGrpSpPr>
        <p:grpSpPr>
          <a:xfrm>
            <a:off x="1276687" y="2617347"/>
            <a:ext cx="6590600" cy="717093"/>
            <a:chOff x="1276687" y="2451484"/>
            <a:chExt cx="6590600" cy="717093"/>
          </a:xfrm>
        </p:grpSpPr>
        <p:grpSp>
          <p:nvGrpSpPr>
            <p:cNvPr id="169" name="Google Shape;169;p29"/>
            <p:cNvGrpSpPr/>
            <p:nvPr/>
          </p:nvGrpSpPr>
          <p:grpSpPr>
            <a:xfrm>
              <a:off x="1276687" y="2451484"/>
              <a:ext cx="6590600" cy="717093"/>
              <a:chOff x="1276687" y="2451484"/>
              <a:chExt cx="6590600" cy="717093"/>
            </a:xfrm>
          </p:grpSpPr>
          <p:sp>
            <p:nvSpPr>
              <p:cNvPr id="170" name="Google Shape;170;p29"/>
              <p:cNvSpPr/>
              <p:nvPr/>
            </p:nvSpPr>
            <p:spPr>
              <a:xfrm>
                <a:off x="1276687" y="2457252"/>
                <a:ext cx="1409700" cy="7092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171;p29"/>
              <p:cNvSpPr/>
              <p:nvPr/>
            </p:nvSpPr>
            <p:spPr>
              <a:xfrm>
                <a:off x="2784227" y="2451484"/>
                <a:ext cx="3575700" cy="7089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172;p29"/>
              <p:cNvSpPr/>
              <p:nvPr/>
            </p:nvSpPr>
            <p:spPr>
              <a:xfrm>
                <a:off x="6457587" y="2459377"/>
                <a:ext cx="1409700" cy="7092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73" name="Google Shape;173;p29"/>
            <p:cNvGrpSpPr/>
            <p:nvPr/>
          </p:nvGrpSpPr>
          <p:grpSpPr>
            <a:xfrm>
              <a:off x="1469126" y="2540783"/>
              <a:ext cx="4710482" cy="530400"/>
              <a:chOff x="1469126" y="2540783"/>
              <a:chExt cx="4710482" cy="530400"/>
            </a:xfrm>
          </p:grpSpPr>
          <p:sp>
            <p:nvSpPr>
              <p:cNvPr id="174" name="Google Shape;174;p29"/>
              <p:cNvSpPr txBox="1"/>
              <p:nvPr/>
            </p:nvSpPr>
            <p:spPr>
              <a:xfrm>
                <a:off x="1469126" y="2630789"/>
                <a:ext cx="1024800" cy="361500"/>
              </a:xfrm>
              <a:prstGeom prst="rect">
                <a:avLst/>
              </a:prstGeom>
              <a:no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en" sz="1200" b="0" i="0" u="none" strike="noStrike" kern="0" cap="none" spc="0" normalizeH="0" baseline="0" noProof="0" dirty="0">
                    <a:ln>
                      <a:noFill/>
                    </a:ln>
                    <a:solidFill>
                      <a:srgbClr val="FFFFFF"/>
                    </a:solidFill>
                    <a:effectLst/>
                    <a:uLnTx/>
                    <a:uFillTx/>
                    <a:latin typeface="Century Gothic" panose="020B0502020202020204" pitchFamily="34" charset="0"/>
                    <a:ea typeface="Fjalla One"/>
                    <a:cs typeface="Fjalla One"/>
                    <a:sym typeface="Fjalla One"/>
                  </a:rPr>
                  <a:t>Have a Question?</a:t>
                </a:r>
                <a:endParaRPr kumimoji="0" sz="1200" b="0" i="0" u="none" strike="noStrike" kern="0" cap="none" spc="0" normalizeH="0" baseline="0" noProof="0" dirty="0">
                  <a:ln>
                    <a:noFill/>
                  </a:ln>
                  <a:solidFill>
                    <a:srgbClr val="FFFFFF"/>
                  </a:solidFill>
                  <a:effectLst/>
                  <a:uLnTx/>
                  <a:uFillTx/>
                  <a:latin typeface="Century Gothic" panose="020B0502020202020204" pitchFamily="34" charset="0"/>
                  <a:ea typeface="Fjalla One"/>
                  <a:cs typeface="Fjalla One"/>
                  <a:sym typeface="Fjalla One"/>
                </a:endParaRPr>
              </a:p>
            </p:txBody>
          </p:sp>
          <p:sp>
            <p:nvSpPr>
              <p:cNvPr id="175" name="Google Shape;175;p29"/>
              <p:cNvSpPr txBox="1"/>
              <p:nvPr/>
            </p:nvSpPr>
            <p:spPr>
              <a:xfrm>
                <a:off x="2964508" y="2540783"/>
                <a:ext cx="3215100" cy="530400"/>
              </a:xfrm>
              <a:prstGeom prst="rect">
                <a:avLst/>
              </a:prstGeom>
              <a:no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en" sz="1200" b="0" i="0" u="none" strike="noStrike" kern="0" cap="none" spc="0" normalizeH="0" baseline="0" noProof="0" dirty="0">
                    <a:ln>
                      <a:noFill/>
                    </a:ln>
                    <a:solidFill>
                      <a:srgbClr val="FFFFFF"/>
                    </a:solidFill>
                    <a:effectLst/>
                    <a:uLnTx/>
                    <a:uFillTx/>
                    <a:latin typeface="Century Gothic" panose="020B0502020202020204" pitchFamily="34" charset="0"/>
                    <a:ea typeface="Questrial"/>
                    <a:cs typeface="Questrial"/>
                    <a:sym typeface="Questrial"/>
                  </a:rPr>
                  <a:t>Locate the </a:t>
                </a:r>
                <a:r>
                  <a:rPr kumimoji="0" lang="en" sz="1200" b="1" i="0" u="sng" strike="noStrike" kern="0" cap="none" spc="0" normalizeH="0" baseline="0" noProof="0" dirty="0">
                    <a:ln>
                      <a:noFill/>
                    </a:ln>
                    <a:solidFill>
                      <a:srgbClr val="FFFFFF"/>
                    </a:solidFill>
                    <a:effectLst/>
                    <a:uLnTx/>
                    <a:uFillTx/>
                    <a:latin typeface="Century Gothic" panose="020B0502020202020204" pitchFamily="34" charset="0"/>
                    <a:ea typeface="Questrial"/>
                    <a:cs typeface="Questrial"/>
                    <a:sym typeface="Questrial"/>
                  </a:rPr>
                  <a:t>Q &amp; A box </a:t>
                </a:r>
                <a:r>
                  <a:rPr kumimoji="0" lang="en" sz="1200" b="0" i="0" u="none" strike="noStrike" kern="0" cap="none" spc="0" normalizeH="0" baseline="0" noProof="0" dirty="0">
                    <a:ln>
                      <a:noFill/>
                    </a:ln>
                    <a:solidFill>
                      <a:srgbClr val="FFFFFF"/>
                    </a:solidFill>
                    <a:effectLst/>
                    <a:uLnTx/>
                    <a:uFillTx/>
                    <a:latin typeface="Century Gothic" panose="020B0502020202020204" pitchFamily="34" charset="0"/>
                    <a:ea typeface="Questrial"/>
                    <a:cs typeface="Questrial"/>
                    <a:sym typeface="Questrial"/>
                  </a:rPr>
                  <a:t>and type them there. We will address as many questions as we can today.</a:t>
                </a:r>
                <a:endParaRPr kumimoji="0" sz="1200" b="0" i="0" u="none" strike="noStrike" kern="0" cap="none" spc="0" normalizeH="0" baseline="0" noProof="0" dirty="0">
                  <a:ln>
                    <a:noFill/>
                  </a:ln>
                  <a:solidFill>
                    <a:srgbClr val="FFFFFF"/>
                  </a:solidFill>
                  <a:effectLst/>
                  <a:uLnTx/>
                  <a:uFillTx/>
                  <a:latin typeface="Century Gothic" panose="020B0502020202020204" pitchFamily="34" charset="0"/>
                  <a:ea typeface="Questrial"/>
                  <a:cs typeface="Questrial"/>
                  <a:sym typeface="Questrial"/>
                </a:endParaRPr>
              </a:p>
            </p:txBody>
          </p:sp>
        </p:grpSp>
        <p:sp>
          <p:nvSpPr>
            <p:cNvPr id="176" name="Google Shape;176;p29"/>
            <p:cNvSpPr/>
            <p:nvPr/>
          </p:nvSpPr>
          <p:spPr>
            <a:xfrm>
              <a:off x="6897236" y="2548799"/>
              <a:ext cx="530366" cy="530366"/>
            </a:xfrm>
            <a:custGeom>
              <a:avLst/>
              <a:gdLst/>
              <a:ahLst/>
              <a:cxnLst/>
              <a:rect l="l" t="t" r="r" b="b"/>
              <a:pathLst>
                <a:path w="30626" h="30626" extrusionOk="0">
                  <a:moveTo>
                    <a:pt x="9068" y="0"/>
                  </a:moveTo>
                  <a:cubicBezTo>
                    <a:pt x="4048" y="0"/>
                    <a:pt x="1" y="4047"/>
                    <a:pt x="1" y="9223"/>
                  </a:cubicBezTo>
                  <a:lnTo>
                    <a:pt x="1" y="21403"/>
                  </a:lnTo>
                  <a:cubicBezTo>
                    <a:pt x="1" y="26578"/>
                    <a:pt x="4048" y="30625"/>
                    <a:pt x="9068" y="30625"/>
                  </a:cubicBezTo>
                  <a:lnTo>
                    <a:pt x="21403" y="30625"/>
                  </a:lnTo>
                  <a:cubicBezTo>
                    <a:pt x="26423" y="30625"/>
                    <a:pt x="30626" y="26578"/>
                    <a:pt x="30626" y="21403"/>
                  </a:cubicBezTo>
                  <a:lnTo>
                    <a:pt x="30626" y="9223"/>
                  </a:lnTo>
                  <a:cubicBezTo>
                    <a:pt x="30626" y="4047"/>
                    <a:pt x="26423" y="0"/>
                    <a:pt x="214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88" name="Google Shape;188;p29"/>
          <p:cNvGrpSpPr/>
          <p:nvPr/>
        </p:nvGrpSpPr>
        <p:grpSpPr>
          <a:xfrm>
            <a:off x="1276700" y="3465072"/>
            <a:ext cx="6590600" cy="711325"/>
            <a:chOff x="1276687" y="4024596"/>
            <a:chExt cx="6590600" cy="711325"/>
          </a:xfrm>
        </p:grpSpPr>
        <p:grpSp>
          <p:nvGrpSpPr>
            <p:cNvPr id="189" name="Google Shape;189;p29"/>
            <p:cNvGrpSpPr/>
            <p:nvPr/>
          </p:nvGrpSpPr>
          <p:grpSpPr>
            <a:xfrm>
              <a:off x="1276687" y="4024596"/>
              <a:ext cx="6590600" cy="711325"/>
              <a:chOff x="1276687" y="4024596"/>
              <a:chExt cx="6590600" cy="711325"/>
            </a:xfrm>
          </p:grpSpPr>
          <p:sp>
            <p:nvSpPr>
              <p:cNvPr id="190" name="Google Shape;190;p29"/>
              <p:cNvSpPr/>
              <p:nvPr/>
            </p:nvSpPr>
            <p:spPr>
              <a:xfrm>
                <a:off x="1276687" y="4024596"/>
                <a:ext cx="1409700" cy="709200"/>
              </a:xfrm>
              <a:prstGeom prst="rect">
                <a:avLst/>
              </a:prstGeom>
              <a:solidFill>
                <a:srgbClr val="741B47"/>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 name="Google Shape;191;p29"/>
              <p:cNvSpPr/>
              <p:nvPr/>
            </p:nvSpPr>
            <p:spPr>
              <a:xfrm>
                <a:off x="2784227" y="4024876"/>
                <a:ext cx="3575700" cy="708900"/>
              </a:xfrm>
              <a:prstGeom prst="rect">
                <a:avLst/>
              </a:prstGeom>
              <a:solidFill>
                <a:srgbClr val="741B47"/>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 name="Google Shape;192;p29"/>
              <p:cNvSpPr/>
              <p:nvPr/>
            </p:nvSpPr>
            <p:spPr>
              <a:xfrm>
                <a:off x="6457587" y="4026721"/>
                <a:ext cx="1409700" cy="709200"/>
              </a:xfrm>
              <a:prstGeom prst="rect">
                <a:avLst/>
              </a:prstGeom>
              <a:solidFill>
                <a:srgbClr val="741B47"/>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93" name="Google Shape;193;p29"/>
            <p:cNvGrpSpPr/>
            <p:nvPr/>
          </p:nvGrpSpPr>
          <p:grpSpPr>
            <a:xfrm>
              <a:off x="1469201" y="4114176"/>
              <a:ext cx="4710393" cy="530400"/>
              <a:chOff x="1469201" y="4114176"/>
              <a:chExt cx="4710393" cy="530400"/>
            </a:xfrm>
          </p:grpSpPr>
          <p:sp>
            <p:nvSpPr>
              <p:cNvPr id="194" name="Google Shape;194;p29"/>
              <p:cNvSpPr txBox="1"/>
              <p:nvPr/>
            </p:nvSpPr>
            <p:spPr>
              <a:xfrm>
                <a:off x="1469201" y="4191064"/>
                <a:ext cx="1024800" cy="361500"/>
              </a:xfrm>
              <a:prstGeom prst="rect">
                <a:avLst/>
              </a:prstGeom>
              <a:no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en" sz="1200" b="0" i="0" u="none" strike="noStrike" kern="0" cap="none" spc="0" normalizeH="0" baseline="0" noProof="0" dirty="0">
                    <a:ln>
                      <a:noFill/>
                    </a:ln>
                    <a:solidFill>
                      <a:srgbClr val="FFFFFF"/>
                    </a:solidFill>
                    <a:effectLst/>
                    <a:uLnTx/>
                    <a:uFillTx/>
                    <a:latin typeface="Century Gothic" panose="020B0502020202020204" pitchFamily="34" charset="0"/>
                    <a:ea typeface="Fjalla One"/>
                    <a:cs typeface="Fjalla One"/>
                    <a:sym typeface="Fjalla One"/>
                  </a:rPr>
                  <a:t>Recording &amp; Slides</a:t>
                </a:r>
                <a:endParaRPr kumimoji="0" sz="1200" b="0" i="0" u="none" strike="noStrike" kern="0" cap="none" spc="0" normalizeH="0" baseline="0" noProof="0" dirty="0">
                  <a:ln>
                    <a:noFill/>
                  </a:ln>
                  <a:solidFill>
                    <a:srgbClr val="FFFFFF"/>
                  </a:solidFill>
                  <a:effectLst/>
                  <a:uLnTx/>
                  <a:uFillTx/>
                  <a:latin typeface="Century Gothic" panose="020B0502020202020204" pitchFamily="34" charset="0"/>
                  <a:ea typeface="Fjalla One"/>
                  <a:cs typeface="Fjalla One"/>
                  <a:sym typeface="Fjalla One"/>
                </a:endParaRPr>
              </a:p>
            </p:txBody>
          </p:sp>
          <p:sp>
            <p:nvSpPr>
              <p:cNvPr id="195" name="Google Shape;195;p29"/>
              <p:cNvSpPr txBox="1"/>
              <p:nvPr/>
            </p:nvSpPr>
            <p:spPr>
              <a:xfrm flipH="1">
                <a:off x="2964493" y="4114176"/>
                <a:ext cx="3215100" cy="530400"/>
              </a:xfrm>
              <a:prstGeom prst="rect">
                <a:avLst/>
              </a:prstGeom>
              <a:no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en" sz="1050" b="0" i="0" u="none" strike="noStrike" kern="0" cap="none" spc="0" normalizeH="0" baseline="0" noProof="0" dirty="0">
                    <a:ln>
                      <a:noFill/>
                    </a:ln>
                    <a:solidFill>
                      <a:srgbClr val="FFFFFF"/>
                    </a:solidFill>
                    <a:effectLst/>
                    <a:uLnTx/>
                    <a:uFillTx/>
                    <a:latin typeface="Century Gothic" panose="020B0502020202020204" pitchFamily="34" charset="0"/>
                    <a:ea typeface="Questrial"/>
                    <a:cs typeface="Questrial"/>
                    <a:sym typeface="Questrial"/>
                  </a:rPr>
                  <a:t>The recorded webinar and slides will be posted to ImmunizeNevada.</a:t>
                </a:r>
                <a:r>
                  <a:rPr kumimoji="0" lang="en" sz="1050" b="0" i="0" u="none" strike="noStrike" kern="0" cap="none" spc="0" normalizeH="0" baseline="0" noProof="0">
                    <a:ln>
                      <a:noFill/>
                    </a:ln>
                    <a:solidFill>
                      <a:srgbClr val="FFFFFF"/>
                    </a:solidFill>
                    <a:effectLst/>
                    <a:uLnTx/>
                    <a:uFillTx/>
                    <a:latin typeface="Century Gothic" panose="020B0502020202020204" pitchFamily="34" charset="0"/>
                    <a:ea typeface="Questrial"/>
                    <a:cs typeface="Questrial"/>
                    <a:sym typeface="Questrial"/>
                  </a:rPr>
                  <a:t>org/nile-webinars</a:t>
                </a:r>
                <a:r>
                  <a:rPr kumimoji="0" lang="en" sz="1050" b="0" i="0" u="none" strike="noStrike" kern="0" cap="none" spc="0" normalizeH="0" baseline="0" noProof="0" dirty="0">
                    <a:ln>
                      <a:noFill/>
                    </a:ln>
                    <a:solidFill>
                      <a:srgbClr val="FFFFFF"/>
                    </a:solidFill>
                    <a:effectLst/>
                    <a:uLnTx/>
                    <a:uFillTx/>
                    <a:latin typeface="Century Gothic" panose="020B0502020202020204" pitchFamily="34" charset="0"/>
                    <a:ea typeface="Questrial"/>
                    <a:cs typeface="Questrial"/>
                    <a:sym typeface="Questrial"/>
                  </a:rPr>
                  <a:t>.</a:t>
                </a:r>
                <a:endParaRPr kumimoji="0" sz="1050" b="0" i="0" u="none" strike="noStrike" kern="0" cap="none" spc="0" normalizeH="0" baseline="0" noProof="0" dirty="0">
                  <a:ln>
                    <a:noFill/>
                  </a:ln>
                  <a:solidFill>
                    <a:srgbClr val="FFFFFF"/>
                  </a:solidFill>
                  <a:effectLst/>
                  <a:uLnTx/>
                  <a:uFillTx/>
                  <a:latin typeface="Century Gothic" panose="020B0502020202020204" pitchFamily="34" charset="0"/>
                  <a:ea typeface="Questrial"/>
                  <a:cs typeface="Questrial"/>
                  <a:sym typeface="Questrial"/>
                </a:endParaRPr>
              </a:p>
            </p:txBody>
          </p:sp>
        </p:grpSp>
        <p:sp>
          <p:nvSpPr>
            <p:cNvPr id="196" name="Google Shape;196;p29"/>
            <p:cNvSpPr/>
            <p:nvPr/>
          </p:nvSpPr>
          <p:spPr>
            <a:xfrm>
              <a:off x="6897236" y="4116124"/>
              <a:ext cx="530366" cy="530366"/>
            </a:xfrm>
            <a:custGeom>
              <a:avLst/>
              <a:gdLst/>
              <a:ahLst/>
              <a:cxnLst/>
              <a:rect l="l" t="t" r="r" b="b"/>
              <a:pathLst>
                <a:path w="30626" h="30626" extrusionOk="0">
                  <a:moveTo>
                    <a:pt x="9068" y="0"/>
                  </a:moveTo>
                  <a:cubicBezTo>
                    <a:pt x="4048" y="0"/>
                    <a:pt x="1" y="4047"/>
                    <a:pt x="1" y="9223"/>
                  </a:cubicBezTo>
                  <a:lnTo>
                    <a:pt x="1" y="21403"/>
                  </a:lnTo>
                  <a:cubicBezTo>
                    <a:pt x="1" y="26578"/>
                    <a:pt x="4048" y="30625"/>
                    <a:pt x="9068" y="30625"/>
                  </a:cubicBezTo>
                  <a:lnTo>
                    <a:pt x="21403" y="30625"/>
                  </a:lnTo>
                  <a:cubicBezTo>
                    <a:pt x="26423" y="30625"/>
                    <a:pt x="30626" y="26578"/>
                    <a:pt x="30626" y="21403"/>
                  </a:cubicBezTo>
                  <a:lnTo>
                    <a:pt x="30626" y="9223"/>
                  </a:lnTo>
                  <a:cubicBezTo>
                    <a:pt x="30626" y="4047"/>
                    <a:pt x="26423" y="0"/>
                    <a:pt x="214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97" name="Google Shape;197;p29"/>
          <p:cNvSpPr/>
          <p:nvPr/>
        </p:nvSpPr>
        <p:spPr>
          <a:xfrm>
            <a:off x="7009584" y="2867842"/>
            <a:ext cx="305669" cy="223995"/>
          </a:xfrm>
          <a:custGeom>
            <a:avLst/>
            <a:gdLst/>
            <a:ahLst/>
            <a:cxnLst/>
            <a:rect l="l" t="t" r="r" b="b"/>
            <a:pathLst>
              <a:path w="7439" h="5452" extrusionOk="0">
                <a:moveTo>
                  <a:pt x="6688" y="0"/>
                </a:moveTo>
                <a:cubicBezTo>
                  <a:pt x="6501" y="0"/>
                  <a:pt x="6317" y="85"/>
                  <a:pt x="6171" y="248"/>
                </a:cubicBezTo>
                <a:lnTo>
                  <a:pt x="3103" y="3717"/>
                </a:lnTo>
                <a:lnTo>
                  <a:pt x="1301" y="1349"/>
                </a:lnTo>
                <a:cubicBezTo>
                  <a:pt x="1183" y="1171"/>
                  <a:pt x="982" y="1075"/>
                  <a:pt x="776" y="1075"/>
                </a:cubicBezTo>
                <a:cubicBezTo>
                  <a:pt x="634" y="1075"/>
                  <a:pt x="490" y="1120"/>
                  <a:pt x="367" y="1215"/>
                </a:cubicBezTo>
                <a:cubicBezTo>
                  <a:pt x="67" y="1415"/>
                  <a:pt x="0" y="1849"/>
                  <a:pt x="234" y="2149"/>
                </a:cubicBezTo>
                <a:lnTo>
                  <a:pt x="2502" y="5185"/>
                </a:lnTo>
                <a:cubicBezTo>
                  <a:pt x="2602" y="5352"/>
                  <a:pt x="2802" y="5452"/>
                  <a:pt x="3002" y="5452"/>
                </a:cubicBezTo>
                <a:lnTo>
                  <a:pt x="3036" y="5452"/>
                </a:lnTo>
                <a:cubicBezTo>
                  <a:pt x="3236" y="5452"/>
                  <a:pt x="3436" y="5385"/>
                  <a:pt x="3570" y="5251"/>
                </a:cubicBezTo>
                <a:lnTo>
                  <a:pt x="7205" y="1149"/>
                </a:lnTo>
                <a:cubicBezTo>
                  <a:pt x="7439" y="848"/>
                  <a:pt x="7406" y="415"/>
                  <a:pt x="7139" y="181"/>
                </a:cubicBezTo>
                <a:cubicBezTo>
                  <a:pt x="7002" y="60"/>
                  <a:pt x="6844" y="0"/>
                  <a:pt x="668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8" name="Google Shape;198;p29"/>
          <p:cNvSpPr/>
          <p:nvPr/>
        </p:nvSpPr>
        <p:spPr>
          <a:xfrm>
            <a:off x="7010626" y="3700292"/>
            <a:ext cx="305669" cy="223995"/>
          </a:xfrm>
          <a:custGeom>
            <a:avLst/>
            <a:gdLst/>
            <a:ahLst/>
            <a:cxnLst/>
            <a:rect l="l" t="t" r="r" b="b"/>
            <a:pathLst>
              <a:path w="7439" h="5452" extrusionOk="0">
                <a:moveTo>
                  <a:pt x="6688" y="0"/>
                </a:moveTo>
                <a:cubicBezTo>
                  <a:pt x="6501" y="0"/>
                  <a:pt x="6317" y="85"/>
                  <a:pt x="6171" y="248"/>
                </a:cubicBezTo>
                <a:lnTo>
                  <a:pt x="3103" y="3717"/>
                </a:lnTo>
                <a:lnTo>
                  <a:pt x="1301" y="1349"/>
                </a:lnTo>
                <a:cubicBezTo>
                  <a:pt x="1183" y="1171"/>
                  <a:pt x="982" y="1075"/>
                  <a:pt x="776" y="1075"/>
                </a:cubicBezTo>
                <a:cubicBezTo>
                  <a:pt x="634" y="1075"/>
                  <a:pt x="490" y="1120"/>
                  <a:pt x="367" y="1215"/>
                </a:cubicBezTo>
                <a:cubicBezTo>
                  <a:pt x="67" y="1415"/>
                  <a:pt x="0" y="1849"/>
                  <a:pt x="234" y="2149"/>
                </a:cubicBezTo>
                <a:lnTo>
                  <a:pt x="2502" y="5185"/>
                </a:lnTo>
                <a:cubicBezTo>
                  <a:pt x="2602" y="5352"/>
                  <a:pt x="2802" y="5452"/>
                  <a:pt x="3002" y="5452"/>
                </a:cubicBezTo>
                <a:lnTo>
                  <a:pt x="3036" y="5452"/>
                </a:lnTo>
                <a:cubicBezTo>
                  <a:pt x="3236" y="5452"/>
                  <a:pt x="3436" y="5385"/>
                  <a:pt x="3570" y="5251"/>
                </a:cubicBezTo>
                <a:lnTo>
                  <a:pt x="7205" y="1149"/>
                </a:lnTo>
                <a:cubicBezTo>
                  <a:pt x="7439" y="848"/>
                  <a:pt x="7406" y="415"/>
                  <a:pt x="7139" y="181"/>
                </a:cubicBezTo>
                <a:cubicBezTo>
                  <a:pt x="7002" y="60"/>
                  <a:pt x="6844" y="0"/>
                  <a:pt x="6688" y="0"/>
                </a:cubicBezTo>
                <a:close/>
              </a:path>
            </a:pathLst>
          </a:custGeom>
          <a:solidFill>
            <a:srgbClr val="741B47"/>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99" name="Google Shape;199;p29"/>
          <p:cNvPicPr preferRelativeResize="0"/>
          <p:nvPr/>
        </p:nvPicPr>
        <p:blipFill>
          <a:blip r:embed="rId3">
            <a:alphaModFix/>
          </a:blip>
          <a:stretch>
            <a:fillRect/>
          </a:stretch>
        </p:blipFill>
        <p:spPr>
          <a:xfrm>
            <a:off x="7451278" y="5281663"/>
            <a:ext cx="1344625" cy="1156393"/>
          </a:xfrm>
          <a:prstGeom prst="rect">
            <a:avLst/>
          </a:prstGeom>
          <a:noFill/>
          <a:ln>
            <a:noFill/>
          </a:ln>
        </p:spPr>
      </p:pic>
    </p:spTree>
    <p:extLst>
      <p:ext uri="{BB962C8B-B14F-4D97-AF65-F5344CB8AC3E}">
        <p14:creationId xmlns:p14="http://schemas.microsoft.com/office/powerpoint/2010/main" val="40009599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Topic Title"/>
          <p:cNvSpPr txBox="1">
            <a:spLocks noGrp="1"/>
          </p:cNvSpPr>
          <p:nvPr>
            <p:ph type="title"/>
          </p:nvPr>
        </p:nvSpPr>
        <p:spPr>
          <a:prstGeom prst="rect">
            <a:avLst/>
          </a:prstGeom>
        </p:spPr>
        <p:txBody>
          <a:bodyPr/>
          <a:lstStyle/>
          <a:p>
            <a:r>
              <a:rPr dirty="0"/>
              <a:t>Influenza Virus</a:t>
            </a:r>
          </a:p>
        </p:txBody>
      </p:sp>
      <p:pic>
        <p:nvPicPr>
          <p:cNvPr id="200" name="Image" descr="Image"/>
          <p:cNvPicPr>
            <a:picLocks noChangeAspect="1"/>
          </p:cNvPicPr>
          <p:nvPr/>
        </p:nvPicPr>
        <p:blipFill>
          <a:blip r:embed="rId3"/>
          <a:stretch>
            <a:fillRect/>
          </a:stretch>
        </p:blipFill>
        <p:spPr>
          <a:xfrm>
            <a:off x="2565400" y="2569464"/>
            <a:ext cx="4013200" cy="3289301"/>
          </a:xfrm>
          <a:prstGeom prst="rect">
            <a:avLst/>
          </a:prstGeom>
          <a:ln w="12700">
            <a:miter lim="400000"/>
          </a:ln>
        </p:spPr>
      </p:pic>
      <p:sp>
        <p:nvSpPr>
          <p:cNvPr id="201" name="Rectangle 5"/>
          <p:cNvSpPr txBox="1"/>
          <p:nvPr/>
        </p:nvSpPr>
        <p:spPr>
          <a:xfrm>
            <a:off x="502919" y="6466133"/>
            <a:ext cx="5511215" cy="4388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200">
                <a:latin typeface="+mn-lt"/>
                <a:ea typeface="+mn-ea"/>
                <a:cs typeface="+mn-cs"/>
                <a:sym typeface="Calibri"/>
              </a:defRPr>
            </a:lvl1pPr>
          </a:lstStyle>
          <a:p>
            <a:r>
              <a:t>Source: Rajaram S, et al. Ther Adv Vaccines Immunother. 2020 Feb 22;8:2515135520908121.</a:t>
            </a:r>
          </a:p>
        </p:txBody>
      </p:sp>
    </p:spTree>
  </p:cSld>
  <p:clrMapOvr>
    <a:masterClrMapping/>
  </p:clrMapOvr>
  <p:transition spd="med"/>
</p:sld>
</file>

<file path=ppt/theme/theme1.xml><?xml version="1.0" encoding="utf-8"?>
<a:theme xmlns:a="http://schemas.openxmlformats.org/drawingml/2006/main" name="AAP_slides_final">
  <a:themeElements>
    <a:clrScheme name="AAP_slides_final">
      <a:dk1>
        <a:srgbClr val="000000"/>
      </a:dk1>
      <a:lt1>
        <a:srgbClr val="FFFFFF"/>
      </a:lt1>
      <a:dk2>
        <a:srgbClr val="A7A7A7"/>
      </a:dk2>
      <a:lt2>
        <a:srgbClr val="535353"/>
      </a:lt2>
      <a:accent1>
        <a:srgbClr val="00247F"/>
      </a:accent1>
      <a:accent2>
        <a:srgbClr val="1585B9"/>
      </a:accent2>
      <a:accent3>
        <a:srgbClr val="AFE3F5"/>
      </a:accent3>
      <a:accent4>
        <a:srgbClr val="AEC736"/>
      </a:accent4>
      <a:accent5>
        <a:srgbClr val="E9B424"/>
      </a:accent5>
      <a:accent6>
        <a:srgbClr val="D84E19"/>
      </a:accent6>
      <a:hlink>
        <a:srgbClr val="0000FF"/>
      </a:hlink>
      <a:folHlink>
        <a:srgbClr val="FF00FF"/>
      </a:folHlink>
    </a:clrScheme>
    <a:fontScheme name="AAP_slides_final">
      <a:majorFont>
        <a:latin typeface="Helvetica"/>
        <a:ea typeface="Helvetica"/>
        <a:cs typeface="Helvetica"/>
      </a:majorFont>
      <a:minorFont>
        <a:latin typeface="Calibri"/>
        <a:ea typeface="Calibri"/>
        <a:cs typeface="Calibri"/>
      </a:minorFont>
    </a:fontScheme>
    <a:fmtScheme name="AAP_slides_fin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Flu disease">
  <a:themeElements>
    <a:clrScheme name="Simple Light">
      <a:dk1>
        <a:srgbClr val="394B53"/>
      </a:dk1>
      <a:lt1>
        <a:srgbClr val="FFFFFF"/>
      </a:lt1>
      <a:dk2>
        <a:srgbClr val="595959"/>
      </a:dk2>
      <a:lt2>
        <a:srgbClr val="EEEEEE"/>
      </a:lt2>
      <a:accent1>
        <a:srgbClr val="789C48"/>
      </a:accent1>
      <a:accent2>
        <a:srgbClr val="FABF3A"/>
      </a:accent2>
      <a:accent3>
        <a:srgbClr val="323C40"/>
      </a:accent3>
      <a:accent4>
        <a:srgbClr val="C1CBD2"/>
      </a:accent4>
      <a:accent5>
        <a:srgbClr val="4E677C"/>
      </a:accent5>
      <a:accent6>
        <a:srgbClr val="C7D2D9"/>
      </a:accent6>
      <a:hlink>
        <a:srgbClr val="187AA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AAP_slides_final">
  <a:themeElements>
    <a:clrScheme name="AAP_slides_final">
      <a:dk1>
        <a:srgbClr val="000000"/>
      </a:dk1>
      <a:lt1>
        <a:srgbClr val="FFFFFF"/>
      </a:lt1>
      <a:dk2>
        <a:srgbClr val="A7A7A7"/>
      </a:dk2>
      <a:lt2>
        <a:srgbClr val="535353"/>
      </a:lt2>
      <a:accent1>
        <a:srgbClr val="00247F"/>
      </a:accent1>
      <a:accent2>
        <a:srgbClr val="1585B9"/>
      </a:accent2>
      <a:accent3>
        <a:srgbClr val="AFE3F5"/>
      </a:accent3>
      <a:accent4>
        <a:srgbClr val="AEC736"/>
      </a:accent4>
      <a:accent5>
        <a:srgbClr val="E9B424"/>
      </a:accent5>
      <a:accent6>
        <a:srgbClr val="D84E19"/>
      </a:accent6>
      <a:hlink>
        <a:srgbClr val="0000FF"/>
      </a:hlink>
      <a:folHlink>
        <a:srgbClr val="FF00FF"/>
      </a:folHlink>
    </a:clrScheme>
    <a:fontScheme name="AAP_slides_final">
      <a:majorFont>
        <a:latin typeface="Helvetica"/>
        <a:ea typeface="Helvetica"/>
        <a:cs typeface="Helvetica"/>
      </a:majorFont>
      <a:minorFont>
        <a:latin typeface="Calibri"/>
        <a:ea typeface="Calibri"/>
        <a:cs typeface="Calibri"/>
      </a:minorFont>
    </a:fontScheme>
    <a:fmtScheme name="AAP_slides_fin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CA3FCB4267EF643A7E8FA8FC2A2DA0E" ma:contentTypeVersion="13" ma:contentTypeDescription="Create a new document." ma:contentTypeScope="" ma:versionID="d1f7566b9b2ecdb689ca836d67a2f072">
  <xsd:schema xmlns:xsd="http://www.w3.org/2001/XMLSchema" xmlns:xs="http://www.w3.org/2001/XMLSchema" xmlns:p="http://schemas.microsoft.com/office/2006/metadata/properties" xmlns:ns2="62277ea4-3f0e-4230-9fd5-3801f4873312" xmlns:ns3="c3c62813-faad-48eb-ad23-2067076f96ca" targetNamespace="http://schemas.microsoft.com/office/2006/metadata/properties" ma:root="true" ma:fieldsID="d7a67f41b1a76c0edc0a5ff33ed575fa" ns2:_="" ns3:_="">
    <xsd:import namespace="62277ea4-3f0e-4230-9fd5-3801f4873312"/>
    <xsd:import namespace="c3c62813-faad-48eb-ad23-2067076f96ca"/>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277ea4-3f0e-4230-9fd5-3801f4873312"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3c62813-faad-48eb-ad23-2067076f96ca"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9412486-555D-43FD-A375-016E338FA1ED}">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DF9A7A79-7612-46A0-B2AD-1D424B246B0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2277ea4-3f0e-4230-9fd5-3801f4873312"/>
    <ds:schemaRef ds:uri="c3c62813-faad-48eb-ad23-2067076f96c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B3DBECB-8927-4A96-9A7B-9F491126D67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2025</TotalTime>
  <Words>7104</Words>
  <Application>Microsoft Office PowerPoint</Application>
  <PresentationFormat>On-screen Show (4:3)</PresentationFormat>
  <Paragraphs>489</Paragraphs>
  <Slides>80</Slides>
  <Notes>64</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80</vt:i4>
      </vt:variant>
    </vt:vector>
  </HeadingPairs>
  <TitlesOfParts>
    <vt:vector size="95" baseType="lpstr">
      <vt:lpstr>Alegreya Sans</vt:lpstr>
      <vt:lpstr>Arial</vt:lpstr>
      <vt:lpstr>BlinkMacSystemFont</vt:lpstr>
      <vt:lpstr>Calibri</vt:lpstr>
      <vt:lpstr>Calibri Light</vt:lpstr>
      <vt:lpstr>Century Gothic</vt:lpstr>
      <vt:lpstr>Fira Sans Extra Condensed Medium</vt:lpstr>
      <vt:lpstr>Fjalla One</vt:lpstr>
      <vt:lpstr>Georgia</vt:lpstr>
      <vt:lpstr>Helvetica</vt:lpstr>
      <vt:lpstr>Questrial</vt:lpstr>
      <vt:lpstr>Roboto</vt:lpstr>
      <vt:lpstr>AAP_slides_final</vt:lpstr>
      <vt:lpstr>1_Office Theme</vt:lpstr>
      <vt:lpstr>Flu disease</vt:lpstr>
      <vt:lpstr>WELCOME TO THE NILE WEBINAR FOR March 2022!   Immunize Nevada is a nonprofit 501c3 coalition that is widely recognized as Nevada’s trusted resource for immunization information and community health outreach for all ages. We accomplish this by fostering education and statewide collaboration with a variety of health partners and collaborators.   You may view upcoming web trainings at ImmunizeNevada.org/NILE-webinars  Thank you for joining us today!  </vt:lpstr>
      <vt:lpstr>HOUSEKEEPING ITEMS</vt:lpstr>
      <vt:lpstr>DISCLAMER  Immunize Nevada’s NILE webinars are made possible by the generosity of speakers who donate their time and expertise to benefit the coalition. The expectation and goal is for community partners to gain knowledge on immunization/infectious disease-related topics through a non-branded, unbiased presentation.  The opinions expressed are those of today’s presenter and do not necessarily reflect those shared by Immunize Nevada or its partners. </vt:lpstr>
      <vt:lpstr>Influenza Immunization in  Children &amp; Families:  Challenges and Best Practices</vt:lpstr>
      <vt:lpstr>Visiting Immunization Expert Initiative</vt:lpstr>
      <vt:lpstr>Disclosures</vt:lpstr>
      <vt:lpstr>Objectives</vt:lpstr>
      <vt:lpstr>Review of Influenza  Vaccine Science </vt:lpstr>
      <vt:lpstr>Influenza Virus</vt:lpstr>
      <vt:lpstr>Influenza Virus Variation</vt:lpstr>
      <vt:lpstr>PowerPoint Presentation</vt:lpstr>
      <vt:lpstr>Influenza Vaccine Types</vt:lpstr>
      <vt:lpstr>PowerPoint Presentation</vt:lpstr>
      <vt:lpstr>Universal Influenza Vaccine Challenges</vt:lpstr>
      <vt:lpstr>Influenza Vaccine Rates Across the Country &amp; in Nevada</vt:lpstr>
      <vt:lpstr>Influenza Vaccination Coverage in the United States</vt:lpstr>
      <vt:lpstr>PowerPoint Presentation</vt:lpstr>
      <vt:lpstr>PowerPoint Presentation</vt:lpstr>
      <vt:lpstr>Nevada Influenza Vaccinations</vt:lpstr>
      <vt:lpstr>Influenza Vaccinations in Nevada by Gender and Age</vt:lpstr>
      <vt:lpstr>Yearly Percentage Change in Vaccination Rates by County</vt:lpstr>
      <vt:lpstr>Barriers to Influenza Vaccine Uptake</vt:lpstr>
      <vt:lpstr>Factors Affecting Likelihood of Influenza Vaccination</vt:lpstr>
      <vt:lpstr>Trends in Influenza Vaccination Status Based on Race/Ethnicity</vt:lpstr>
      <vt:lpstr>Differences in Race/Ethnicity for Influenza Vaccination Rates</vt:lpstr>
      <vt:lpstr>Disparities in Influenza Disease Outcomes</vt:lpstr>
      <vt:lpstr>Early Influenza Vaccination Rates During Pandemic</vt:lpstr>
      <vt:lpstr>Definition</vt:lpstr>
      <vt:lpstr>Categorization of Parental Attitudes Towards Vaccines</vt:lpstr>
      <vt:lpstr>Influenza Vaccine Hesitancy</vt:lpstr>
      <vt:lpstr>PowerPoint Presentation</vt:lpstr>
      <vt:lpstr>The 3 C’s of Vaccine Hesitancy</vt:lpstr>
      <vt:lpstr>Reasons Parents May Give for Not Getting the Flu Shot</vt:lpstr>
      <vt:lpstr>Ways to Address Influenza Vaccine Hesitancy</vt:lpstr>
      <vt:lpstr>Announce Inquire Mirror Secure (AIMS)</vt:lpstr>
      <vt:lpstr>Acknowledge Steer Know (ASK)</vt:lpstr>
      <vt:lpstr>Communication from Health Care Professionals Matter</vt:lpstr>
      <vt:lpstr>Impacts of COVID-19 on Seasonal Influenza and Influenza Vaccination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Decreased Immunization Rates with COVID-19 Onset</vt:lpstr>
      <vt:lpstr>PowerPoint Presentation</vt:lpstr>
      <vt:lpstr>% Change in Administered Flu Vaccines from 2018/2019 to 2020</vt:lpstr>
      <vt:lpstr>Decision to Vaccinate Against Flu During Pandemic</vt:lpstr>
      <vt:lpstr>Comparing Caregivers Who Plan to Vaccinate vs Do Not Plan to Vaccinate Against Influenza</vt:lpstr>
      <vt:lpstr>PowerPoint Presentation</vt:lpstr>
      <vt:lpstr>Strategies to Promote Influenza Vaccination Rates</vt:lpstr>
      <vt:lpstr>Background</vt:lpstr>
      <vt:lpstr>Why Should Your Patient Get an Influenza Vaccine?</vt:lpstr>
      <vt:lpstr>Influenza Vaccine Efficacy</vt:lpstr>
      <vt:lpstr>Flu Vaccine Prevents Pediatric Deaths</vt:lpstr>
      <vt:lpstr>Cocooning</vt:lpstr>
      <vt:lpstr>Protecting Infants Through Maternal Flu Vaccination</vt:lpstr>
      <vt:lpstr>Reasons Parents May Give for Not Getting the Flu Shot</vt:lpstr>
      <vt:lpstr>Addressing Those Who "Just never got around to it"</vt:lpstr>
      <vt:lpstr>Reasons Parents May Give for Not Getting the Flu Shot</vt:lpstr>
      <vt:lpstr>Influenza Vaccine Safety</vt:lpstr>
      <vt:lpstr>Concern for Safety of Flu Vaccine</vt:lpstr>
      <vt:lpstr>Reasons Parents May Give for Not Getting the Flu Shot</vt:lpstr>
      <vt:lpstr>My Child Has Never Had Flu</vt:lpstr>
      <vt:lpstr>Reasons Parents May Give for Not Getting the Flu Shot</vt:lpstr>
      <vt:lpstr>The Flu Vaccine Made Me Sick</vt:lpstr>
      <vt:lpstr>Reasons Parents May Give for Not Getting the Flu Shot</vt:lpstr>
      <vt:lpstr>I Got the Shot, But Still Got Flu</vt:lpstr>
      <vt:lpstr>Reasons Parents May Give for Not Getting the Flu Shot</vt:lpstr>
      <vt:lpstr>Flu is Not That Bad</vt:lpstr>
      <vt:lpstr>Reasons Parents May Give for Not Getting the Flu Shot</vt:lpstr>
      <vt:lpstr>COVID-19 Fears</vt:lpstr>
      <vt:lpstr>DISCUSSION</vt:lpstr>
      <vt:lpstr>Additional Information</vt:lpstr>
      <vt:lpstr>PowerPoint Presentation</vt:lpstr>
      <vt:lpstr>AAP Immunization Web Pages</vt:lpstr>
      <vt:lpstr>Parent Resources</vt:lpstr>
      <vt:lpstr>LAST MINUTE QUESTIONS &amp; HOUSEKEEPING ITEM REVIEW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Seasonal Influenza: Challenges and Strategies for Immunizing During a Pandemic</dc:title>
  <dc:creator>Hoffman, Michelle MD</dc:creator>
  <cp:lastModifiedBy>Natasha Carny</cp:lastModifiedBy>
  <cp:revision>452</cp:revision>
  <cp:lastPrinted>2022-02-25T12:54:11Z</cp:lastPrinted>
  <dcterms:modified xsi:type="dcterms:W3CDTF">2022-03-15T18:37:40Z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0x010100ECA3FCB4267EF643A7E8FA8FC2A2DA0E</vt:lpwstr>
  </property>
</Properties>
</file>