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modernComment_110_D32D8166.xml" ContentType="application/vnd.ms-powerpoint.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112_6126AD7.xml" ContentType="application/vnd.ms-powerpoint.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modernComment_115_87BC3D6B.xml" ContentType="application/vnd.ms-powerpoint.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modernComment_103_678DF8B0.xml" ContentType="application/vnd.ms-powerpoint.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modernComment_11B_CAE23A52.xml" ContentType="application/vnd.ms-powerpoint.comments+xml"/>
  <Override PartName="/ppt/comments/modernComment_107_6FE3F4DA.xml" ContentType="application/vnd.ms-powerpoint.comments+xml"/>
  <Override PartName="/ppt/notesSlides/notesSlide2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5" r:id="rId5"/>
    <p:sldMasterId id="2147483698" r:id="rId6"/>
  </p:sldMasterIdLst>
  <p:notesMasterIdLst>
    <p:notesMasterId r:id="rId31"/>
  </p:notesMasterIdLst>
  <p:sldIdLst>
    <p:sldId id="356" r:id="rId7"/>
    <p:sldId id="357" r:id="rId8"/>
    <p:sldId id="358" r:id="rId9"/>
    <p:sldId id="256" r:id="rId10"/>
    <p:sldId id="265" r:id="rId11"/>
    <p:sldId id="258" r:id="rId12"/>
    <p:sldId id="269" r:id="rId13"/>
    <p:sldId id="270" r:id="rId14"/>
    <p:sldId id="271" r:id="rId15"/>
    <p:sldId id="272" r:id="rId16"/>
    <p:sldId id="273" r:id="rId17"/>
    <p:sldId id="274" r:id="rId18"/>
    <p:sldId id="275" r:id="rId19"/>
    <p:sldId id="276" r:id="rId20"/>
    <p:sldId id="277" r:id="rId21"/>
    <p:sldId id="278" r:id="rId22"/>
    <p:sldId id="279" r:id="rId23"/>
    <p:sldId id="259" r:id="rId24"/>
    <p:sldId id="260" r:id="rId25"/>
    <p:sldId id="261" r:id="rId26"/>
    <p:sldId id="307" r:id="rId27"/>
    <p:sldId id="283" r:id="rId28"/>
    <p:sldId id="263" r:id="rId29"/>
    <p:sldId id="360"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E89910-7606-C738-4236-A116FD37A0BC}" name="Sarah  Smith" initials="SS" userId="S::sjsmith@health.nv.gov::3fe71418-8b33-4c5c-87e9-4b1b0f2f6ff2" providerId="AD"/>
  <p188:author id="{F9D83171-EE5A-D36F-2E6A-BCD9B422964F}" name="Eric Duran-Valle" initials="ED" userId="S::eduranvalle@health.nv.gov::ee89608a-c6bd-44e7-ba44-8f45bc896021" providerId="AD"/>
  <p188:author id="{086494DF-AAA5-1F1A-E093-020A3F160DCC}" name="Vickie S. Ives" initials="VI" userId="S::vives@health.nv.gov::400cddd8-2b1b-47a5-bbf3-439e74d530e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647D"/>
    <a:srgbClr val="000000"/>
    <a:srgbClr val="2D4E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D92E7-4B72-3A3F-42F6-E345CFE03AF9}" v="11" dt="2022-02-08T20:00:33.2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7305" autoAdjust="0"/>
  </p:normalViewPr>
  <p:slideViewPr>
    <p:cSldViewPr snapToGrid="0">
      <p:cViewPr varScale="1">
        <p:scale>
          <a:sx n="45" d="100"/>
          <a:sy n="45" d="100"/>
        </p:scale>
        <p:origin x="1884" y="40"/>
      </p:cViewPr>
      <p:guideLst/>
    </p:cSldViewPr>
  </p:slideViewPr>
  <p:notesTextViewPr>
    <p:cViewPr>
      <p:scale>
        <a:sx n="153" d="100"/>
        <a:sy n="153"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s>
</file>

<file path=ppt/comments/modernComment_103_678DF8B0.xml><?xml version="1.0" encoding="utf-8"?>
<p188:cmLst xmlns:a="http://schemas.openxmlformats.org/drawingml/2006/main" xmlns:r="http://schemas.openxmlformats.org/officeDocument/2006/relationships" xmlns:p188="http://schemas.microsoft.com/office/powerpoint/2018/8/main">
  <p188:cm id="{94A738B8-5FDE-4BDC-8848-22432D805DDF}" authorId="{5BE89910-7606-C738-4236-A116FD37A0BC}" created="2022-01-28T19:53:10.724">
    <ac:deMkLst xmlns:ac="http://schemas.microsoft.com/office/drawing/2013/main/command">
      <pc:docMk xmlns:pc="http://schemas.microsoft.com/office/powerpoint/2013/main/command"/>
      <pc:sldMk xmlns:pc="http://schemas.microsoft.com/office/powerpoint/2013/main/command" cId="1737357488" sldId="259"/>
      <ac:picMk id="9" creationId="{293E9D2C-6D30-45A4-BFAB-AEE67B09C3A5}"/>
    </ac:deMkLst>
    <p188:txBody>
      <a:bodyPr/>
      <a:lstStyle/>
      <a:p>
        <a:r>
          <a:rPr lang="en-US"/>
          <a:t>Play with CC</a:t>
        </a:r>
      </a:p>
    </p188:txBody>
  </p188:cm>
</p188:cmLst>
</file>

<file path=ppt/comments/modernComment_107_6FE3F4DA.xml><?xml version="1.0" encoding="utf-8"?>
<p188:cmLst xmlns:a="http://schemas.openxmlformats.org/drawingml/2006/main" xmlns:r="http://schemas.openxmlformats.org/officeDocument/2006/relationships" xmlns:p188="http://schemas.microsoft.com/office/powerpoint/2018/8/main">
  <p188:cm id="{5CACB91E-7676-4AED-9014-2F31EE2577E4}" authorId="{5BE89910-7606-C738-4236-A116FD37A0BC}" created="2022-01-25T18:30:57.860">
    <ac:deMkLst xmlns:ac="http://schemas.microsoft.com/office/drawing/2013/main/command">
      <pc:docMk xmlns:pc="http://schemas.microsoft.com/office/powerpoint/2013/main/command"/>
      <pc:sldMk xmlns:pc="http://schemas.microsoft.com/office/powerpoint/2013/main/command" cId="1877210330" sldId="263"/>
      <ac:spMk id="8" creationId="{2898F263-ABCE-447A-AD4A-0EDB39E9B7C9}"/>
    </ac:deMkLst>
    <p188:txBody>
      <a:bodyPr/>
      <a:lstStyle/>
      <a:p>
        <a:r>
          <a:rPr lang="en-US"/>
          <a:t>Ask Dr. slots if she would like her contact information provided</a:t>
        </a:r>
      </a:p>
    </p188:txBody>
  </p188:cm>
</p188:cmLst>
</file>

<file path=ppt/comments/modernComment_110_D32D8166.xml><?xml version="1.0" encoding="utf-8"?>
<p188:cmLst xmlns:a="http://schemas.openxmlformats.org/drawingml/2006/main" xmlns:r="http://schemas.openxmlformats.org/officeDocument/2006/relationships" xmlns:p188="http://schemas.microsoft.com/office/powerpoint/2018/8/main">
  <p188:cm id="{8B4B683D-FD9B-4B7F-925A-DFDD07E07A13}" authorId="{F9D83171-EE5A-D36F-2E6A-BCD9B422964F}" status="resolved" created="2022-02-01T23:35:21.020" complete="100000">
    <ac:deMkLst xmlns:ac="http://schemas.microsoft.com/office/drawing/2013/main/command">
      <pc:docMk xmlns:pc="http://schemas.microsoft.com/office/powerpoint/2013/main/command"/>
      <pc:sldMk xmlns:pc="http://schemas.microsoft.com/office/powerpoint/2013/main/command" cId="3542974822" sldId="272"/>
      <ac:spMk id="2" creationId="{04E5F99E-1403-43E3-9E4F-EF9DC7154EFD}"/>
    </ac:deMkLst>
    <p188:txBody>
      <a:bodyPr/>
      <a:lstStyle/>
      <a:p>
        <a:r>
          <a:rPr lang="en-US"/>
          <a:t>Unless this is some new portmanteau I haven't seen yet, I think this is a typo.</a:t>
        </a:r>
      </a:p>
    </p188:txBody>
  </p188:cm>
</p188:cmLst>
</file>

<file path=ppt/comments/modernComment_112_6126AD7.xml><?xml version="1.0" encoding="utf-8"?>
<p188:cmLst xmlns:a="http://schemas.openxmlformats.org/drawingml/2006/main" xmlns:r="http://schemas.openxmlformats.org/officeDocument/2006/relationships" xmlns:p188="http://schemas.microsoft.com/office/powerpoint/2018/8/main">
  <p188:cm id="{FA3301D0-6843-4081-9E6B-2295FD60E944}" authorId="{F9D83171-EE5A-D36F-2E6A-BCD9B422964F}" status="resolved" created="2022-02-01T23:36:16.458" complete="100000">
    <ac:deMkLst xmlns:ac="http://schemas.microsoft.com/office/drawing/2013/main/command">
      <pc:docMk xmlns:pc="http://schemas.microsoft.com/office/powerpoint/2013/main/command"/>
      <pc:sldMk xmlns:pc="http://schemas.microsoft.com/office/powerpoint/2013/main/command" cId="101870295" sldId="274"/>
      <ac:spMk id="8" creationId="{88F9F89B-DCE0-4407-BC6B-1C6194796A38}"/>
    </ac:deMkLst>
    <p188:txBody>
      <a:bodyPr/>
      <a:lstStyle/>
      <a:p>
        <a:r>
          <a:rPr lang="en-US"/>
          <a:t>I would use either "State of Nevada" or just "NV" here</a:t>
        </a:r>
      </a:p>
    </p188:txBody>
  </p188:cm>
</p188:cmLst>
</file>

<file path=ppt/comments/modernComment_115_87BC3D6B.xml><?xml version="1.0" encoding="utf-8"?>
<p188:cmLst xmlns:a="http://schemas.openxmlformats.org/drawingml/2006/main" xmlns:r="http://schemas.openxmlformats.org/officeDocument/2006/relationships" xmlns:p188="http://schemas.microsoft.com/office/powerpoint/2018/8/main">
  <p188:cm id="{209C5F2C-163F-460D-B1A6-ED2F68804BD2}" authorId="{F9D83171-EE5A-D36F-2E6A-BCD9B422964F}" status="resolved" created="2022-02-01T23:40:07.446" complete="100000">
    <ac:deMkLst xmlns:ac="http://schemas.microsoft.com/office/drawing/2013/main/command">
      <pc:docMk xmlns:pc="http://schemas.microsoft.com/office/powerpoint/2013/main/command"/>
      <pc:sldMk xmlns:pc="http://schemas.microsoft.com/office/powerpoint/2013/main/command" cId="2277260651" sldId="277"/>
      <ac:spMk id="2" creationId="{04E5F99E-1403-43E3-9E4F-EF9DC7154EFD}"/>
    </ac:deMkLst>
    <p188:txBody>
      <a:bodyPr/>
      <a:lstStyle/>
      <a:p>
        <a:r>
          <a:rPr lang="en-US"/>
          <a:t>I would put the "Continued" in parentheses instead of adding an ellipsis.</a:t>
        </a:r>
      </a:p>
    </p188:txBody>
  </p188:cm>
</p188:cmLst>
</file>

<file path=ppt/comments/modernComment_11B_CAE23A52.xml><?xml version="1.0" encoding="utf-8"?>
<p188:cmLst xmlns:a="http://schemas.openxmlformats.org/drawingml/2006/main" xmlns:r="http://schemas.openxmlformats.org/officeDocument/2006/relationships" xmlns:p188="http://schemas.microsoft.com/office/powerpoint/2018/8/main">
  <p188:cm id="{9D07C558-2EAB-4417-AA29-D59569502257}" authorId="{086494DF-AAA5-1F1A-E093-020A3F160DCC}" status="resolved" created="2022-01-26T06:10:35.230">
    <ac:deMkLst xmlns:ac="http://schemas.microsoft.com/office/drawing/2013/main/command">
      <pc:docMk xmlns:pc="http://schemas.microsoft.com/office/powerpoint/2013/main/command"/>
      <pc:sldMk xmlns:pc="http://schemas.microsoft.com/office/powerpoint/2013/main/command" cId="3403823698" sldId="283"/>
      <ac:spMk id="2" creationId="{2A7EA3F6-0E54-4998-9E08-76A1A2EAF0A4}"/>
    </ac:deMkLst>
    <p188:txBody>
      <a:bodyPr/>
      <a:lstStyle/>
      <a:p>
        <a:r>
          <a:rPr lang="en-US"/>
          <a:t>Nevada</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BBCA8-B155-4D2B-A7D5-062E35E30AC8}" type="datetimeFigureOut">
              <a:rPr lang="en-US" smtClean="0"/>
              <a:t>3/15/2022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0F296-8A45-4EA4-9A0D-877034B8B81B}" type="slidenum">
              <a:rPr lang="en-US" smtClean="0"/>
              <a:t>‹#›</a:t>
            </a:fld>
            <a:endParaRPr lang="en-US"/>
          </a:p>
        </p:txBody>
      </p:sp>
    </p:spTree>
    <p:extLst>
      <p:ext uri="{BB962C8B-B14F-4D97-AF65-F5344CB8AC3E}">
        <p14:creationId xmlns:p14="http://schemas.microsoft.com/office/powerpoint/2010/main" val="2838885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ncbi.nlm.nih.gov/pmc/articles/PMC7438977/"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cdc.gov/vaccines/covid-19/hcp/disabilities.html"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www.cdc.gov/vaccines/covid-19/clinical-considerations/older-adults-and-disability/access.html"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sensoryfriendly.net/you-have-eight-senses-not-five/"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together.stjude.org/en-us/diagnosis-treatment/treatment/bone-marrow-transplant.html"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together.stjude.org/en-us/diagnosis-treatment/treatment/chemotherapy.html"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ationalcmv.org/resources/blog/jan-2022/covid-19-vaccine-in-children-with-disabilities-and#_msoanchor_1"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nationalcmv.org/resources/blog/jan-2022/covid-19-vaccine-in-children-with-disabilities-and#_msoanchor_2"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ncbi.nlm.nih.gov/pmc/articles/PMC7438977/"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dc.gov/childrenindisasters/children-with-special-healthcare-need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aspe.hhs.gov/sites/default/files/documents/188979bb1b0d0bf669db0188cc4c94b0/impact-of-covid-19-on-children-and-youth.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a12421b4c_0_2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a12421b4c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356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As of 2016/17, the National Survey of Children's Health estimated </a:t>
            </a:r>
            <a:r>
              <a:rPr lang="en-US" sz="1800" b="1" i="0" u="none" strike="noStrike" dirty="0">
                <a:solidFill>
                  <a:srgbClr val="000000"/>
                </a:solidFill>
                <a:effectLst/>
                <a:latin typeface="Calibri" panose="020F0502020204030204" pitchFamily="34" charset="0"/>
              </a:rPr>
              <a:t>106,845 children and youth live with special healthcare needs in Nevada</a:t>
            </a:r>
            <a:r>
              <a:rPr lang="en-US" sz="1800" b="0" i="0" u="none" strike="noStrike" dirty="0">
                <a:solidFill>
                  <a:srgbClr val="000000"/>
                </a:solidFill>
                <a:effectLst/>
                <a:latin typeface="Calibri" panose="020F0502020204030204" pitchFamily="34" charset="0"/>
              </a:rPr>
              <a:t>, representing </a:t>
            </a:r>
            <a:r>
              <a:rPr lang="en-US" sz="1800" b="1" i="0" u="none" strike="noStrike" dirty="0">
                <a:solidFill>
                  <a:srgbClr val="000000"/>
                </a:solidFill>
                <a:effectLst/>
                <a:latin typeface="Calibri" panose="020F0502020204030204" pitchFamily="34" charset="0"/>
              </a:rPr>
              <a:t>15.9% of all children statewide</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1" i="0" u="none" strike="noStrike" dirty="0">
                <a:solidFill>
                  <a:srgbClr val="000000"/>
                </a:solidFill>
                <a:effectLst/>
                <a:latin typeface="Calibri" panose="020F0502020204030204" pitchFamily="34" charset="0"/>
              </a:rPr>
              <a:t>52,490 doses of the COVID-19 Vaccine</a:t>
            </a:r>
            <a:r>
              <a:rPr lang="en-US" sz="1800" b="0" i="0" u="none" strike="noStrike" dirty="0">
                <a:solidFill>
                  <a:srgbClr val="000000"/>
                </a:solidFill>
                <a:effectLst/>
                <a:latin typeface="Calibri" panose="020F0502020204030204" pitchFamily="34" charset="0"/>
              </a:rPr>
              <a:t> have been administered in the state of NV to children 5-11 as of 1/26/22</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As of 1/02/22 there were </a:t>
            </a:r>
            <a:r>
              <a:rPr lang="en-US" sz="1800" b="1" i="0" u="none" strike="noStrike" dirty="0">
                <a:solidFill>
                  <a:srgbClr val="000000"/>
                </a:solidFill>
                <a:effectLst/>
                <a:latin typeface="Calibri" panose="020F0502020204030204" pitchFamily="34" charset="0"/>
              </a:rPr>
              <a:t>79,914 confirmed cases of COVID-19</a:t>
            </a:r>
            <a:r>
              <a:rPr lang="en-US" sz="1800" b="0" i="0" u="none" strike="noStrike" dirty="0">
                <a:solidFill>
                  <a:srgbClr val="000000"/>
                </a:solidFill>
                <a:effectLst/>
                <a:latin typeface="Calibri" panose="020F0502020204030204" pitchFamily="34" charset="0"/>
              </a:rPr>
              <a:t> in </a:t>
            </a:r>
            <a:r>
              <a:rPr lang="en-US" sz="1800" b="1" i="0" u="none" strike="noStrike" dirty="0">
                <a:solidFill>
                  <a:srgbClr val="000000"/>
                </a:solidFill>
                <a:effectLst/>
                <a:latin typeface="Calibri" panose="020F0502020204030204" pitchFamily="34" charset="0"/>
              </a:rPr>
              <a:t>children ages 0-19 in Nevada</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Between January 1 and December 31, 2021, there were </a:t>
            </a:r>
            <a:r>
              <a:rPr lang="en-US" sz="1800" b="1" i="0" u="none" strike="noStrike" dirty="0">
                <a:solidFill>
                  <a:srgbClr val="000000"/>
                </a:solidFill>
                <a:effectLst/>
                <a:latin typeface="Calibri" panose="020F0502020204030204" pitchFamily="34" charset="0"/>
              </a:rPr>
              <a:t>34 diagnosed MIS-C cases in Nevada; 22 of the diagnosed MIS-C cases also tested positive for COVID-19</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Multisystem inflammatory syndrome in children (MIS-C) 16 MIS-C is a serious inflammatory syndrome in children, including some teenagers. This syndrome is rare, but there appears to be an emerging link between children, MIS-C and COVID-19. This link is being researched nationally and there remains a lot to be learned about the connection.</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Prior to the COVID-19 global pandemic, MIS-C symptoms have been monitored via syndromic surveillance within Nevada hospitals, and an MIS-C diagnosis must be reported to the State. </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 Between January 1 and December 31, 2021, there were 34 diagnosed MIS-C cases in Nevada. 22 of the diagnosed MIS-C cases also tested positive for COVID-19. • There were 32 diagnosed cases of MIS-C in 2020.</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12</a:t>
            </a:fld>
            <a:endParaRPr lang="en-US"/>
          </a:p>
        </p:txBody>
      </p:sp>
    </p:spTree>
    <p:extLst>
      <p:ext uri="{BB962C8B-B14F-4D97-AF65-F5344CB8AC3E}">
        <p14:creationId xmlns:p14="http://schemas.microsoft.com/office/powerpoint/2010/main" val="4263062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A nation-wide survey found that less than one-half of US parents are likely to have their children receive the COVID-19 vaccine, mainly due to concerns about vaccine safety and side effects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Parents of children living with autism and other intellectual and developmental disabilities are generally vaccine hesitant due to a history of misinformation and a disproven and retracted claim that there was a connection between vaccination and Autism</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r>
              <a:rPr lang="en-US" sz="1800" b="0" i="0" u="none" strike="noStrike" dirty="0">
                <a:solidFill>
                  <a:srgbClr val="000000"/>
                </a:solidFill>
                <a:effectLst/>
                <a:latin typeface="Calibri" panose="020F0502020204030204" pitchFamily="34" charset="0"/>
              </a:rPr>
              <a:t>[1] </a:t>
            </a:r>
            <a:r>
              <a:rPr lang="en-US" sz="1800" b="0" i="0" u="sng" strike="noStrike" dirty="0">
                <a:solidFill>
                  <a:srgbClr val="0563C1"/>
                </a:solidFill>
                <a:effectLst/>
                <a:latin typeface="Calibri" panose="020F0502020204030204" pitchFamily="34" charset="0"/>
                <a:hlinkClick r:id="rId3"/>
              </a:rPr>
              <a:t>Including Children with Developmental Disabilities in the Equation During this COVID-19 Pandemic (nih.gov)</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r>
              <a:rPr lang="en-US" sz="1800" b="1" i="1" u="none" strike="noStrike" dirty="0">
                <a:solidFill>
                  <a:srgbClr val="000000"/>
                </a:solidFill>
                <a:effectLst/>
                <a:latin typeface="Calibri" panose="020F0502020204030204" pitchFamily="34" charset="0"/>
              </a:rPr>
              <a:t>Vaccine hesitancy is complex:</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Stems from a range of motivations and concerns: insufficient knowledge, lack of confidence in the benefits of vaccination, tangible fears (needles or medical settings), or over confidence in one’s ability to avoid the disease in question</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Throughout the duration of the COVID-19 pandemic, studies have shown that vaccine hesitancy has steadily decreased and that healthcare providers are the most trusted source of information</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Addressing vaccine hesitancy requires focusing on the needs and concerns of individuals, families and communities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Information and messaging should emphasize that vaccinated individuals will be protected from severe illness and death from COVID-19 and will be less likely to pass the virus to others.</a:t>
            </a:r>
            <a:r>
              <a:rPr lang="en-US" sz="1800" b="0" i="0" u="none" strike="noStrike" dirty="0">
                <a:solidFill>
                  <a:srgbClr val="2F4A8B"/>
                </a:solidFill>
                <a:effectLst/>
                <a:latin typeface="Times New Roman" panose="02020603050405020304" pitchFamily="18" charset="0"/>
              </a:rPr>
              <a:t> </a:t>
            </a:r>
            <a:r>
              <a:rPr lang="en-US" sz="1800" b="0" i="0" u="none" strike="noStrike" dirty="0">
                <a:solidFill>
                  <a:srgbClr val="000000"/>
                </a:solidFill>
                <a:effectLst/>
                <a:latin typeface="Times New Roman" panose="02020603050405020304" pitchFamily="18" charset="0"/>
              </a:rPr>
              <a:t>This protection, in turn, will make it possible for them to work, support their families, and plan for their futures. </a:t>
            </a:r>
            <a:r>
              <a:rPr lang="en-US" sz="1800" b="0" i="0" dirty="0">
                <a:solidFill>
                  <a:srgbClr val="444444"/>
                </a:solidFill>
                <a:effectLst/>
                <a:latin typeface="Times New Roman" panose="02020603050405020304" pitchFamily="18"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Times New Roman" panose="02020603050405020304" pitchFamily="18"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Starting the conversation early with parents, using narrative in addition to data, by highlighting vaccine success stories and positive experiences, can also help to counteract negative biases linking vaccines with illness.</a:t>
            </a:r>
            <a:r>
              <a:rPr lang="en-US" sz="1800" b="0" i="0" dirty="0">
                <a:solidFill>
                  <a:srgbClr val="444444"/>
                </a:solidFill>
                <a:effectLst/>
                <a:latin typeface="Times New Roman" panose="02020603050405020304" pitchFamily="18"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Times New Roman" panose="02020603050405020304" pitchFamily="18"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While discussing potential side effects may deter some from vaccination, the potential harm of not addressing such side effects is far greater in the long term.</a:t>
            </a:r>
            <a:r>
              <a:rPr lang="en-US" sz="1800" b="0" i="0" u="none" strike="noStrike" dirty="0">
                <a:solidFill>
                  <a:srgbClr val="2F4A8B"/>
                </a:solidFill>
                <a:effectLst/>
                <a:latin typeface="Times New Roman" panose="02020603050405020304" pitchFamily="18" charset="0"/>
              </a:rPr>
              <a:t> </a:t>
            </a:r>
            <a:r>
              <a:rPr lang="en-US" sz="1800" b="0" i="0" u="none" strike="noStrike" dirty="0">
                <a:solidFill>
                  <a:srgbClr val="000000"/>
                </a:solidFill>
                <a:effectLst/>
                <a:latin typeface="Times New Roman" panose="02020603050405020304" pitchFamily="18" charset="0"/>
              </a:rPr>
              <a:t>It is important to be realistic and transparent about what we know and don’t know about COVID-19 vaccines, and clear anticipatory guidance about side effects and adverse reactions should be provided.</a:t>
            </a:r>
            <a:r>
              <a:rPr lang="en-US" sz="1800" b="0" i="0" u="none" strike="noStrike" dirty="0">
                <a:solidFill>
                  <a:srgbClr val="2F4A8B"/>
                </a:solidFill>
                <a:effectLst/>
                <a:latin typeface="Times New Roman" panose="02020603050405020304" pitchFamily="18" charset="0"/>
              </a:rPr>
              <a:t> </a:t>
            </a:r>
            <a:r>
              <a:rPr lang="en-US" sz="1800" b="0" i="0" dirty="0">
                <a:solidFill>
                  <a:srgbClr val="444444"/>
                </a:solidFill>
                <a:effectLst/>
                <a:latin typeface="Times New Roman" panose="02020603050405020304" pitchFamily="18"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Times New Roman" panose="02020603050405020304" pitchFamily="18"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Equally important is that available data show that the benefits of COVID-19 vaccines far outweigh their potential risks. Among those for whom COVID-19 has produced feelings of powerlessness and loss of control, framing vaccines as a way to regain control over one’s life could be potentially empowering. Interventions aimed at increasing knowledge, awareness, and confidence must be matched by efforts to improve convenience and access to vaccines, particularly in high-risk and rural populations</a:t>
            </a:r>
            <a:r>
              <a:rPr lang="en-US" sz="1800" b="0" i="0" dirty="0">
                <a:solidFill>
                  <a:srgbClr val="444444"/>
                </a:solidFill>
                <a:effectLst/>
                <a:latin typeface="Times New Roman" panose="02020603050405020304" pitchFamily="18"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r>
              <a:rPr lang="en-US" sz="1800" b="1" i="0" u="none" strike="noStrike" dirty="0" err="1">
                <a:solidFill>
                  <a:srgbClr val="303030"/>
                </a:solidFill>
                <a:effectLst/>
                <a:latin typeface="arial" panose="020B0604020202020204" pitchFamily="34" charset="0"/>
              </a:rPr>
              <a:t>Trogen</a:t>
            </a:r>
            <a:r>
              <a:rPr lang="en-US" sz="1800" b="1" i="0" u="none" strike="noStrike" dirty="0">
                <a:solidFill>
                  <a:srgbClr val="303030"/>
                </a:solidFill>
                <a:effectLst/>
                <a:latin typeface="arial" panose="020B0604020202020204" pitchFamily="34" charset="0"/>
              </a:rPr>
              <a:t> B, </a:t>
            </a:r>
            <a:r>
              <a:rPr lang="en-US" sz="1800" b="1" i="0" u="none" strike="noStrike" dirty="0" err="1">
                <a:solidFill>
                  <a:srgbClr val="303030"/>
                </a:solidFill>
                <a:effectLst/>
                <a:latin typeface="arial" panose="020B0604020202020204" pitchFamily="34" charset="0"/>
              </a:rPr>
              <a:t>Pirofski</a:t>
            </a:r>
            <a:r>
              <a:rPr lang="en-US" sz="1800" b="1" i="0" u="none" strike="noStrike" dirty="0">
                <a:solidFill>
                  <a:srgbClr val="303030"/>
                </a:solidFill>
                <a:effectLst/>
                <a:latin typeface="arial" panose="020B0604020202020204" pitchFamily="34" charset="0"/>
              </a:rPr>
              <a:t> LA. Understanding vaccine hesitancy in COVID-19. </a:t>
            </a:r>
            <a:r>
              <a:rPr lang="en-US" sz="1800" b="1" i="1" u="none" strike="noStrike" dirty="0">
                <a:solidFill>
                  <a:srgbClr val="303030"/>
                </a:solidFill>
                <a:effectLst/>
                <a:latin typeface="arial" panose="020B0604020202020204" pitchFamily="34" charset="0"/>
              </a:rPr>
              <a:t>Med (N Y)</a:t>
            </a:r>
            <a:r>
              <a:rPr lang="en-US" sz="1800" b="1" i="0" u="none" strike="noStrike" dirty="0">
                <a:solidFill>
                  <a:srgbClr val="303030"/>
                </a:solidFill>
                <a:effectLst/>
                <a:latin typeface="arial" panose="020B0604020202020204" pitchFamily="34" charset="0"/>
              </a:rPr>
              <a:t>. 2021;2(5):498-501. doi:10.1016/j.medj.2021.04.002</a:t>
            </a:r>
            <a:endParaRPr lang="en-US" b="0" i="0" dirty="0">
              <a:solidFill>
                <a:srgbClr val="444444"/>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13</a:t>
            </a:fld>
            <a:endParaRPr lang="en-US"/>
          </a:p>
        </p:txBody>
      </p:sp>
    </p:spTree>
    <p:extLst>
      <p:ext uri="{BB962C8B-B14F-4D97-AF65-F5344CB8AC3E}">
        <p14:creationId xmlns:p14="http://schemas.microsoft.com/office/powerpoint/2010/main" val="2691922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1" i="0" u="sng" dirty="0">
                <a:solidFill>
                  <a:srgbClr val="000000"/>
                </a:solidFill>
                <a:effectLst/>
                <a:latin typeface="Arial" panose="020B0604020202020204" pitchFamily="34" charset="0"/>
              </a:rPr>
              <a:t>Five Tips for Talking to Patients with Intellectual and Developmental Disabilities:</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1" i="0" u="none" strike="noStrike" dirty="0">
                <a:solidFill>
                  <a:srgbClr val="000000"/>
                </a:solidFill>
                <a:effectLst/>
                <a:latin typeface="Arial" panose="020B0604020202020204" pitchFamily="34" charset="0"/>
              </a:rPr>
              <a:t>Tip 1: Use Plain Language</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Plain language ensures that the information we provide is universally acceptable and anyone can understand; avoid metaphors and figures of speech when talking to both parents and children</a:t>
            </a:r>
            <a:r>
              <a:rPr lang="en-US" sz="1800" b="0" i="0" dirty="0">
                <a:solidFill>
                  <a:srgbClr val="444444"/>
                </a:solidFill>
                <a:effectLst/>
                <a:latin typeface="Arial" panose="020B0604020202020204" pitchFamily="34" charset="0"/>
              </a:rPr>
              <a:t>​</a:t>
            </a:r>
          </a:p>
          <a:p>
            <a:pPr algn="l" rtl="0" fontAlgn="base"/>
            <a:r>
              <a:rPr lang="en-US" sz="1800" b="0" i="0" u="none" strike="noStrike" dirty="0">
                <a:solidFill>
                  <a:srgbClr val="000000"/>
                </a:solidFill>
                <a:effectLst/>
                <a:latin typeface="Calibri" panose="020F0502020204030204" pitchFamily="34" charset="0"/>
              </a:rPr>
              <a:t>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1" i="0" u="none" strike="noStrike" dirty="0">
                <a:solidFill>
                  <a:srgbClr val="000000"/>
                </a:solidFill>
                <a:effectLst/>
                <a:latin typeface="Arial" panose="020B0604020202020204" pitchFamily="34" charset="0"/>
              </a:rPr>
              <a:t>Tip 2: Show That You’re Listening</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The COVID-19 pandemic has been hard for everyone, but people with ID/DD―including their parents and care providers ― may face additional challenges.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Show your patient that you understand by listening to their concerns, then repeating what you’ve heard in your own words.</a:t>
            </a:r>
            <a:r>
              <a:rPr lang="en-US" sz="1800" b="0" i="0" dirty="0">
                <a:solidFill>
                  <a:srgbClr val="444444"/>
                </a:solidFill>
                <a:effectLst/>
                <a:latin typeface="Arial" panose="020B0604020202020204" pitchFamily="34" charset="0"/>
              </a:rPr>
              <a:t>​</a:t>
            </a:r>
          </a:p>
          <a:p>
            <a:pPr algn="l" rtl="0" fontAlgn="base"/>
            <a:r>
              <a:rPr lang="en-US" sz="1800" b="0" i="0" u="none" strike="noStrike" dirty="0">
                <a:solidFill>
                  <a:srgbClr val="000000"/>
                </a:solidFill>
                <a:effectLst/>
                <a:latin typeface="Calibri" panose="020F0502020204030204" pitchFamily="34" charset="0"/>
              </a:rPr>
              <a:t>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1" i="0" u="none" strike="noStrike" dirty="0">
                <a:solidFill>
                  <a:srgbClr val="000000"/>
                </a:solidFill>
                <a:effectLst/>
                <a:latin typeface="Arial" panose="020B0604020202020204" pitchFamily="34" charset="0"/>
              </a:rPr>
              <a:t>Tip 3: Say It In Pictures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In addition to vaccinating, we know that other protective behaviors continue to be essential to limit the spread of COVID-19, such as wearing a mask, social distancing, and washing hands (when appropriate for the individual). </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When you recommend protective behaviors like wearing a mask or keeping a safe distance, use literal, realistic images to help your patients visualize those behaviors.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When possible, break behaviors down into a series of steps, using 1 image to illustrate each step.</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You can also use visual schedules with pictures to help patients understand what to expect in new situations.</a:t>
            </a:r>
            <a:r>
              <a:rPr lang="en-US" sz="1800" b="0" i="0" dirty="0">
                <a:solidFill>
                  <a:srgbClr val="444444"/>
                </a:solidFill>
                <a:effectLst/>
                <a:latin typeface="Arial" panose="020B0604020202020204" pitchFamily="34" charset="0"/>
              </a:rPr>
              <a:t>​</a:t>
            </a:r>
          </a:p>
          <a:p>
            <a:pPr algn="l" rtl="0" fontAlgn="base"/>
            <a:r>
              <a:rPr lang="en-US" sz="1800" b="0" i="0" u="none" strike="noStrike" dirty="0">
                <a:solidFill>
                  <a:srgbClr val="000000"/>
                </a:solidFill>
                <a:effectLst/>
                <a:latin typeface="Calibri" panose="020F0502020204030204" pitchFamily="34" charset="0"/>
              </a:rPr>
              <a:t>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14</a:t>
            </a:fld>
            <a:endParaRPr lang="en-US"/>
          </a:p>
        </p:txBody>
      </p:sp>
    </p:spTree>
    <p:extLst>
      <p:ext uri="{BB962C8B-B14F-4D97-AF65-F5344CB8AC3E}">
        <p14:creationId xmlns:p14="http://schemas.microsoft.com/office/powerpoint/2010/main" val="3844702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1" i="0" u="none" strike="noStrike" dirty="0">
                <a:solidFill>
                  <a:srgbClr val="000000"/>
                </a:solidFill>
                <a:effectLst/>
                <a:latin typeface="Arial" panose="020B0604020202020204" pitchFamily="34" charset="0"/>
              </a:rPr>
              <a:t>Step 4: Include Everyone in the Conversation</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If your patient brings a parent, caregiver, or support person to their appointment, be sure to include everyone in the conversation.</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When you’re asking questions or sharing information, always talk to your patient directly. Then, check in with their caregiver or support person to learn more and make sure everyone is on the same page.</a:t>
            </a:r>
            <a:r>
              <a:rPr lang="en-US" sz="1800" b="0" i="0" dirty="0">
                <a:solidFill>
                  <a:srgbClr val="444444"/>
                </a:solidFill>
                <a:effectLst/>
                <a:latin typeface="Arial" panose="020B0604020202020204" pitchFamily="34" charset="0"/>
              </a:rPr>
              <a:t>​</a:t>
            </a:r>
          </a:p>
          <a:p>
            <a:pPr algn="l" rtl="0" fontAlgn="base"/>
            <a:r>
              <a:rPr lang="en-US" sz="1800" b="0" i="0" u="none" strike="noStrike" dirty="0">
                <a:solidFill>
                  <a:srgbClr val="000000"/>
                </a:solidFill>
                <a:effectLst/>
                <a:latin typeface="Calibri" panose="020F0502020204030204" pitchFamily="34" charset="0"/>
              </a:rPr>
              <a:t>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1" i="0" u="none" strike="noStrike" dirty="0">
                <a:solidFill>
                  <a:srgbClr val="000000"/>
                </a:solidFill>
                <a:effectLst/>
                <a:latin typeface="Arial" panose="020B0604020202020204" pitchFamily="34" charset="0"/>
              </a:rPr>
              <a:t>Step 5: Repeat Key Takeaways</a:t>
            </a:r>
            <a:r>
              <a:rPr lang="en-US" sz="1800" b="0" i="0" dirty="0">
                <a:solidFill>
                  <a:srgbClr val="444444"/>
                </a:solidFill>
                <a:effectLst/>
                <a:latin typeface="Arial" panose="020B0604020202020204" pitchFamily="34" charset="0"/>
              </a:rPr>
              <a:t>​</a:t>
            </a:r>
          </a:p>
          <a:p>
            <a:pPr fontAlgn="base">
              <a:buFont typeface="Arial" panose="020B0604020202020204" pitchFamily="34" charset="0"/>
              <a:buChar char="•"/>
            </a:pPr>
            <a:r>
              <a:rPr lang="en-US" sz="1800" b="0" i="0" u="none" strike="noStrike" dirty="0">
                <a:solidFill>
                  <a:srgbClr val="000000"/>
                </a:solidFill>
                <a:effectLst/>
                <a:latin typeface="Arial"/>
                <a:cs typeface="Arial"/>
              </a:rPr>
              <a:t>For people </a:t>
            </a:r>
            <a:r>
              <a:rPr lang="en-US" sz="1800" dirty="0">
                <a:solidFill>
                  <a:srgbClr val="000000"/>
                </a:solidFill>
                <a:latin typeface="Arial"/>
                <a:cs typeface="Arial"/>
              </a:rPr>
              <a:t>living with</a:t>
            </a:r>
            <a:r>
              <a:rPr lang="en-US" sz="1800" b="0" i="0" u="none" strike="noStrike" dirty="0">
                <a:solidFill>
                  <a:srgbClr val="000000"/>
                </a:solidFill>
                <a:effectLst/>
                <a:latin typeface="Arial"/>
                <a:cs typeface="Arial"/>
              </a:rPr>
              <a:t> ID/DDs, repetition is key. As you’re wrapping up your visit, take time to repeat the main ideas you want your patient to take away from the conversation.</a:t>
            </a:r>
            <a:r>
              <a:rPr lang="en-US" sz="1800" b="0" i="0" dirty="0">
                <a:solidFill>
                  <a:srgbClr val="444444"/>
                </a:solidFill>
                <a:effectLst/>
                <a:latin typeface="Arial"/>
                <a:cs typeface="Arial"/>
              </a:rPr>
              <a:t>​</a:t>
            </a:r>
          </a:p>
          <a:p>
            <a:pPr algn="l" rtl="0" fontAlgn="base"/>
            <a:endParaRPr lang="en-US" sz="1800" b="0" i="0" dirty="0">
              <a:solidFill>
                <a:srgbClr val="444444"/>
              </a:solidFill>
              <a:effectLst/>
              <a:latin typeface="Calibri" panose="020F0502020204030204" pitchFamily="34" charset="0"/>
              <a:cs typeface="Calibri"/>
            </a:endParaRPr>
          </a:p>
          <a:p>
            <a:r>
              <a:rPr lang="en-US" b="1" u="sng" dirty="0"/>
              <a:t>Use personal anecdotes</a:t>
            </a:r>
            <a:r>
              <a:rPr lang="en-US" u="sng" dirty="0"/>
              <a:t> </a:t>
            </a:r>
            <a:endParaRPr lang="en-US" dirty="0"/>
          </a:p>
          <a:p>
            <a:pPr marL="285750" indent="-285750">
              <a:buFont typeface="Arial,Sans-Serif"/>
              <a:buChar char="•"/>
            </a:pPr>
            <a:r>
              <a:rPr lang="en-US" dirty="0"/>
              <a:t> A provider-as-parent/family member approach has shown to be effective in conveying trust in the science behind vaccines. Sharing personal anecdotes, or why a provider has/would vaccinate their own child/niece/nephew allows for an opportunity to blend scientific data with personal experience and demonstrate that the provider has the same concerns, as a parent.</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73B0F296-8A45-4EA4-9A0D-877034B8B81B}" type="slidenum">
              <a:rPr lang="en-US" smtClean="0"/>
              <a:t>15</a:t>
            </a:fld>
            <a:endParaRPr lang="en-US"/>
          </a:p>
        </p:txBody>
      </p:sp>
    </p:spTree>
    <p:extLst>
      <p:ext uri="{BB962C8B-B14F-4D97-AF65-F5344CB8AC3E}">
        <p14:creationId xmlns:p14="http://schemas.microsoft.com/office/powerpoint/2010/main" val="3194041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1" i="0" u="none" strike="noStrike" dirty="0">
                <a:solidFill>
                  <a:srgbClr val="000000"/>
                </a:solidFill>
                <a:effectLst/>
                <a:latin typeface="Calibri" panose="020F0502020204030204" pitchFamily="34" charset="0"/>
              </a:rPr>
              <a:t>Vaccinating Children who are Home-bound or living in Small-group Settings</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COVID-19 Vaccination of homebound children and youth presents unique challenges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Children and youth who are home-bound include those that that need the help of another person or medical equipment, such as crutches, a walker, or a wheelchair to leave their home, or their medical providers believes that their health or illness could get worse if they leave their home; this includes  living in small group settings (residential facilities, group homes, etc.)</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1" i="0" u="sng" dirty="0">
                <a:solidFill>
                  <a:srgbClr val="000000"/>
                </a:solidFill>
                <a:effectLst/>
                <a:latin typeface="Calibri" panose="020F0502020204030204" pitchFamily="34" charset="0"/>
              </a:rPr>
              <a:t>Ongoing Training for Healthcare Providers is Essential:</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1" u="none" strike="noStrike" dirty="0">
                <a:solidFill>
                  <a:srgbClr val="000000"/>
                </a:solidFill>
                <a:effectLst/>
                <a:latin typeface="Calibri" panose="020F0502020204030204" pitchFamily="34" charset="0"/>
              </a:rPr>
              <a:t>Ongoing training to stay on top of COVID-19 Vaccine products, recommendations; this includes guidance for storage, handling, preparation, and administration</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1" u="none" strike="noStrike" dirty="0">
                <a:solidFill>
                  <a:srgbClr val="000000"/>
                </a:solidFill>
                <a:effectLst/>
                <a:latin typeface="Calibri" panose="020F0502020204030204" pitchFamily="34" charset="0"/>
              </a:rPr>
              <a:t>Training on accessibility: working with children who are blind or have limited vision, those who are deaf and hard of hearing; those who work with service animals and children with various language, physical, social, or sensory needs</a:t>
            </a:r>
            <a:endParaRPr lang="en-US" sz="1800" b="0" i="0" dirty="0">
              <a:solidFill>
                <a:srgbClr val="444444"/>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16</a:t>
            </a:fld>
            <a:endParaRPr lang="en-US"/>
          </a:p>
        </p:txBody>
      </p:sp>
    </p:spTree>
    <p:extLst>
      <p:ext uri="{BB962C8B-B14F-4D97-AF65-F5344CB8AC3E}">
        <p14:creationId xmlns:p14="http://schemas.microsoft.com/office/powerpoint/2010/main" val="495453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1" i="0" u="sng" dirty="0">
                <a:solidFill>
                  <a:srgbClr val="000000"/>
                </a:solidFill>
                <a:effectLst/>
                <a:latin typeface="Arial" panose="020B0604020202020204" pitchFamily="34" charset="0"/>
              </a:rPr>
              <a:t>COVID-19 Vaccine Site Eligibility &amp; Scheduling Considerations</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0" i="0" u="none" strike="noStrike" dirty="0">
                <a:solidFill>
                  <a:srgbClr val="000000"/>
                </a:solidFill>
                <a:effectLst/>
                <a:latin typeface="Arial" panose="020B0604020202020204" pitchFamily="34" charset="0"/>
              </a:rPr>
              <a:t>COVID-19 vaccine providers/sites should be ADA compliant, however, ease of use or accessibility will vary widely for people with different disabilities―including for those with II/DDs.</a:t>
            </a:r>
            <a:r>
              <a:rPr lang="en-US" sz="1800" b="1" i="0" u="sng" dirty="0">
                <a:solidFill>
                  <a:srgbClr val="000000"/>
                </a:solidFill>
                <a:effectLst/>
                <a:latin typeface="Arial" panose="020B0604020202020204" pitchFamily="34" charset="0"/>
              </a:rPr>
              <a:t> </a:t>
            </a:r>
            <a:r>
              <a:rPr lang="en-US" sz="1800" b="0" i="1" u="none" strike="noStrike" dirty="0">
                <a:solidFill>
                  <a:srgbClr val="000000"/>
                </a:solidFill>
                <a:effectLst/>
                <a:latin typeface="Arial" panose="020B0604020202020204" pitchFamily="34" charset="0"/>
              </a:rPr>
              <a:t>Develop and implement a plan for vaccination provider sites to confirm accessibility consistent with disability rights statutes such as the Americans with Disabilities Act and Section 504 of the Rehabilitation Act of 1973. For example, locations should be accessible to people relying on wheelchairs, scooters, walkers, or other assistive equipment (such as handrails, service animals, and ramps) for mobility and provide places to sit for those who may fatigue while waiting for their vaccination.</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0" i="0" u="none" strike="noStrike" dirty="0">
                <a:solidFill>
                  <a:srgbClr val="000000"/>
                </a:solidFill>
                <a:effectLst/>
                <a:latin typeface="Arial" panose="020B0604020202020204" pitchFamily="34" charset="0"/>
              </a:rPr>
              <a:t>Have basic, up-to-date information on accommodations available at the time of scheduling. </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Arial" panose="020B0604020202020204" pitchFamily="34" charset="0"/>
              </a:rPr>
              <a:t>For example:</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1" u="none" strike="noStrike" dirty="0">
                <a:solidFill>
                  <a:srgbClr val="000000"/>
                </a:solidFill>
                <a:effectLst/>
                <a:latin typeface="Arial" panose="020B0604020202020204" pitchFamily="34" charset="0"/>
              </a:rPr>
              <a:t>Is it a drive-through vaccination site where vaccine recipients will not be required to leave their vehicle?</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1" u="none" strike="noStrike" dirty="0">
                <a:solidFill>
                  <a:srgbClr val="000000"/>
                </a:solidFill>
                <a:effectLst/>
                <a:latin typeface="Arial" panose="020B0604020202020204" pitchFamily="34" charset="0"/>
              </a:rPr>
              <a:t>Is the vaccination site inside a retail business?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1" u="none" strike="noStrike" dirty="0">
                <a:solidFill>
                  <a:srgbClr val="000000"/>
                </a:solidFill>
                <a:effectLst/>
                <a:latin typeface="Arial" panose="020B0604020202020204" pitchFamily="34" charset="0"/>
              </a:rPr>
              <a:t>Does the vaccination site require long walks or complex processes (such as at a large mass vaccination site with multiple tents, long waits, and/or complex registration processes?)</a:t>
            </a:r>
            <a:r>
              <a:rPr lang="en-US" sz="1800" b="0" i="0" dirty="0">
                <a:solidFill>
                  <a:srgbClr val="444444"/>
                </a:solidFill>
                <a:effectLst/>
                <a:latin typeface="Arial" panose="020B0604020202020204" pitchFamily="34" charset="0"/>
              </a:rPr>
              <a:t>​</a:t>
            </a:r>
          </a:p>
          <a:p>
            <a:pPr algn="l" rtl="0" fontAlgn="base"/>
            <a:r>
              <a:rPr lang="en-US" sz="1800" b="1" i="1" u="none" strike="noStrike" dirty="0">
                <a:solidFill>
                  <a:srgbClr val="000000"/>
                </a:solidFill>
                <a:effectLst/>
                <a:latin typeface="Arial" panose="020B0604020202020204" pitchFamily="34" charset="0"/>
              </a:rPr>
              <a:t>Source:</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1" i="1" u="sng" strike="noStrike" dirty="0">
                <a:solidFill>
                  <a:srgbClr val="0563C1"/>
                </a:solidFill>
                <a:effectLst/>
                <a:latin typeface="Arial" panose="020B0604020202020204" pitchFamily="34" charset="0"/>
                <a:hlinkClick r:id="rId3"/>
              </a:rPr>
              <a:t>Talking to Patients with Intellectual and Developmental Disabilities about COVID-19 Vaccination | CDC</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1" i="0" u="none" strike="noStrike" dirty="0">
                <a:solidFill>
                  <a:srgbClr val="000000"/>
                </a:solidFill>
                <a:effectLst/>
                <a:latin typeface="Arial" panose="020B0604020202020204" pitchFamily="34" charset="0"/>
              </a:rPr>
              <a:t>Other considerations around vaccine site accessibility:</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1" u="none" strike="noStrike" dirty="0">
                <a:solidFill>
                  <a:srgbClr val="000000"/>
                </a:solidFill>
                <a:effectLst/>
                <a:latin typeface="Arial" panose="020B0604020202020204" pitchFamily="34" charset="0"/>
              </a:rPr>
              <a:t>Ensure that each vaccination provider site has a point of contact to address reasonable accommodation needs for older adults and people with disabilities.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1" u="none" strike="noStrike" dirty="0">
                <a:solidFill>
                  <a:srgbClr val="000000"/>
                </a:solidFill>
                <a:effectLst/>
                <a:latin typeface="Arial" panose="020B0604020202020204" pitchFamily="34" charset="0"/>
              </a:rPr>
              <a:t>Consider centralized record-keeping of reported problems with vaccination provider site accessibility and how those problems were resolved.</a:t>
            </a:r>
            <a:r>
              <a:rPr lang="en-US" sz="1800" b="0" i="0" dirty="0">
                <a:solidFill>
                  <a:srgbClr val="444444"/>
                </a:solidFill>
                <a:effectLst/>
                <a:latin typeface="Arial" panose="020B0604020202020204" pitchFamily="34" charset="0"/>
              </a:rPr>
              <a:t>​</a:t>
            </a:r>
          </a:p>
          <a:p>
            <a:pPr algn="l" rtl="0" fontAlgn="base"/>
            <a:r>
              <a:rPr lang="en-US" sz="1800" b="1" i="1" u="none" strike="noStrike" dirty="0">
                <a:solidFill>
                  <a:srgbClr val="000000"/>
                </a:solidFill>
                <a:effectLst/>
                <a:latin typeface="Arial" panose="020B0604020202020204" pitchFamily="34" charset="0"/>
              </a:rPr>
              <a:t>Source:</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1" i="0" u="sng" strike="noStrike" dirty="0">
                <a:solidFill>
                  <a:srgbClr val="0563C1"/>
                </a:solidFill>
                <a:effectLst/>
                <a:latin typeface="Arial" panose="020B0604020202020204" pitchFamily="34" charset="0"/>
                <a:hlinkClick r:id="rId4"/>
              </a:rPr>
              <a:t>Ensuring Equitable COVID-19 Vaccine Access for Older Adults and People with Disabilities | CDC</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17</a:t>
            </a:fld>
            <a:endParaRPr lang="en-US"/>
          </a:p>
        </p:txBody>
      </p:sp>
    </p:spTree>
    <p:extLst>
      <p:ext uri="{BB962C8B-B14F-4D97-AF65-F5344CB8AC3E}">
        <p14:creationId xmlns:p14="http://schemas.microsoft.com/office/powerpoint/2010/main" val="3481468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There are several components of vaccination clinics that can be over-stimulating and result in limited accessibility.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1" u="none" strike="noStrike" dirty="0">
                <a:solidFill>
                  <a:srgbClr val="000000"/>
                </a:solidFill>
                <a:effectLst/>
                <a:latin typeface="Calibri" panose="020F0502020204030204" pitchFamily="34" charset="0"/>
              </a:rPr>
              <a:t>These sensory-rich experiences can create a barrier to vaccination, especially for individuals who experience sensory sensitivity or sensory overload. This can include individuals, including children and youth with, Autism, PTSD, or hearing loss.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Sensory-friendly vaccination clinics are vaccine facilities that have been adapted to be more calming on the </a:t>
            </a:r>
            <a:r>
              <a:rPr lang="en-US" sz="1800" b="1" i="0" u="sng" strike="noStrike" dirty="0">
                <a:solidFill>
                  <a:srgbClr val="0563C1"/>
                </a:solidFill>
                <a:effectLst/>
                <a:latin typeface="Calibri" panose="020F0502020204030204" pitchFamily="34" charset="0"/>
                <a:hlinkClick r:id="rId3"/>
              </a:rPr>
              <a:t>senses</a:t>
            </a:r>
            <a:r>
              <a:rPr lang="en-US" sz="1800" b="0" i="0" u="none" strike="noStrike" dirty="0">
                <a:solidFill>
                  <a:srgbClr val="000000"/>
                </a:solidFill>
                <a:effectLst/>
                <a:latin typeface="Calibri" panose="020F0502020204030204" pitchFamily="34" charset="0"/>
              </a:rPr>
              <a:t>. This includes changes to the environment and the vaccine experience itself. There are several ways to make a vaccine clinic sensory-friendly.  Review list in infographic. Watch video that highlights the UC Davis MIND Institute. </a:t>
            </a:r>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18</a:t>
            </a:fld>
            <a:endParaRPr lang="en-US"/>
          </a:p>
        </p:txBody>
      </p:sp>
    </p:spTree>
    <p:extLst>
      <p:ext uri="{BB962C8B-B14F-4D97-AF65-F5344CB8AC3E}">
        <p14:creationId xmlns:p14="http://schemas.microsoft.com/office/powerpoint/2010/main" val="1848457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Clarify difference between both; mention the utility in helping patients understand the difference between both.</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CDC Guidelines:</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It takes at least 2 weeks to develop full immune protection after getting the final dose of the COVID-19 Vaccine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You are considered fully vaccinated if it has been at least:</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2 weeks since the second dose of the Pfizer-BioNTech or Moderna vaccine</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2 weeks after 1 dose of the Johnson &amp; Johnson vaccine</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Because protection after vaccination may decrease over time, patients may also need a COVID-19 booster shot after some period of time.</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If they are immunocompromised (have a weak immune system), it may be recommend to have an additional dose of COVID-19 vaccine as part of their initial vaccination series.</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A </a:t>
            </a:r>
            <a:r>
              <a:rPr lang="en-US" sz="1800" b="1" i="0" u="none" strike="noStrike" dirty="0">
                <a:solidFill>
                  <a:srgbClr val="000000"/>
                </a:solidFill>
                <a:effectLst/>
                <a:latin typeface="Calibri" panose="020F0502020204030204" pitchFamily="34" charset="0"/>
              </a:rPr>
              <a:t>third dose</a:t>
            </a:r>
            <a:r>
              <a:rPr lang="en-US" sz="1800" b="0" i="0" u="none" strike="noStrike" dirty="0">
                <a:solidFill>
                  <a:srgbClr val="000000"/>
                </a:solidFill>
                <a:effectLst/>
                <a:latin typeface="Calibri" panose="020F0502020204030204" pitchFamily="34" charset="0"/>
              </a:rPr>
              <a:t> of a COVID-19 vaccine helps those with weak immune systems who may not have built up enough immunity from the first two doses of Pfizer-BioNTech or Moderna.</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The </a:t>
            </a:r>
            <a:r>
              <a:rPr lang="en-US" sz="1800" b="1" i="0" u="none" strike="noStrike" dirty="0">
                <a:solidFill>
                  <a:srgbClr val="000000"/>
                </a:solidFill>
                <a:effectLst/>
                <a:latin typeface="Calibri" panose="020F0502020204030204" pitchFamily="34" charset="0"/>
              </a:rPr>
              <a:t>booster shot</a:t>
            </a:r>
            <a:r>
              <a:rPr lang="en-US" sz="1800" b="0" i="0" u="none" strike="noStrike" dirty="0">
                <a:solidFill>
                  <a:srgbClr val="000000"/>
                </a:solidFill>
                <a:effectLst/>
                <a:latin typeface="Calibri" panose="020F0502020204030204" pitchFamily="34" charset="0"/>
              </a:rPr>
              <a:t> helps combat a decrease in immune response over time.</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Studies have shown that people with weakened immune systems may have a reduced immune response to the vaccine. This results in less protection against severe COVID-19.</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People who may need an additional dose of COVID-19 vaccine include patients and children who:</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Are currently on active treatment for cancer</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Have had CAR T-cell therapy or </a:t>
            </a:r>
            <a:r>
              <a:rPr lang="en-US" sz="1800" b="0" i="0" u="sng" strike="noStrike" dirty="0">
                <a:solidFill>
                  <a:srgbClr val="0563C1"/>
                </a:solidFill>
                <a:effectLst/>
                <a:latin typeface="Calibri" panose="020F0502020204030204" pitchFamily="34" charset="0"/>
                <a:hlinkClick r:id="rId3"/>
              </a:rPr>
              <a:t>stem cell (bone marrow) transplant</a:t>
            </a:r>
            <a:r>
              <a:rPr lang="en-US" sz="1800" b="0" i="0" u="none" strike="noStrike" dirty="0">
                <a:solidFill>
                  <a:srgbClr val="000000"/>
                </a:solidFill>
                <a:effectLst/>
                <a:latin typeface="Calibri" panose="020F0502020204030204" pitchFamily="34" charset="0"/>
              </a:rPr>
              <a:t> within the last 2 years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Have an immune system disorder including advanced or untreated HIV infection</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Have had an organ transplant and are taking medicines that suppress the immune system to prevent rejection of the organ</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Are taking medicines that severely suppress the immune system such as high-dose corticosteroids, </a:t>
            </a:r>
            <a:r>
              <a:rPr lang="en-US" sz="1800" b="0" i="0" u="sng" strike="noStrike" dirty="0">
                <a:solidFill>
                  <a:srgbClr val="0563C1"/>
                </a:solidFill>
                <a:effectLst/>
                <a:latin typeface="Calibri" panose="020F0502020204030204" pitchFamily="34" charset="0"/>
                <a:hlinkClick r:id="rId4"/>
              </a:rPr>
              <a:t>chemotherapy</a:t>
            </a:r>
            <a:r>
              <a:rPr lang="en-US" sz="1800" b="0" i="0" u="none" strike="noStrike" dirty="0">
                <a:solidFill>
                  <a:srgbClr val="000000"/>
                </a:solidFill>
                <a:effectLst/>
                <a:latin typeface="Calibri" panose="020F0502020204030204" pitchFamily="34" charset="0"/>
              </a:rPr>
              <a:t>, or other biologic drugs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The third dose can help boost the immune system’s response to the vaccine. A third dose should be administered at least 28 days after the last dose. It should be the same vaccine the patient received previously.</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19</a:t>
            </a:fld>
            <a:endParaRPr lang="en-US"/>
          </a:p>
        </p:txBody>
      </p:sp>
    </p:spTree>
    <p:extLst>
      <p:ext uri="{BB962C8B-B14F-4D97-AF65-F5344CB8AC3E}">
        <p14:creationId xmlns:p14="http://schemas.microsoft.com/office/powerpoint/2010/main" val="3781132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Throughout the COVID-19 Pandemic, families have been staying home as much as possible, to help stop the spread of COVID-19 – an unfortunate result is that many children have missed routine check-ups and recommended childhood vaccinations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The CDC and American Academy of Pediatrics have recommended every child continues to receive recommended vaccinations during the COVID-19 pandemic, this is especially important for children who </a:t>
            </a:r>
            <a:r>
              <a:rPr lang="en-US" sz="1800" b="0" i="0" u="none" strike="noStrike">
                <a:solidFill>
                  <a:srgbClr val="000000"/>
                </a:solidFill>
                <a:effectLst/>
                <a:latin typeface="Calibri" panose="020F0502020204030204" pitchFamily="34" charset="0"/>
              </a:rPr>
              <a:t>are immunocompromised</a:t>
            </a: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r>
              <a:rPr lang="en-US" dirty="0"/>
              <a:t>Nevada expects to receive the first doses of Pfizer COVID vaccine for 6 months-4 years the week of 2/21</a:t>
            </a:r>
          </a:p>
          <a:p>
            <a:endParaRPr lang="en-US" dirty="0"/>
          </a:p>
          <a:p>
            <a:r>
              <a:rPr lang="en-US" dirty="0"/>
              <a:t> you can say the initial allotment will be limited and the State IZ Program is planning dose placement, to ensure it is available in every county</a:t>
            </a:r>
          </a:p>
        </p:txBody>
      </p:sp>
      <p:sp>
        <p:nvSpPr>
          <p:cNvPr id="4" name="Slide Number Placeholder 3"/>
          <p:cNvSpPr>
            <a:spLocks noGrp="1"/>
          </p:cNvSpPr>
          <p:nvPr>
            <p:ph type="sldNum" sz="quarter" idx="5"/>
          </p:nvPr>
        </p:nvSpPr>
        <p:spPr/>
        <p:txBody>
          <a:bodyPr/>
          <a:lstStyle/>
          <a:p>
            <a:fld id="{73B0F296-8A45-4EA4-9A0D-877034B8B81B}" type="slidenum">
              <a:rPr lang="en-US" smtClean="0"/>
              <a:t>20</a:t>
            </a:fld>
            <a:endParaRPr lang="en-US"/>
          </a:p>
        </p:txBody>
      </p:sp>
    </p:spTree>
    <p:extLst>
      <p:ext uri="{BB962C8B-B14F-4D97-AF65-F5344CB8AC3E}">
        <p14:creationId xmlns:p14="http://schemas.microsoft.com/office/powerpoint/2010/main" val="2916146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Now we’d like to open it up and welcome questions for Dr. Vanessa Slots, the President of the NV Chapter of American Academy of Pediatrics</a:t>
            </a:r>
          </a:p>
          <a:p>
            <a:pPr marL="171450" indent="-171450">
              <a:buFont typeface="Arial" panose="020B0604020202020204" pitchFamily="34" charset="0"/>
              <a:buChar char="•"/>
            </a:pPr>
            <a:r>
              <a:rPr lang="en-US"/>
              <a:t>Allow for 25 minutes</a:t>
            </a:r>
          </a:p>
        </p:txBody>
      </p:sp>
      <p:sp>
        <p:nvSpPr>
          <p:cNvPr id="4" name="Slide Number Placeholder 3"/>
          <p:cNvSpPr>
            <a:spLocks noGrp="1"/>
          </p:cNvSpPr>
          <p:nvPr>
            <p:ph type="sldNum" sz="quarter" idx="5"/>
          </p:nvPr>
        </p:nvSpPr>
        <p:spPr/>
        <p:txBody>
          <a:bodyPr/>
          <a:lstStyle/>
          <a:p>
            <a:fld id="{163BE2D6-AA8F-42A1-BE2B-AAFE18104AAB}" type="slidenum">
              <a:rPr lang="en-US" smtClean="0"/>
              <a:t>22</a:t>
            </a:fld>
            <a:endParaRPr lang="en-US"/>
          </a:p>
        </p:txBody>
      </p:sp>
    </p:spTree>
    <p:extLst>
      <p:ext uri="{BB962C8B-B14F-4D97-AF65-F5344CB8AC3E}">
        <p14:creationId xmlns:p14="http://schemas.microsoft.com/office/powerpoint/2010/main" val="1583335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9a12421b4c_0_10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9a12421b4c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565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9a12421b4c_0_10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9a12421b4c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5645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a12421b4c_0_2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a12421b4c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0992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US" sz="1000" b="0" i="0" u="none" strike="noStrike" dirty="0">
                <a:solidFill>
                  <a:srgbClr val="000000"/>
                </a:solidFill>
                <a:effectLst/>
                <a:latin typeface="+mn-lt"/>
              </a:rPr>
              <a:t>As of early January, 2022, 193 million people, ages 12 and older have been safely vaccinated against COVID-19 in the U.S.</a:t>
            </a:r>
            <a:r>
              <a:rPr lang="en-US" sz="1000" b="0" i="0" dirty="0">
                <a:solidFill>
                  <a:srgbClr val="444444"/>
                </a:solidFill>
                <a:effectLst/>
                <a:latin typeface="+mn-lt"/>
              </a:rPr>
              <a:t>​</a:t>
            </a:r>
          </a:p>
          <a:p>
            <a:pPr algn="l" rtl="0" fontAlgn="base">
              <a:buFont typeface="Arial" panose="020B0604020202020204" pitchFamily="34" charset="0"/>
              <a:buChar char="•"/>
            </a:pPr>
            <a:r>
              <a:rPr lang="en-US" sz="1000" b="0" i="0" u="none" strike="noStrike" dirty="0">
                <a:solidFill>
                  <a:srgbClr val="000000"/>
                </a:solidFill>
                <a:effectLst/>
                <a:latin typeface="+mn-lt"/>
              </a:rPr>
              <a:t>The kid-sized Pfizer COVID-19 Vaccine was recently authorized for children 5 to 11 years of age, making 28 million children eligible for the vaccination, including approximately 1 in 6 children living with a developmental disability [1]</a:t>
            </a:r>
            <a:r>
              <a:rPr lang="en-US" sz="1000" b="0" i="0" dirty="0">
                <a:solidFill>
                  <a:srgbClr val="444444"/>
                </a:solidFill>
                <a:effectLst/>
                <a:latin typeface="+mn-lt"/>
              </a:rPr>
              <a:t>​</a:t>
            </a:r>
          </a:p>
          <a:p>
            <a:pPr algn="l" rtl="0" fontAlgn="base">
              <a:buFont typeface="Arial" panose="020B0604020202020204" pitchFamily="34" charset="0"/>
              <a:buChar char="•"/>
            </a:pPr>
            <a:r>
              <a:rPr lang="en-US" sz="1000" b="0" i="0" u="none" strike="noStrike" dirty="0">
                <a:solidFill>
                  <a:srgbClr val="000000"/>
                </a:solidFill>
                <a:effectLst/>
                <a:latin typeface="+mn-lt"/>
              </a:rPr>
              <a:t>In the U.S., we know that children are just as likely to be infected with COVID-19 as adults</a:t>
            </a:r>
            <a:r>
              <a:rPr lang="en-US" sz="1000" b="0" i="0" dirty="0">
                <a:solidFill>
                  <a:srgbClr val="444444"/>
                </a:solidFill>
                <a:effectLst/>
                <a:latin typeface="+mn-lt"/>
              </a:rPr>
              <a:t>​</a:t>
            </a:r>
          </a:p>
          <a:p>
            <a:pPr algn="l" rtl="0" fontAlgn="base">
              <a:buFont typeface="Arial" panose="020B0604020202020204" pitchFamily="34" charset="0"/>
              <a:buChar char="•"/>
            </a:pPr>
            <a:r>
              <a:rPr lang="en-US" sz="1000" b="0" i="0" u="none" strike="noStrike" dirty="0">
                <a:solidFill>
                  <a:srgbClr val="000000"/>
                </a:solidFill>
                <a:effectLst/>
                <a:latin typeface="+mn-lt"/>
              </a:rPr>
              <a:t>As of January, 2022: there have been more than 8,300 hospitalizations of children ages 5 to 11 due to COVID-19</a:t>
            </a:r>
            <a:r>
              <a:rPr lang="en-US" sz="1000" b="0" i="0" dirty="0">
                <a:solidFill>
                  <a:srgbClr val="444444"/>
                </a:solidFill>
                <a:effectLst/>
                <a:latin typeface="+mn-lt"/>
              </a:rPr>
              <a:t>​</a:t>
            </a:r>
          </a:p>
          <a:p>
            <a:pPr algn="l" rtl="0" fontAlgn="base">
              <a:buFont typeface="Arial" panose="020B0604020202020204" pitchFamily="34" charset="0"/>
              <a:buChar char="•"/>
            </a:pPr>
            <a:r>
              <a:rPr lang="en-US" sz="1000" b="0" i="0" u="none" strike="noStrike" dirty="0">
                <a:solidFill>
                  <a:srgbClr val="000000"/>
                </a:solidFill>
                <a:effectLst/>
                <a:latin typeface="+mn-lt"/>
              </a:rPr>
              <a:t>32% of these children had no underlying health conditions</a:t>
            </a:r>
            <a:r>
              <a:rPr lang="en-US" sz="1000" b="0" i="0" dirty="0">
                <a:solidFill>
                  <a:srgbClr val="444444"/>
                </a:solidFill>
                <a:effectLst/>
                <a:latin typeface="+mn-lt"/>
              </a:rPr>
              <a:t>​</a:t>
            </a:r>
          </a:p>
          <a:p>
            <a:pPr algn="l" rtl="0" fontAlgn="base">
              <a:buFont typeface="Arial" panose="020B0604020202020204" pitchFamily="34" charset="0"/>
              <a:buChar char="•"/>
            </a:pPr>
            <a:r>
              <a:rPr lang="en-US" sz="1000" b="0" i="0" u="none" strike="noStrike" dirty="0">
                <a:solidFill>
                  <a:srgbClr val="000000"/>
                </a:solidFill>
                <a:effectLst/>
                <a:latin typeface="+mn-lt"/>
              </a:rPr>
              <a:t>At least 94 children within this age group died from COVID-19</a:t>
            </a:r>
            <a:r>
              <a:rPr lang="en-US" sz="1000" b="0" i="0" dirty="0">
                <a:solidFill>
                  <a:srgbClr val="444444"/>
                </a:solidFill>
                <a:effectLst/>
                <a:latin typeface="+mn-lt"/>
              </a:rPr>
              <a:t>​</a:t>
            </a:r>
          </a:p>
          <a:p>
            <a:pPr algn="l" rtl="0" fontAlgn="base">
              <a:buFont typeface="Arial" panose="020B0604020202020204" pitchFamily="34" charset="0"/>
              <a:buChar char="•"/>
            </a:pPr>
            <a:r>
              <a:rPr lang="en-US" sz="1000" b="0" i="0" dirty="0">
                <a:solidFill>
                  <a:srgbClr val="444444"/>
                </a:solidFill>
                <a:effectLst/>
                <a:latin typeface="+mn-lt"/>
              </a:rPr>
              <a:t>​</a:t>
            </a:r>
          </a:p>
          <a:p>
            <a:pPr algn="l" rtl="0" fontAlgn="base"/>
            <a:r>
              <a:rPr lang="en-US" sz="1000" b="0" i="0" u="none" strike="noStrike" dirty="0">
                <a:solidFill>
                  <a:srgbClr val="000000"/>
                </a:solidFill>
                <a:effectLst/>
                <a:latin typeface="+mn-lt"/>
              </a:rPr>
              <a:t>A study in the Journal of pediatrics conducted a retrospective case series of suspected SARS COV-2 associated deaths in the United States, in persons under 21 years of age and found that at least 86% had at least one underlying medical condition and the top three included: Obesity, asthma and developmental disorders. SARS-CoV-2-associated deaths among persons &lt;21 years of age occurred predominantly among Black (non-Hispanic) and Hispanic persons, male patients, and older adolescents. </a:t>
            </a:r>
            <a:r>
              <a:rPr lang="en-US" sz="1000" b="0" i="0" dirty="0">
                <a:solidFill>
                  <a:srgbClr val="444444"/>
                </a:solidFill>
                <a:effectLst/>
                <a:latin typeface="+mn-lt"/>
              </a:rPr>
              <a:t>​</a:t>
            </a:r>
          </a:p>
          <a:p>
            <a:pPr algn="l" rtl="0" fontAlgn="base">
              <a:buFont typeface="Arial" panose="020B0604020202020204" pitchFamily="34" charset="0"/>
              <a:buChar char="•"/>
            </a:pPr>
            <a:r>
              <a:rPr lang="en-US" sz="1000" b="0" i="0" dirty="0">
                <a:solidFill>
                  <a:srgbClr val="444444"/>
                </a:solidFill>
                <a:effectLst/>
                <a:latin typeface="+mn-lt"/>
              </a:rPr>
              <a:t>​</a:t>
            </a:r>
          </a:p>
          <a:p>
            <a:pPr algn="l" rtl="0" fontAlgn="base"/>
            <a:r>
              <a:rPr lang="en-US" sz="1000" b="1" i="0" u="none" strike="noStrike" dirty="0">
                <a:solidFill>
                  <a:srgbClr val="000000"/>
                </a:solidFill>
                <a:effectLst/>
                <a:latin typeface="+mn-lt"/>
              </a:rPr>
              <a:t>Citations:</a:t>
            </a:r>
            <a:r>
              <a:rPr lang="en-US" sz="1000" b="0" i="0" dirty="0">
                <a:solidFill>
                  <a:srgbClr val="444444"/>
                </a:solidFill>
                <a:effectLst/>
                <a:latin typeface="+mn-lt"/>
              </a:rPr>
              <a:t>​</a:t>
            </a:r>
          </a:p>
          <a:p>
            <a:pPr algn="l" rtl="0" fontAlgn="base"/>
            <a:r>
              <a:rPr lang="en-US" sz="1000" b="0" i="0" u="sng" strike="noStrike" dirty="0">
                <a:solidFill>
                  <a:srgbClr val="0563C1"/>
                </a:solidFill>
                <a:effectLst/>
                <a:latin typeface="+mn-lt"/>
                <a:hlinkClick r:id="rId3"/>
              </a:rPr>
              <a:t>[1]</a:t>
            </a:r>
            <a:r>
              <a:rPr lang="en-US" sz="1000" b="0" i="0" u="none" strike="noStrike" dirty="0">
                <a:solidFill>
                  <a:srgbClr val="676766"/>
                </a:solidFill>
                <a:effectLst/>
                <a:latin typeface="+mn-lt"/>
              </a:rPr>
              <a:t>https://www.cdc.gov/ncbddd/developmentaldisabilities/features/increase-in-developmental-disabilities.htm</a:t>
            </a:r>
            <a:r>
              <a:rPr lang="en-US" sz="1000" b="0" i="0" dirty="0">
                <a:solidFill>
                  <a:srgbClr val="444444"/>
                </a:solidFill>
                <a:effectLst/>
                <a:latin typeface="+mn-lt"/>
              </a:rPr>
              <a:t>​</a:t>
            </a:r>
          </a:p>
          <a:p>
            <a:pPr algn="l" rtl="0" fontAlgn="base"/>
            <a:r>
              <a:rPr lang="en-US" sz="1000" b="0" i="0" u="none" strike="noStrike" dirty="0">
                <a:solidFill>
                  <a:srgbClr val="000000"/>
                </a:solidFill>
                <a:effectLst/>
                <a:latin typeface="+mn-lt"/>
              </a:rPr>
              <a:t>[2] </a:t>
            </a:r>
            <a:r>
              <a:rPr lang="en-US" sz="1000" b="0" i="0" u="sng" strike="noStrike" dirty="0">
                <a:solidFill>
                  <a:srgbClr val="0563C1"/>
                </a:solidFill>
                <a:effectLst/>
                <a:latin typeface="+mn-lt"/>
                <a:hlinkClick r:id="rId4"/>
              </a:rPr>
              <a:t>https://www.nationalcmv.org/resources/blog/jan-2022/covid-19-vaccine-in-children-with-disabilities-and#_msoanchor_2</a:t>
            </a:r>
            <a:r>
              <a:rPr lang="en-US" sz="1000" b="0" i="0" dirty="0">
                <a:solidFill>
                  <a:srgbClr val="444444"/>
                </a:solidFill>
                <a:effectLst/>
                <a:latin typeface="+mn-lt"/>
              </a:rPr>
              <a:t>​</a:t>
            </a:r>
          </a:p>
          <a:p>
            <a:pPr algn="l" rtl="0" fontAlgn="base"/>
            <a:r>
              <a:rPr lang="en-US" sz="1000" b="0" i="0" u="none" strike="noStrike" dirty="0">
                <a:solidFill>
                  <a:srgbClr val="000000"/>
                </a:solidFill>
                <a:effectLst/>
                <a:latin typeface="+mn-lt"/>
              </a:rPr>
              <a:t>[3] McCormick, David W., et al. "Deaths in children and adolescents associated with COVID-19 and MIS-C in the United States." </a:t>
            </a:r>
            <a:r>
              <a:rPr lang="en-US" sz="1000" b="0" i="1" u="none" strike="noStrike" dirty="0">
                <a:solidFill>
                  <a:srgbClr val="000000"/>
                </a:solidFill>
                <a:effectLst/>
                <a:latin typeface="+mn-lt"/>
              </a:rPr>
              <a:t>Pediatrics</a:t>
            </a:r>
            <a:r>
              <a:rPr lang="en-US" sz="1000" b="0" i="0" u="none" strike="noStrike" dirty="0">
                <a:solidFill>
                  <a:srgbClr val="000000"/>
                </a:solidFill>
                <a:effectLst/>
                <a:latin typeface="+mn-lt"/>
              </a:rPr>
              <a:t> 148.5 (2021).</a:t>
            </a:r>
            <a:r>
              <a:rPr lang="en-US" sz="1000" b="0" i="0" dirty="0">
                <a:solidFill>
                  <a:srgbClr val="444444"/>
                </a:solidFill>
                <a:effectLst/>
                <a:latin typeface="+mn-lt"/>
              </a:rPr>
              <a:t>​</a:t>
            </a: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6</a:t>
            </a:fld>
            <a:endParaRPr lang="en-US"/>
          </a:p>
        </p:txBody>
      </p:sp>
    </p:spTree>
    <p:extLst>
      <p:ext uri="{BB962C8B-B14F-4D97-AF65-F5344CB8AC3E}">
        <p14:creationId xmlns:p14="http://schemas.microsoft.com/office/powerpoint/2010/main" val="3903563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Some underlying health conditions place children living with disabilities at higher risk for becoming infected with and developing severe illness as a result of COVID-19</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Childing living with disabilities, especially those with difficulties in the domains of hearing, seeing and cognitive functioning, also face important barriers in accessing inclusive public health information and communication strategies that are crucial as preventative measures during the COVID-19 pandemic</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Children living with Autism and Developmental Disabilities (DD) are at a higher risk for severe illness and hospitalization from COVID-19, compared to children without</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[1] In the U.S., 1 in 6 children between the age of 3 and 12 years of age have a developmental disability. In 2016, it was estimated that globally 52.9 million children younger than 5 years have developmental disabilities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[1] Children living with developmental disabilities (DD) and intellectual disabilities (ID) are especially vulnerable to the effects of the pandemic due to:</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Greater healthcare needs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Dependency on community-based services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Mental Health Concerns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Although COVID-19 amongst children was thought to initially be a mild disease with low incidence, the recent emergence of a possible COVID-19 associated multisystem inflammatory syndrome has re-shifted the focus back to children. In particular, children living with special healthcare needs, including intellectual and developmental disabilities, are especially vulnerable during this pandemic and special considerations need to be made.</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r>
              <a:rPr lang="en-US" sz="1800" b="0" i="0" u="none" strike="noStrike" dirty="0">
                <a:solidFill>
                  <a:srgbClr val="000000"/>
                </a:solidFill>
                <a:effectLst/>
                <a:latin typeface="Calibri" panose="020F0502020204030204" pitchFamily="34" charset="0"/>
              </a:rPr>
              <a:t>[1] </a:t>
            </a:r>
            <a:r>
              <a:rPr lang="en-US" sz="1800" b="0" i="0" u="sng" strike="noStrike" dirty="0">
                <a:solidFill>
                  <a:srgbClr val="0563C1"/>
                </a:solidFill>
                <a:effectLst/>
                <a:latin typeface="Calibri" panose="020F0502020204030204" pitchFamily="34" charset="0"/>
                <a:hlinkClick r:id="rId3"/>
              </a:rPr>
              <a:t>Including Children with Developmental Disabilities in the Equation During this COVID-19 Pandemic (nih.gov)</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7</a:t>
            </a:fld>
            <a:endParaRPr lang="en-US"/>
          </a:p>
        </p:txBody>
      </p:sp>
    </p:spTree>
    <p:extLst>
      <p:ext uri="{BB962C8B-B14F-4D97-AF65-F5344CB8AC3E}">
        <p14:creationId xmlns:p14="http://schemas.microsoft.com/office/powerpoint/2010/main" val="86842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Children living with ID/DD have higher healthcare needs compared to children without. This includes:</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Higher prevalence of other medical conditions, such as asthma, food and skin allergies and headaches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Greater need for healthcare services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Greater burden of illness on their daily life</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Children and youth with special healthcare needs also have greater barriers in accessing healthcare due to the inadequate number of trained specialists, socio-economic status related disparities to access, complex medical co-morbidities and barriers of geographical distances. These pre-existing barriers have only been heightened during the pandemic, due to recommendations to limit non-critical medical care to preserve health system capacities for patients with COVID-19 and to also alleviate the risk of exposure to the virus.</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Often, they require a greater need for Community-based Services:</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Often children living with DD/ID receive therapy and support from intervention services at specialized centers, as well as schools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COVID-19 has resulted in limited services throughout the community and school closures have limited the provision of continued intervention services, including that of home-based therapies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u="none" strike="noStrike" dirty="0">
                <a:solidFill>
                  <a:srgbClr val="000000"/>
                </a:solidFill>
                <a:effectLst/>
                <a:latin typeface="Calibri" panose="020F0502020204030204" pitchFamily="34" charset="0"/>
              </a:rPr>
              <a:t>Mental Health Concerns:</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Children living with ID/DD may be at higher risk of mental health effects of the pandemic. Generalized anxiety disorder, phobias, obsessive compulsive disorder, and mood disorders are more common in persons living with ID/DD.</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Evidence has emerged illustrating an increase in levels of anxiety and depression among children during the pandemic, compared to pre-pandemic times – citing fear of physical illness and home confinement with social isolation – as contributing factors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Parents of children and youth living with SHCN, including children living with ID/DD have also reported greater levels of stress which are exacerbated by: mandated alternate work arrangements, financial stressors, uncertainty and lack of childcare support. </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1" i="0" u="sng" dirty="0">
                <a:solidFill>
                  <a:srgbClr val="000000"/>
                </a:solidFill>
                <a:effectLst/>
                <a:latin typeface="Calibri" panose="020F0502020204030204" pitchFamily="34" charset="0"/>
              </a:rPr>
              <a:t>Citation:</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err="1">
                <a:solidFill>
                  <a:srgbClr val="303030"/>
                </a:solidFill>
                <a:effectLst/>
                <a:latin typeface="arial" panose="020B0604020202020204" pitchFamily="34" charset="0"/>
              </a:rPr>
              <a:t>Aishworiya</a:t>
            </a:r>
            <a:r>
              <a:rPr lang="en-US" sz="1800" b="0" i="0" u="none" strike="noStrike" dirty="0">
                <a:solidFill>
                  <a:srgbClr val="303030"/>
                </a:solidFill>
                <a:effectLst/>
                <a:latin typeface="arial" panose="020B0604020202020204" pitchFamily="34" charset="0"/>
              </a:rPr>
              <a:t> R, Kang YQ. Including Children with Developmental Disabilities in the Equation During this COVID-19 Pandemic. </a:t>
            </a:r>
            <a:r>
              <a:rPr lang="en-US" sz="1800" b="0" i="1" u="none" strike="noStrike" dirty="0">
                <a:solidFill>
                  <a:srgbClr val="303030"/>
                </a:solidFill>
                <a:effectLst/>
                <a:latin typeface="arial" panose="020B0604020202020204" pitchFamily="34" charset="0"/>
              </a:rPr>
              <a:t>J Autism Dev </a:t>
            </a:r>
            <a:r>
              <a:rPr lang="en-US" sz="1800" b="0" i="1" u="none" strike="noStrike" dirty="0" err="1">
                <a:solidFill>
                  <a:srgbClr val="303030"/>
                </a:solidFill>
                <a:effectLst/>
                <a:latin typeface="arial" panose="020B0604020202020204" pitchFamily="34" charset="0"/>
              </a:rPr>
              <a:t>Disord</a:t>
            </a:r>
            <a:r>
              <a:rPr lang="en-US" sz="1800" b="0" i="0" u="none" strike="noStrike" dirty="0">
                <a:solidFill>
                  <a:srgbClr val="303030"/>
                </a:solidFill>
                <a:effectLst/>
                <a:latin typeface="arial" panose="020B0604020202020204" pitchFamily="34" charset="0"/>
              </a:rPr>
              <a:t>. 2021;51(6):2155-2158. doi:10.1007/s10803-020-04670-6</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8</a:t>
            </a:fld>
            <a:endParaRPr lang="en-US"/>
          </a:p>
        </p:txBody>
      </p:sp>
    </p:spTree>
    <p:extLst>
      <p:ext uri="{BB962C8B-B14F-4D97-AF65-F5344CB8AC3E}">
        <p14:creationId xmlns:p14="http://schemas.microsoft.com/office/powerpoint/2010/main" val="2760765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1" i="0" u="sng" dirty="0">
                <a:solidFill>
                  <a:srgbClr val="000000"/>
                </a:solidFill>
                <a:effectLst/>
                <a:latin typeface="Arial" panose="020B0604020202020204" pitchFamily="34" charset="0"/>
              </a:rPr>
              <a:t>The Intersection of Children Living with Disabilities and Special Healthcare Needs:</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As of 2021, the CDC estimated that nearly 1 out of every 5 children in the U.S. has a special healthcare need</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Children and youth with special healthcare needs require more care for their physical, developmental, behavioral, or emotional needs </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A special healthcare need can include living with a physical, intellectual, and developmental disability – as well as long standing medical conditions, such as: asthma, diabetes, a blood disorder, or muscular dystrophy</a:t>
            </a:r>
            <a:r>
              <a:rPr lang="en-US" sz="1800" b="0" i="0" dirty="0">
                <a:solidFill>
                  <a:srgbClr val="444444"/>
                </a:solidFill>
                <a:effectLst/>
                <a:latin typeface="Arial" panose="020B0604020202020204" pitchFamily="34" charset="0"/>
              </a:rPr>
              <a:t>​</a:t>
            </a:r>
          </a:p>
          <a:p>
            <a:pPr algn="l" rtl="0" fontAlgn="base"/>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0" i="0" u="sng" strike="noStrike" dirty="0">
                <a:solidFill>
                  <a:srgbClr val="0563C1"/>
                </a:solidFill>
                <a:effectLst/>
                <a:latin typeface="Calibri" panose="020F0502020204030204" pitchFamily="34" charset="0"/>
                <a:hlinkClick r:id="rId3"/>
              </a:rPr>
              <a:t>Children and Youth with Special Healthcare Needs in Emergencies | CDC</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9</a:t>
            </a:fld>
            <a:endParaRPr lang="en-US"/>
          </a:p>
        </p:txBody>
      </p:sp>
    </p:spTree>
    <p:extLst>
      <p:ext uri="{BB962C8B-B14F-4D97-AF65-F5344CB8AC3E}">
        <p14:creationId xmlns:p14="http://schemas.microsoft.com/office/powerpoint/2010/main" val="1575280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1" i="0" u="sng" dirty="0">
                <a:solidFill>
                  <a:srgbClr val="000000"/>
                </a:solidFill>
                <a:effectLst/>
                <a:latin typeface="Arial" panose="020B0604020202020204" pitchFamily="34" charset="0"/>
              </a:rPr>
              <a:t>2.3 Systematic Health and Social Inequities and People living with Disabilities are Disproportionately impacted by COVID-19</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The COVID-19 pandemic has produced more barriers and financial difficulties among children and youth historically prevented from equal access to opportunities and resources. This includes children and youth who are living with a disability, living with preexisting mental health conditions, experiencing homelessness, from a low-income household, and who are Black, Latino, and American Indian. </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Low-income, Black, and Latino households with children reported being more likely to experience emotional and behavioral problems, food insecurity, housing instability, financial struggles, and other material hardships, such as difficulty accessing healthcare, emotional supports, child care, and social supports since the beginning of the pandemic. </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Asian and Latino students reported the highest levels of feeling disconnected from school and poorer emotional and cognitive health.</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In addition, children and youth living with a disability reported not receiving additional supports from schools and experiencing higher levels of emotional difficulties.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u="sng" strike="noStrike" dirty="0">
                <a:solidFill>
                  <a:srgbClr val="0563C1"/>
                </a:solidFill>
                <a:effectLst/>
                <a:latin typeface="Calibri" panose="020F0502020204030204" pitchFamily="34" charset="0"/>
                <a:hlinkClick r:id="rId3"/>
              </a:rPr>
              <a:t>Emergency Paid Family Leave Eligibility (hhs.gov)</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Studies have shown that people from racial and ethnic minority groups are dying from COVID-19 at younger ages. People in minority groups are often younger when they develop chronic medical conditions, and may be more likely to have more than one medical condition, making children living with disabilities, especially children of color, disproportionately impacted by COVID-19.</a:t>
            </a:r>
            <a:r>
              <a:rPr lang="en-US" sz="1800" b="0" i="0" dirty="0">
                <a:solidFill>
                  <a:srgbClr val="444444"/>
                </a:solidFill>
                <a:effectLst/>
                <a:latin typeface="Arial" panose="020B0604020202020204" pitchFamily="34" charset="0"/>
              </a:rPr>
              <a:t>​</a:t>
            </a:r>
          </a:p>
          <a:p>
            <a:pPr algn="l" rtl="0" fontAlgn="base"/>
            <a:r>
              <a:rPr lang="en-US" sz="1800" b="0" i="0" dirty="0">
                <a:solidFill>
                  <a:srgbClr val="444444"/>
                </a:solidFill>
                <a:effectLst/>
                <a:latin typeface="Arial" panose="020B0604020202020204" pitchFamily="34" charset="0"/>
              </a:rPr>
              <a:t>​</a:t>
            </a:r>
            <a:endParaRPr lang="en-US" b="0" i="0" dirty="0">
              <a:solidFill>
                <a:srgbClr val="444444"/>
              </a:solidFill>
              <a:effectLst/>
              <a:latin typeface="Arial" panose="020B0604020202020204" pitchFamily="34" charset="0"/>
            </a:endParaRPr>
          </a:p>
          <a:p>
            <a:pPr algn="l" rtl="0" fontAlgn="base"/>
            <a:r>
              <a:rPr lang="en-US" sz="1800" b="0" i="0" u="none" strike="noStrike" dirty="0">
                <a:solidFill>
                  <a:srgbClr val="000000"/>
                </a:solidFill>
                <a:effectLst/>
                <a:latin typeface="Arial" panose="020B0604020202020204" pitchFamily="34" charset="0"/>
              </a:rPr>
              <a:t>Children living with disabilities are more likely than those living without disabilities to:</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Have chronic health conditions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Live in congregate settings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Face more barriers to healthcare</a:t>
            </a:r>
            <a:r>
              <a:rPr lang="en-US" sz="1800" b="0" i="0" dirty="0">
                <a:solidFill>
                  <a:srgbClr val="444444"/>
                </a:solidFill>
                <a:effectLst/>
                <a:latin typeface="Arial" panose="020B0604020202020204" pitchFamily="34" charset="0"/>
              </a:rPr>
              <a:t>​</a:t>
            </a: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10</a:t>
            </a:fld>
            <a:endParaRPr lang="en-US"/>
          </a:p>
        </p:txBody>
      </p:sp>
    </p:spTree>
    <p:extLst>
      <p:ext uri="{BB962C8B-B14F-4D97-AF65-F5344CB8AC3E}">
        <p14:creationId xmlns:p14="http://schemas.microsoft.com/office/powerpoint/2010/main" val="2093817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Arial" panose="020B0604020202020204" pitchFamily="34" charset="0"/>
              </a:rPr>
              <a:t>According to the U.S. Centers for Disease Control, children do not seem to be at higher risk for getting COVID-19. However, some may be more likely to become severely ill if infected with the virus, including those with chronic medical conditions such as:</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Arial" panose="020B0604020202020204" pitchFamily="34" charset="0"/>
              </a:rPr>
              <a:t>(not listed in order of severity, listed alphabetically)</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1" i="0" u="none" strike="noStrike" dirty="0">
                <a:solidFill>
                  <a:srgbClr val="000000"/>
                </a:solidFill>
                <a:effectLst/>
                <a:latin typeface="Arial" panose="020B0604020202020204" pitchFamily="34" charset="0"/>
              </a:rPr>
              <a:t>Chronic Kidney Disease</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Having chronic kidney disease at any stage can make you more likely to get severely ill from COVID-19</a:t>
            </a:r>
            <a:r>
              <a:rPr lang="en-US" sz="1800" b="0" i="0" dirty="0">
                <a:solidFill>
                  <a:srgbClr val="444444"/>
                </a:solidFill>
                <a:effectLst/>
                <a:latin typeface="Arial" panose="020B0604020202020204" pitchFamily="34" charset="0"/>
              </a:rPr>
              <a:t>​</a:t>
            </a:r>
          </a:p>
          <a:p>
            <a:pPr algn="l" rtl="0" fontAlgn="base"/>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1" i="0" u="none" strike="noStrike" dirty="0">
                <a:solidFill>
                  <a:srgbClr val="000000"/>
                </a:solidFill>
                <a:effectLst/>
                <a:latin typeface="Arial" panose="020B0604020202020204" pitchFamily="34" charset="0"/>
              </a:rPr>
              <a:t>Chronic Lung Diseases including Asthma</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Having chronic lung diseases can make you more likely to get severely ill from COVID-19. These chronic lung diseases may include:</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Asthma, if it’s moderate to severe</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Bronchiectasis (thickening of the lungs airways)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Bronchopulmonary dysplasia (chronic lung disease affecting newborns)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Chronic obstructive pulmonary disease (COPD), including emphysema and chronic bronchitis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Having damaged or scarred lung tissue such as interstitial lung disease (including idiopathic pulmonary fibrosis)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Cystic fibrosis, with or without lung or other solid organ transplant</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Pulmonary embolism (blood clot in the lungs)</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Pulmonary hypertension (high blood pressure in the lungs)</a:t>
            </a:r>
            <a:r>
              <a:rPr lang="en-US" sz="1800" b="0" i="0" dirty="0">
                <a:solidFill>
                  <a:srgbClr val="444444"/>
                </a:solidFill>
                <a:effectLst/>
                <a:latin typeface="Arial" panose="020B0604020202020204" pitchFamily="34" charset="0"/>
              </a:rPr>
              <a:t>​</a:t>
            </a:r>
          </a:p>
          <a:p>
            <a:pPr algn="l" rtl="0" fontAlgn="base"/>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1" i="0" u="none" strike="noStrike" dirty="0">
                <a:solidFill>
                  <a:srgbClr val="000000"/>
                </a:solidFill>
                <a:effectLst/>
                <a:latin typeface="Arial" panose="020B0604020202020204" pitchFamily="34" charset="0"/>
              </a:rPr>
              <a:t>Diabetes Type I and Type II</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Having either type 1 or type 2 diabetes can make you more likely to get severely ill from COVID-19.</a:t>
            </a:r>
            <a:r>
              <a:rPr lang="en-US" sz="1800" b="0" i="0" dirty="0">
                <a:solidFill>
                  <a:srgbClr val="444444"/>
                </a:solidFill>
                <a:effectLst/>
                <a:latin typeface="Arial" panose="020B0604020202020204" pitchFamily="34" charset="0"/>
              </a:rPr>
              <a:t>​</a:t>
            </a:r>
          </a:p>
          <a:p>
            <a:pPr algn="l" rtl="0" fontAlgn="base"/>
            <a:r>
              <a:rPr lang="en-US" sz="1800" b="0" i="0" dirty="0">
                <a:solidFill>
                  <a:srgbClr val="444444"/>
                </a:solidFill>
                <a:effectLst/>
                <a:latin typeface="Calibri" panose="020F0502020204030204" pitchFamily="34" charset="0"/>
              </a:rPr>
              <a:t>​</a:t>
            </a:r>
            <a:br>
              <a:rPr lang="en-US" sz="1800" b="0" i="0" dirty="0">
                <a:solidFill>
                  <a:srgbClr val="444444"/>
                </a:solidFill>
                <a:effectLst/>
                <a:latin typeface="Calibri" panose="020F0502020204030204" pitchFamily="34" charset="0"/>
              </a:rPr>
            </a:br>
            <a:r>
              <a:rPr lang="en-US" sz="1800" b="1" i="0" u="none" strike="noStrike" dirty="0">
                <a:solidFill>
                  <a:srgbClr val="000000"/>
                </a:solidFill>
                <a:effectLst/>
                <a:latin typeface="Arial" panose="020B0604020202020204" pitchFamily="34" charset="0"/>
              </a:rPr>
              <a:t>Down’s Syndrome</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People and Children with Down's Syndrome are more likely than others to get infected with COVD-19</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dirty="0">
                <a:solidFill>
                  <a:srgbClr val="444444"/>
                </a:solidFill>
                <a:effectLst/>
                <a:latin typeface="Arial" panose="020B0604020202020204" pitchFamily="34" charset="0"/>
              </a:rPr>
              <a:t>​</a:t>
            </a:r>
          </a:p>
          <a:p>
            <a:pPr algn="l" rtl="0" fontAlgn="base"/>
            <a:r>
              <a:rPr lang="en-US" sz="1800" b="1" i="0" u="none" strike="noStrike" dirty="0">
                <a:solidFill>
                  <a:srgbClr val="000000"/>
                </a:solidFill>
                <a:effectLst/>
                <a:latin typeface="Arial" panose="020B0604020202020204" pitchFamily="34" charset="0"/>
              </a:rPr>
              <a:t>Obesity</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is a risk factor for the severe form of COVID-19 which includes hospital admission, need for intensive care, ventilator support and increased mortality.</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1" i="0" u="none" strike="noStrike" dirty="0">
                <a:solidFill>
                  <a:srgbClr val="000000"/>
                </a:solidFill>
                <a:effectLst/>
                <a:latin typeface="Arial" panose="020B0604020202020204" pitchFamily="34" charset="0"/>
              </a:rPr>
              <a:t>Sickle Cell Disease</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Having hemoglobin blood disorders like sickle cell disease (SCD) or thalassemia can make you more likely to get severely ill from COVID-19</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dirty="0">
                <a:solidFill>
                  <a:srgbClr val="444444"/>
                </a:solidFill>
                <a:effectLst/>
                <a:latin typeface="Arial" panose="020B0604020202020204" pitchFamily="34" charset="0"/>
              </a:rPr>
              <a:t>​</a:t>
            </a:r>
          </a:p>
          <a:p>
            <a:pPr algn="l" rtl="0" fontAlgn="base"/>
            <a:r>
              <a:rPr lang="en-US" sz="1800" b="1" i="0" u="none" strike="noStrike" dirty="0">
                <a:solidFill>
                  <a:srgbClr val="000000"/>
                </a:solidFill>
                <a:effectLst/>
                <a:latin typeface="Arial" panose="020B0604020202020204" pitchFamily="34" charset="0"/>
              </a:rPr>
              <a:t>Severe illness means that a child with COVID-19 may:</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Be hospitalized</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Need intensive care</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Require a ventilator to help them breathe</a:t>
            </a:r>
            <a:r>
              <a:rPr lang="en-US" sz="1800" b="0" i="0" dirty="0">
                <a:solidFill>
                  <a:srgbClr val="444444"/>
                </a:solidFill>
                <a:effectLst/>
                <a:latin typeface="Arial" panose="020B0604020202020204" pitchFamily="34" charset="0"/>
              </a:rPr>
              <a:t>​</a:t>
            </a:r>
          </a:p>
          <a:p>
            <a:pPr algn="l"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Die</a:t>
            </a:r>
            <a:r>
              <a:rPr lang="en-US" sz="1800" b="0" i="0" dirty="0">
                <a:solidFill>
                  <a:srgbClr val="444444"/>
                </a:solidFill>
                <a:effectLst/>
                <a:latin typeface="Arial" panose="020B0604020202020204" pitchFamily="34" charset="0"/>
              </a:rPr>
              <a:t>​</a:t>
            </a:r>
          </a:p>
          <a:p>
            <a:pPr algn="l" rtl="0" fontAlgn="base"/>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1" i="0" u="sng" dirty="0">
                <a:solidFill>
                  <a:srgbClr val="000000"/>
                </a:solidFill>
                <a:effectLst/>
                <a:latin typeface="Arial" panose="020B0604020202020204" pitchFamily="34" charset="0"/>
              </a:rPr>
              <a:t>Citations:</a:t>
            </a:r>
            <a:r>
              <a:rPr lang="en-US" sz="1800" b="0" i="0" dirty="0">
                <a:solidFill>
                  <a:srgbClr val="444444"/>
                </a:solidFill>
                <a:effectLst/>
                <a:latin typeface="Arial" panose="020B060402020202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JAMA Pediatrics, October 2021</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Centers for Disease Control, 2021</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11</a:t>
            </a:fld>
            <a:endParaRPr lang="en-US"/>
          </a:p>
        </p:txBody>
      </p:sp>
    </p:spTree>
    <p:extLst>
      <p:ext uri="{BB962C8B-B14F-4D97-AF65-F5344CB8AC3E}">
        <p14:creationId xmlns:p14="http://schemas.microsoft.com/office/powerpoint/2010/main" val="15215052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3.xml"/><Relationship Id="rId4" Type="http://schemas.openxmlformats.org/officeDocument/2006/relationships/hyperlink" Target="http://bit.ly/2TtBDfr"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520FDE9-868C-4E81-A98A-E947D11F2BE8}"/>
              </a:ext>
              <a:ext uri="{C183D7F6-B498-43B3-948B-1728B52AA6E4}">
                <adec:decorative xmlns:adec="http://schemas.microsoft.com/office/drawing/2017/decorative" val="1"/>
              </a:ext>
            </a:extLst>
          </p:cNvPr>
          <p:cNvSpPr/>
          <p:nvPr userDrawn="1"/>
        </p:nvSpPr>
        <p:spPr>
          <a:xfrm>
            <a:off x="0" y="0"/>
            <a:ext cx="2045368" cy="20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34" name="Rectangle 33">
            <a:extLst>
              <a:ext uri="{FF2B5EF4-FFF2-40B4-BE49-F238E27FC236}">
                <a16:creationId xmlns:a16="http://schemas.microsoft.com/office/drawing/2014/main" id="{E00750D6-7F10-4864-AA79-F3592380CA11}"/>
              </a:ext>
              <a:ext uri="{C183D7F6-B498-43B3-948B-1728B52AA6E4}">
                <adec:decorative xmlns:adec="http://schemas.microsoft.com/office/drawing/2017/decorative" val="1"/>
              </a:ext>
            </a:extLst>
          </p:cNvPr>
          <p:cNvSpPr/>
          <p:nvPr userDrawn="1"/>
        </p:nvSpPr>
        <p:spPr>
          <a:xfrm>
            <a:off x="7998692" y="5587941"/>
            <a:ext cx="1012304" cy="11335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p:cNvSpPr>
            <a:spLocks noGrp="1"/>
          </p:cNvSpPr>
          <p:nvPr>
            <p:ph type="ctrTitle" hasCustomPrompt="1"/>
          </p:nvPr>
        </p:nvSpPr>
        <p:spPr>
          <a:xfrm>
            <a:off x="685800" y="4830538"/>
            <a:ext cx="7772400" cy="466344"/>
          </a:xfrm>
        </p:spPr>
        <p:txBody>
          <a:bodyPr anchor="b"/>
          <a:lstStyle>
            <a:lvl1pPr algn="ctr">
              <a:defRPr lang="en-US" sz="2800" kern="1200" dirty="0" smtClean="0">
                <a:solidFill>
                  <a:srgbClr val="2D4E6B"/>
                </a:solidFill>
                <a:latin typeface="+mn-lt"/>
                <a:ea typeface="+mj-ea"/>
                <a:cs typeface="Times New Roman" panose="02020603050405020304" pitchFamily="18" charset="0"/>
              </a:defRPr>
            </a:lvl1pPr>
          </a:lstStyle>
          <a:p>
            <a:r>
              <a:rPr lang="en-US" dirty="0"/>
              <a:t>Click to edit Division</a:t>
            </a:r>
          </a:p>
        </p:txBody>
      </p:sp>
      <p:sp>
        <p:nvSpPr>
          <p:cNvPr id="3" name="Subtitle 2"/>
          <p:cNvSpPr>
            <a:spLocks noGrp="1"/>
          </p:cNvSpPr>
          <p:nvPr>
            <p:ph type="subTitle" idx="1" hasCustomPrompt="1"/>
          </p:nvPr>
        </p:nvSpPr>
        <p:spPr>
          <a:xfrm>
            <a:off x="1143000" y="5384419"/>
            <a:ext cx="6858000" cy="466344"/>
          </a:xfrm>
        </p:spPr>
        <p:txBody>
          <a:bodyPr/>
          <a:lstStyle>
            <a:lvl1pPr marL="0" indent="0" algn="ctr">
              <a:buNone/>
              <a:defRPr lang="en-US" sz="2400" kern="1200" dirty="0" smtClean="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 (Person’s Name)</a:t>
            </a:r>
          </a:p>
        </p:txBody>
      </p:sp>
      <p:sp>
        <p:nvSpPr>
          <p:cNvPr id="4" name="Date Placeholder 3"/>
          <p:cNvSpPr>
            <a:spLocks noGrp="1"/>
          </p:cNvSpPr>
          <p:nvPr>
            <p:ph type="dt" sz="half" idx="10"/>
          </p:nvPr>
        </p:nvSpPr>
        <p:spPr>
          <a:xfrm>
            <a:off x="628650" y="6356351"/>
            <a:ext cx="2057400" cy="365125"/>
          </a:xfrm>
          <a:prstGeom prst="rect">
            <a:avLst/>
          </a:prstGeom>
        </p:spPr>
        <p:txBody>
          <a:bodyPr anchor="ctr"/>
          <a:lstStyle>
            <a:lvl1pPr>
              <a:defRPr>
                <a:solidFill>
                  <a:srgbClr val="2D4E6B"/>
                </a:solidFill>
                <a:latin typeface="+mn-lt"/>
                <a:cs typeface="Times New Roman" panose="02020603050405020304" pitchFamily="18" charset="0"/>
              </a:defRPr>
            </a:lvl1pPr>
          </a:lstStyle>
          <a:p>
            <a:fld id="{4C7C30BE-F809-40C4-85AC-A11F0466CCBC}" type="datetime1">
              <a:rPr lang="en-US" smtClean="0"/>
              <a:pPr/>
              <a:t>3/15/2022</a:t>
            </a:fld>
            <a:endParaRPr lang="en-US" dirty="0"/>
          </a:p>
        </p:txBody>
      </p:sp>
      <p:pic>
        <p:nvPicPr>
          <p:cNvPr id="12" name="Picture 11" descr="The Great Seal of the State of Nevada &quot;All for our Country&quot;">
            <a:extLst>
              <a:ext uri="{FF2B5EF4-FFF2-40B4-BE49-F238E27FC236}">
                <a16:creationId xmlns:a16="http://schemas.microsoft.com/office/drawing/2014/main" id="{42DAF26C-9FC7-410E-9231-61A376E263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52779" y="480070"/>
            <a:ext cx="1638443" cy="1592718"/>
          </a:xfrm>
          <a:prstGeom prst="rect">
            <a:avLst/>
          </a:prstGeom>
        </p:spPr>
      </p:pic>
      <p:sp>
        <p:nvSpPr>
          <p:cNvPr id="13" name="Title 1">
            <a:extLst>
              <a:ext uri="{FF2B5EF4-FFF2-40B4-BE49-F238E27FC236}">
                <a16:creationId xmlns:a16="http://schemas.microsoft.com/office/drawing/2014/main" id="{753DACCF-E8A0-49D4-8C38-1B368CDD51C2}"/>
              </a:ext>
            </a:extLst>
          </p:cNvPr>
          <p:cNvSpPr txBox="1">
            <a:spLocks/>
          </p:cNvSpPr>
          <p:nvPr userDrawn="1"/>
        </p:nvSpPr>
        <p:spPr>
          <a:xfrm>
            <a:off x="0" y="2635560"/>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Department of Health and </a:t>
            </a:r>
            <a:br>
              <a:rPr lang="en-US" sz="4800" dirty="0">
                <a:solidFill>
                  <a:srgbClr val="2D4E6B"/>
                </a:solidFill>
                <a:latin typeface="+mn-lt"/>
              </a:rPr>
            </a:br>
            <a:r>
              <a:rPr lang="en-US" sz="4800" dirty="0">
                <a:solidFill>
                  <a:srgbClr val="2D4E6B"/>
                </a:solidFill>
                <a:latin typeface="+mn-lt"/>
              </a:rPr>
              <a:t>Human Services</a:t>
            </a:r>
          </a:p>
        </p:txBody>
      </p:sp>
      <p:sp>
        <p:nvSpPr>
          <p:cNvPr id="14" name="Title 1">
            <a:extLst>
              <a:ext uri="{FF2B5EF4-FFF2-40B4-BE49-F238E27FC236}">
                <a16:creationId xmlns:a16="http://schemas.microsoft.com/office/drawing/2014/main" id="{4248A74E-2433-4389-91F8-D2613A945B59}"/>
              </a:ext>
            </a:extLst>
          </p:cNvPr>
          <p:cNvSpPr txBox="1">
            <a:spLocks/>
          </p:cNvSpPr>
          <p:nvPr userDrawn="1"/>
        </p:nvSpPr>
        <p:spPr>
          <a:xfrm>
            <a:off x="0" y="1270059"/>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dirty="0">
                <a:solidFill>
                  <a:srgbClr val="2D4E6B"/>
                </a:solidFill>
                <a:latin typeface="+mn-lt"/>
              </a:rPr>
              <a:t>State of Nevada</a:t>
            </a:r>
          </a:p>
        </p:txBody>
      </p:sp>
      <p:cxnSp>
        <p:nvCxnSpPr>
          <p:cNvPr id="15" name="Straight Connector 14">
            <a:extLst>
              <a:ext uri="{FF2B5EF4-FFF2-40B4-BE49-F238E27FC236}">
                <a16:creationId xmlns:a16="http://schemas.microsoft.com/office/drawing/2014/main" id="{07D4CF24-A2DA-41A6-AA2A-AFA48B4DE962}"/>
              </a:ext>
            </a:extLst>
          </p:cNvPr>
          <p:cNvCxnSpPr/>
          <p:nvPr userDrawn="1"/>
        </p:nvCxnSpPr>
        <p:spPr>
          <a:xfrm>
            <a:off x="1145309" y="4099227"/>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9642DA30-72C3-4A56-8F90-C881EA8350F6}"/>
              </a:ext>
            </a:extLst>
          </p:cNvPr>
          <p:cNvGrpSpPr/>
          <p:nvPr userDrawn="1"/>
        </p:nvGrpSpPr>
        <p:grpSpPr>
          <a:xfrm>
            <a:off x="902547" y="915697"/>
            <a:ext cx="7338906" cy="717126"/>
            <a:chOff x="1764437" y="915697"/>
            <a:chExt cx="8664719" cy="717126"/>
          </a:xfrm>
        </p:grpSpPr>
        <p:sp>
          <p:nvSpPr>
            <p:cNvPr id="16" name="Text Box 49">
              <a:extLst>
                <a:ext uri="{FF2B5EF4-FFF2-40B4-BE49-F238E27FC236}">
                  <a16:creationId xmlns:a16="http://schemas.microsoft.com/office/drawing/2014/main" id="{9A1303DE-E389-4ED6-9AB0-D43864252D5D}"/>
                </a:ext>
              </a:extLst>
            </p:cNvPr>
            <p:cNvSpPr txBox="1">
              <a:spLocks noChangeArrowheads="1"/>
            </p:cNvSpPr>
            <p:nvPr userDrawn="1"/>
          </p:nvSpPr>
          <p:spPr bwMode="auto">
            <a:xfrm>
              <a:off x="1764437" y="920035"/>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dirty="0">
                  <a:solidFill>
                    <a:srgbClr val="2D4E6B"/>
                  </a:solidFill>
                  <a:latin typeface="+mn-lt"/>
                </a:rPr>
                <a:t>Steve </a:t>
              </a:r>
              <a:r>
                <a:rPr lang="en-US" altLang="en-US" sz="1600" b="1" dirty="0" err="1">
                  <a:solidFill>
                    <a:srgbClr val="2D4E6B"/>
                  </a:solidFill>
                  <a:latin typeface="+mn-lt"/>
                </a:rPr>
                <a:t>Sisolak</a:t>
              </a:r>
              <a:endParaRPr kumimoji="0" lang="en-US" altLang="en-US" sz="1600" b="1" i="0" u="none" strike="noStrike" cap="none" normalizeH="0" baseline="0" dirty="0">
                <a:ln>
                  <a:noFill/>
                </a:ln>
                <a:solidFill>
                  <a:srgbClr val="2D4E6B"/>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Governor</a:t>
              </a:r>
              <a:endParaRPr kumimoji="0" lang="en-US" altLang="en-US" sz="1800" b="0" i="1" u="none" strike="noStrike" cap="none" normalizeH="0" baseline="0" dirty="0">
                <a:ln>
                  <a:noFill/>
                </a:ln>
                <a:solidFill>
                  <a:srgbClr val="2D4E6B"/>
                </a:solidFill>
                <a:effectLst/>
                <a:latin typeface="+mn-lt"/>
              </a:endParaRPr>
            </a:p>
          </p:txBody>
        </p:sp>
        <p:sp>
          <p:nvSpPr>
            <p:cNvPr id="17" name="Text Box 50">
              <a:extLst>
                <a:ext uri="{FF2B5EF4-FFF2-40B4-BE49-F238E27FC236}">
                  <a16:creationId xmlns:a16="http://schemas.microsoft.com/office/drawing/2014/main" id="{8291B8C5-0AFD-4DE8-93B3-4AA98A5CEDB7}"/>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D4E6B"/>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Director</a:t>
              </a:r>
              <a:endParaRPr kumimoji="0" lang="en-US" altLang="en-US" sz="1800" b="0" i="1" u="none" strike="noStrike" cap="none" normalizeH="0" baseline="0" dirty="0">
                <a:ln>
                  <a:noFill/>
                </a:ln>
                <a:solidFill>
                  <a:srgbClr val="2D4E6B"/>
                </a:solidFill>
                <a:effectLst/>
                <a:latin typeface="+mn-lt"/>
              </a:endParaRPr>
            </a:p>
          </p:txBody>
        </p:sp>
      </p:grpSp>
      <p:sp>
        <p:nvSpPr>
          <p:cNvPr id="22" name="Text Placeholder 21">
            <a:extLst>
              <a:ext uri="{FF2B5EF4-FFF2-40B4-BE49-F238E27FC236}">
                <a16:creationId xmlns:a16="http://schemas.microsoft.com/office/drawing/2014/main" id="{6ACC760E-8E28-4D5F-92C2-F3B3BD49BA51}"/>
              </a:ext>
            </a:extLst>
          </p:cNvPr>
          <p:cNvSpPr>
            <a:spLocks noGrp="1"/>
          </p:cNvSpPr>
          <p:nvPr>
            <p:ph type="body" sz="quarter" idx="13" hasCustomPrompt="1"/>
          </p:nvPr>
        </p:nvSpPr>
        <p:spPr>
          <a:xfrm>
            <a:off x="685800" y="4276658"/>
            <a:ext cx="7772400" cy="466344"/>
          </a:xfrm>
        </p:spPr>
        <p:txBody>
          <a:bodyPr/>
          <a:lstStyle>
            <a:lvl1pPr marL="0" indent="0" algn="ctr">
              <a:buNone/>
              <a:defRPr lang="en-US" sz="3200" kern="1200" dirty="0" smtClean="0">
                <a:solidFill>
                  <a:srgbClr val="2D4E6B"/>
                </a:solidFill>
                <a:latin typeface="+mn-lt"/>
                <a:ea typeface="+mj-ea"/>
                <a:cs typeface="Times New Roman" panose="02020603050405020304" pitchFamily="18" charset="0"/>
              </a:defRPr>
            </a:lvl1pPr>
          </a:lstStyle>
          <a:p>
            <a:pPr lvl="0"/>
            <a:r>
              <a:rPr lang="en-US" dirty="0"/>
              <a:t>Click to edit Presentation Title</a:t>
            </a:r>
          </a:p>
        </p:txBody>
      </p:sp>
      <p:pic>
        <p:nvPicPr>
          <p:cNvPr id="35" name="Picture 34" descr="Department of Health and Human Services logo &quot;DHHS&quot;">
            <a:extLst>
              <a:ext uri="{FF2B5EF4-FFF2-40B4-BE49-F238E27FC236}">
                <a16:creationId xmlns:a16="http://schemas.microsoft.com/office/drawing/2014/main" id="{97172F7C-5175-4A43-A4FD-6859E60AC1B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2895" y="4901153"/>
            <a:ext cx="1331869" cy="1789077"/>
          </a:xfrm>
          <a:prstGeom prst="rect">
            <a:avLst/>
          </a:prstGeom>
        </p:spPr>
      </p:pic>
      <p:sp>
        <p:nvSpPr>
          <p:cNvPr id="19" name="Footer Placeholder 5">
            <a:extLst>
              <a:ext uri="{FF2B5EF4-FFF2-40B4-BE49-F238E27FC236}">
                <a16:creationId xmlns:a16="http://schemas.microsoft.com/office/drawing/2014/main" id="{EE36005C-0F53-4E6B-B2EA-8157A00414B0}"/>
              </a:ext>
            </a:extLst>
          </p:cNvPr>
          <p:cNvSpPr txBox="1">
            <a:spLocks/>
          </p:cNvSpPr>
          <p:nvPr userDrawn="1"/>
        </p:nvSpPr>
        <p:spPr>
          <a:xfrm>
            <a:off x="2514600" y="6356350"/>
            <a:ext cx="4114800" cy="365125"/>
          </a:xfrm>
          <a:prstGeom prst="rect">
            <a:avLst/>
          </a:prstGeom>
        </p:spPr>
        <p:txBody>
          <a:bodyPr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i="1" dirty="0">
                <a:solidFill>
                  <a:srgbClr val="2D4E6B"/>
                </a:solidFill>
                <a:latin typeface="+mn-lt"/>
                <a:cs typeface="Times New Roman" panose="02020603050405020304" pitchFamily="18" charset="0"/>
              </a:rPr>
              <a:t>Helping people.  It’s who we are and what we do.</a:t>
            </a:r>
          </a:p>
        </p:txBody>
      </p:sp>
    </p:spTree>
    <p:extLst>
      <p:ext uri="{BB962C8B-B14F-4D97-AF65-F5344CB8AC3E}">
        <p14:creationId xmlns:p14="http://schemas.microsoft.com/office/powerpoint/2010/main" val="197393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38044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2" name="Title 1">
            <a:extLst>
              <a:ext uri="{FF2B5EF4-FFF2-40B4-BE49-F238E27FC236}">
                <a16:creationId xmlns:a16="http://schemas.microsoft.com/office/drawing/2014/main" id="{85952131-C7A2-4AF0-B289-32CE0A9B62E9}"/>
              </a:ext>
            </a:extLst>
          </p:cNvPr>
          <p:cNvSpPr>
            <a:spLocks noGrp="1"/>
          </p:cNvSpPr>
          <p:nvPr>
            <p:ph type="title" hasCustomPrompt="1"/>
          </p:nvPr>
        </p:nvSpPr>
        <p:spPr>
          <a:xfrm>
            <a:off x="384983" y="1865247"/>
            <a:ext cx="8374034" cy="3127506"/>
          </a:xfrm>
        </p:spPr>
        <p:txBody>
          <a:bodyPr>
            <a:noAutofit/>
          </a:bodyPr>
          <a:lstStyle>
            <a:lvl1pPr marL="0" algn="ctr" defTabSz="914400" rtl="0" eaLnBrk="1" latinLnBrk="0" hangingPunct="1">
              <a:lnSpc>
                <a:spcPct val="90000"/>
              </a:lnSpc>
              <a:spcBef>
                <a:spcPct val="0"/>
              </a:spcBef>
              <a:buNone/>
              <a:defRPr lang="en-US" sz="11600" kern="1200" dirty="0" smtClean="0">
                <a:solidFill>
                  <a:srgbClr val="1F4E79"/>
                </a:solidFill>
                <a:latin typeface="+mn-lt"/>
                <a:ea typeface="+mj-ea"/>
                <a:cs typeface="Times New Roman" panose="02020603050405020304" pitchFamily="18" charset="0"/>
              </a:defRPr>
            </a:lvl1pPr>
          </a:lstStyle>
          <a:p>
            <a:r>
              <a:rPr lang="en-US" dirty="0"/>
              <a:t>Add “Questions?”</a:t>
            </a:r>
          </a:p>
        </p:txBody>
      </p:sp>
    </p:spTree>
    <p:extLst>
      <p:ext uri="{BB962C8B-B14F-4D97-AF65-F5344CB8AC3E}">
        <p14:creationId xmlns:p14="http://schemas.microsoft.com/office/powerpoint/2010/main" val="2260241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62865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457200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628650" y="2376863"/>
            <a:ext cx="3943350" cy="532592"/>
          </a:xfrm>
        </p:spPr>
        <p:txBody>
          <a:bodyPr anchor="ctr"/>
          <a:lstStyle>
            <a:lvl1pPr marL="0" indent="0">
              <a:buNone/>
              <a:defRPr>
                <a:latin typeface="+mn-lt"/>
              </a:defRPr>
            </a:lvl1pPr>
          </a:lstStyle>
          <a:p>
            <a:pPr lvl="0"/>
            <a:r>
              <a:rPr lang="en-US" dirty="0"/>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4572000" y="2376863"/>
            <a:ext cx="3943350" cy="532592"/>
          </a:xfrm>
        </p:spPr>
        <p:txBody>
          <a:bodyPr anchor="ctr"/>
          <a:lstStyle>
            <a:lvl1pPr marL="0" indent="0">
              <a:buNone/>
              <a:defRPr>
                <a:latin typeface="+mn-lt"/>
              </a:defRPr>
            </a:lvl1pPr>
          </a:lstStyle>
          <a:p>
            <a:pPr lvl="0"/>
            <a:r>
              <a:rPr lang="en-US" dirty="0"/>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628650" y="2924550"/>
            <a:ext cx="3943350" cy="532592"/>
          </a:xfrm>
        </p:spPr>
        <p:txBody>
          <a:bodyPr anchor="ctr"/>
          <a:lstStyle>
            <a:lvl1pPr marL="0" indent="0">
              <a:buNone/>
              <a:defRPr>
                <a:latin typeface="+mn-lt"/>
              </a:defRPr>
            </a:lvl1pPr>
          </a:lstStyle>
          <a:p>
            <a:pPr lvl="0"/>
            <a:r>
              <a:rPr lang="en-US" dirty="0"/>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4572000" y="2924550"/>
            <a:ext cx="3943350" cy="532592"/>
          </a:xfrm>
        </p:spPr>
        <p:txBody>
          <a:bodyPr anchor="ctr"/>
          <a:lstStyle>
            <a:lvl1pPr marL="0" indent="0">
              <a:buNone/>
              <a:defRPr>
                <a:latin typeface="+mn-lt"/>
              </a:defRPr>
            </a:lvl1pPr>
          </a:lstStyle>
          <a:p>
            <a:pPr lvl="0"/>
            <a:r>
              <a:rPr lang="en-US" dirty="0"/>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628650" y="3473235"/>
            <a:ext cx="3943350" cy="532592"/>
          </a:xfrm>
        </p:spPr>
        <p:txBody>
          <a:bodyPr anchor="ctr"/>
          <a:lstStyle>
            <a:lvl1pPr marL="0" indent="0">
              <a:buNone/>
              <a:defRPr>
                <a:latin typeface="+mn-lt"/>
              </a:defRPr>
            </a:lvl1pPr>
          </a:lstStyle>
          <a:p>
            <a:pPr lvl="0"/>
            <a:r>
              <a:rPr lang="en-US" dirty="0"/>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4572000" y="3473235"/>
            <a:ext cx="3943350" cy="532592"/>
          </a:xfrm>
        </p:spPr>
        <p:txBody>
          <a:bodyPr anchor="ctr"/>
          <a:lstStyle>
            <a:lvl1pPr marL="0" indent="0">
              <a:buNone/>
              <a:defRPr>
                <a:latin typeface="+mn-lt"/>
              </a:defRPr>
            </a:lvl1pPr>
          </a:lstStyle>
          <a:p>
            <a:pPr lvl="0"/>
            <a:r>
              <a:rPr lang="en-US" dirty="0"/>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2600325" y="5383674"/>
            <a:ext cx="3943350" cy="532592"/>
          </a:xfrm>
        </p:spPr>
        <p:txBody>
          <a:bodyPr anchor="ctr"/>
          <a:lstStyle>
            <a:lvl1pPr marL="0" indent="0" algn="ctr">
              <a:buNone/>
              <a:defRPr>
                <a:latin typeface="+mn-lt"/>
              </a:defRPr>
            </a:lvl1pPr>
          </a:lstStyle>
          <a:p>
            <a:pPr lvl="0"/>
            <a:r>
              <a:rPr lang="en-US" dirty="0"/>
              <a:t>Web Address</a:t>
            </a:r>
          </a:p>
        </p:txBody>
      </p:sp>
      <p:sp>
        <p:nvSpPr>
          <p:cNvPr id="2" name="Title 1">
            <a:extLst>
              <a:ext uri="{FF2B5EF4-FFF2-40B4-BE49-F238E27FC236}">
                <a16:creationId xmlns:a16="http://schemas.microsoft.com/office/drawing/2014/main" id="{0EAFB97E-4B68-4EE7-B70C-15CC066B90A9}"/>
              </a:ext>
            </a:extLst>
          </p:cNvPr>
          <p:cNvSpPr>
            <a:spLocks noGrp="1"/>
          </p:cNvSpPr>
          <p:nvPr>
            <p:ph type="title" hasCustomPrompt="1"/>
          </p:nvPr>
        </p:nvSpPr>
        <p:spPr/>
        <p:txBody>
          <a:bodyPr/>
          <a:lstStyle>
            <a:lvl1pPr>
              <a:defRPr/>
            </a:lvl1pPr>
          </a:lstStyle>
          <a:p>
            <a:r>
              <a:rPr lang="en-US" sz="4800" dirty="0">
                <a:solidFill>
                  <a:srgbClr val="2D4E6B"/>
                </a:solidFill>
                <a:latin typeface="+mn-lt"/>
              </a:rPr>
              <a:t>Add “Contact Information”</a:t>
            </a:r>
          </a:p>
        </p:txBody>
      </p:sp>
    </p:spTree>
    <p:extLst>
      <p:ext uri="{BB962C8B-B14F-4D97-AF65-F5344CB8AC3E}">
        <p14:creationId xmlns:p14="http://schemas.microsoft.com/office/powerpoint/2010/main" val="1854036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numCol="2"/>
          <a:lstStyle>
            <a:lvl1pPr>
              <a:defRPr>
                <a:solidFill>
                  <a:srgbClr val="000000"/>
                </a:solidFill>
                <a:latin typeface="+mn-lt"/>
              </a:defRPr>
            </a:lvl1pPr>
          </a:lstStyle>
          <a:p>
            <a:pPr lvl="0"/>
            <a:r>
              <a:rPr lang="en-US" dirty="0"/>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a:p>
        </p:txBody>
      </p:sp>
      <p:sp>
        <p:nvSpPr>
          <p:cNvPr id="2" name="Title 1">
            <a:extLst>
              <a:ext uri="{FF2B5EF4-FFF2-40B4-BE49-F238E27FC236}">
                <a16:creationId xmlns:a16="http://schemas.microsoft.com/office/drawing/2014/main" id="{214C1A20-5BD5-4B79-BC9D-6BD9B5353CD3}"/>
              </a:ext>
            </a:extLst>
          </p:cNvPr>
          <p:cNvSpPr>
            <a:spLocks noGrp="1"/>
          </p:cNvSpPr>
          <p:nvPr>
            <p:ph type="title" hasCustomPrompt="1"/>
          </p:nvPr>
        </p:nvSpPr>
        <p:spPr/>
        <p:txBody>
          <a:bodyPr/>
          <a:lstStyle>
            <a:lvl1pPr>
              <a:defRPr/>
            </a:lvl1pPr>
          </a:lstStyle>
          <a:p>
            <a:r>
              <a:rPr lang="en-US" dirty="0"/>
              <a:t>Add “Acronyms”</a:t>
            </a:r>
          </a:p>
        </p:txBody>
      </p:sp>
    </p:spTree>
    <p:extLst>
      <p:ext uri="{BB962C8B-B14F-4D97-AF65-F5344CB8AC3E}">
        <p14:creationId xmlns:p14="http://schemas.microsoft.com/office/powerpoint/2010/main" val="3560398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5" name="Title 1">
            <a:extLst>
              <a:ext uri="{FF2B5EF4-FFF2-40B4-BE49-F238E27FC236}">
                <a16:creationId xmlns:a16="http://schemas.microsoft.com/office/drawing/2014/main" id="{2394F36A-7576-491F-A1F7-C8608A197855}"/>
              </a:ext>
            </a:extLst>
          </p:cNvPr>
          <p:cNvSpPr txBox="1">
            <a:spLocks/>
          </p:cNvSpPr>
          <p:nvPr userDrawn="1"/>
        </p:nvSpPr>
        <p:spPr>
          <a:xfrm>
            <a:off x="628650" y="1"/>
            <a:ext cx="7886700" cy="13255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lang="en-US" sz="4800" kern="1200" dirty="0" smtClean="0">
                <a:solidFill>
                  <a:srgbClr val="1F4E79"/>
                </a:solidFill>
                <a:latin typeface="Times New Roman" panose="02020603050405020304" pitchFamily="18" charset="0"/>
                <a:ea typeface="+mj-ea"/>
                <a:cs typeface="Times New Roman" panose="02020603050405020304" pitchFamily="18" charset="0"/>
              </a:defRPr>
            </a:lvl1pPr>
          </a:lstStyle>
          <a:p>
            <a:r>
              <a:rPr lang="en-US" sz="3600">
                <a:solidFill>
                  <a:srgbClr val="1F4E79"/>
                </a:solidFill>
                <a:latin typeface="+mn-lt"/>
              </a:rPr>
              <a:t>Contact Information</a:t>
            </a:r>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628650" y="1812843"/>
            <a:ext cx="3943350" cy="547687"/>
          </a:xfrm>
        </p:spPr>
        <p:txBody>
          <a:bodyPr anchor="ctr">
            <a:noAutofit/>
          </a:bodyPr>
          <a:lstStyle>
            <a:lvl1pPr marL="0" indent="0">
              <a:buNone/>
              <a:defRPr lang="en-US" sz="3300" kern="1200" dirty="0" smtClean="0">
                <a:solidFill>
                  <a:srgbClr val="1F4E79"/>
                </a:solidFill>
                <a:latin typeface="+mn-lt"/>
                <a:ea typeface="+mj-ea"/>
                <a:cs typeface="Times New Roman" panose="02020603050405020304" pitchFamily="18" charset="0"/>
              </a:defRPr>
            </a:lvl1pPr>
          </a:lstStyle>
          <a:p>
            <a:pPr lvl="0"/>
            <a:r>
              <a:rPr lang="en-US"/>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4572000" y="1812843"/>
            <a:ext cx="3943350" cy="547687"/>
          </a:xfrm>
        </p:spPr>
        <p:txBody>
          <a:bodyPr anchor="ctr">
            <a:noAutofit/>
          </a:bodyPr>
          <a:lstStyle>
            <a:lvl1pPr marL="0" indent="0">
              <a:buNone/>
              <a:defRPr lang="en-US" sz="3000" kern="1200" dirty="0" smtClean="0">
                <a:solidFill>
                  <a:srgbClr val="1F4E79"/>
                </a:solidFill>
                <a:latin typeface="+mn-lt"/>
                <a:ea typeface="+mj-ea"/>
                <a:cs typeface="Times New Roman" panose="02020603050405020304" pitchFamily="18" charset="0"/>
              </a:defRPr>
            </a:lvl1pPr>
          </a:lstStyle>
          <a:p>
            <a:pPr lvl="0"/>
            <a:r>
              <a:rPr lang="en-US"/>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628650" y="2368550"/>
            <a:ext cx="3943350" cy="532592"/>
          </a:xfrm>
        </p:spPr>
        <p:txBody>
          <a:bodyPr anchor="ctr"/>
          <a:lstStyle>
            <a:lvl1pPr marL="0" indent="0">
              <a:buNone/>
              <a:defRPr>
                <a:latin typeface="+mn-lt"/>
              </a:defRPr>
            </a:lvl1pPr>
          </a:lstStyle>
          <a:p>
            <a:pPr lvl="0"/>
            <a:r>
              <a:rPr lang="en-US"/>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4572000" y="2368550"/>
            <a:ext cx="3943350" cy="532592"/>
          </a:xfrm>
        </p:spPr>
        <p:txBody>
          <a:bodyPr anchor="ctr"/>
          <a:lstStyle>
            <a:lvl1pPr marL="0" indent="0">
              <a:buNone/>
              <a:defRPr>
                <a:latin typeface="+mn-lt"/>
              </a:defRPr>
            </a:lvl1pPr>
          </a:lstStyle>
          <a:p>
            <a:pPr lvl="0"/>
            <a:r>
              <a:rPr lang="en-US"/>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628650" y="2908216"/>
            <a:ext cx="3943350" cy="532592"/>
          </a:xfrm>
        </p:spPr>
        <p:txBody>
          <a:bodyPr anchor="ctr"/>
          <a:lstStyle>
            <a:lvl1pPr marL="0" indent="0">
              <a:buNone/>
              <a:defRPr>
                <a:latin typeface="+mn-lt"/>
              </a:defRPr>
            </a:lvl1pPr>
          </a:lstStyle>
          <a:p>
            <a:pPr lvl="0"/>
            <a:r>
              <a:rPr lang="en-US"/>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4572000" y="2908216"/>
            <a:ext cx="3943350" cy="532592"/>
          </a:xfrm>
        </p:spPr>
        <p:txBody>
          <a:bodyPr anchor="ctr"/>
          <a:lstStyle>
            <a:lvl1pPr marL="0" indent="0">
              <a:buNone/>
              <a:defRPr>
                <a:latin typeface="+mn-lt"/>
              </a:defRPr>
            </a:lvl1pPr>
          </a:lstStyle>
          <a:p>
            <a:pPr lvl="0"/>
            <a:r>
              <a:rPr lang="en-US"/>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628650" y="3447882"/>
            <a:ext cx="3943350" cy="532592"/>
          </a:xfrm>
        </p:spPr>
        <p:txBody>
          <a:bodyPr anchor="ctr"/>
          <a:lstStyle>
            <a:lvl1pPr marL="0" indent="0">
              <a:buNone/>
              <a:defRPr>
                <a:latin typeface="+mn-lt"/>
              </a:defRPr>
            </a:lvl1pPr>
          </a:lstStyle>
          <a:p>
            <a:pPr lvl="0"/>
            <a:r>
              <a:rPr lang="en-US"/>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4572000" y="3447882"/>
            <a:ext cx="3943350" cy="532592"/>
          </a:xfrm>
        </p:spPr>
        <p:txBody>
          <a:bodyPr anchor="ctr"/>
          <a:lstStyle>
            <a:lvl1pPr marL="0" indent="0">
              <a:buNone/>
              <a:defRPr>
                <a:latin typeface="+mn-lt"/>
              </a:defRPr>
            </a:lvl1pPr>
          </a:lstStyle>
          <a:p>
            <a:pPr lvl="0"/>
            <a:r>
              <a:rPr lang="en-US"/>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2600325" y="5383674"/>
            <a:ext cx="3943350" cy="532592"/>
          </a:xfrm>
        </p:spPr>
        <p:txBody>
          <a:bodyPr anchor="ctr"/>
          <a:lstStyle>
            <a:lvl1pPr marL="0" indent="0" algn="ctr">
              <a:buNone/>
              <a:defRPr>
                <a:latin typeface="+mn-lt"/>
              </a:defRPr>
            </a:lvl1pPr>
          </a:lstStyle>
          <a:p>
            <a:pPr lvl="0"/>
            <a:r>
              <a:rPr lang="en-US"/>
              <a:t>Web Address</a:t>
            </a:r>
          </a:p>
        </p:txBody>
      </p:sp>
    </p:spTree>
    <p:extLst>
      <p:ext uri="{BB962C8B-B14F-4D97-AF65-F5344CB8AC3E}">
        <p14:creationId xmlns:p14="http://schemas.microsoft.com/office/powerpoint/2010/main" val="1617910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1"/>
        <p:cNvGrpSpPr/>
        <p:nvPr/>
      </p:nvGrpSpPr>
      <p:grpSpPr>
        <a:xfrm>
          <a:off x="0" y="0"/>
          <a:ext cx="0" cy="0"/>
          <a:chOff x="0" y="0"/>
          <a:chExt cx="0" cy="0"/>
        </a:xfrm>
      </p:grpSpPr>
      <p:sp>
        <p:nvSpPr>
          <p:cNvPr id="12" name="Google Shape;12;p10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10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057155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7"/>
        <p:cNvGrpSpPr/>
        <p:nvPr/>
      </p:nvGrpSpPr>
      <p:grpSpPr>
        <a:xfrm>
          <a:off x="0" y="0"/>
          <a:ext cx="0" cy="0"/>
          <a:chOff x="0" y="0"/>
          <a:chExt cx="0" cy="0"/>
        </a:xfrm>
      </p:grpSpPr>
      <p:sp>
        <p:nvSpPr>
          <p:cNvPr id="18" name="Google Shape;18;p10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0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10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0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0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323189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3"/>
        <p:cNvGrpSpPr/>
        <p:nvPr/>
      </p:nvGrpSpPr>
      <p:grpSpPr>
        <a:xfrm>
          <a:off x="0" y="0"/>
          <a:ext cx="0" cy="0"/>
          <a:chOff x="0" y="0"/>
          <a:chExt cx="0" cy="0"/>
        </a:xfrm>
      </p:grpSpPr>
      <p:sp>
        <p:nvSpPr>
          <p:cNvPr id="24" name="Google Shape;24;p10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0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10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0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0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3270043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9"/>
        <p:cNvGrpSpPr/>
        <p:nvPr/>
      </p:nvGrpSpPr>
      <p:grpSpPr>
        <a:xfrm>
          <a:off x="0" y="0"/>
          <a:ext cx="0" cy="0"/>
          <a:chOff x="0" y="0"/>
          <a:chExt cx="0" cy="0"/>
        </a:xfrm>
      </p:grpSpPr>
      <p:sp>
        <p:nvSpPr>
          <p:cNvPr id="30" name="Google Shape;30;p1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1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11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1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58688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6"/>
        <p:cNvGrpSpPr/>
        <p:nvPr/>
      </p:nvGrpSpPr>
      <p:grpSpPr>
        <a:xfrm>
          <a:off x="0" y="0"/>
          <a:ext cx="0" cy="0"/>
          <a:chOff x="0" y="0"/>
          <a:chExt cx="0" cy="0"/>
        </a:xfrm>
      </p:grpSpPr>
      <p:sp>
        <p:nvSpPr>
          <p:cNvPr id="37" name="Google Shape;37;p1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1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11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11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11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1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7705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dirty="0"/>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
        <p:nvSpPr>
          <p:cNvPr id="2" name="Title 1">
            <a:extLst>
              <a:ext uri="{FF2B5EF4-FFF2-40B4-BE49-F238E27FC236}">
                <a16:creationId xmlns:a16="http://schemas.microsoft.com/office/drawing/2014/main" id="{1D1AB9BF-7191-49BE-991E-7A3D8030DA12}"/>
              </a:ext>
            </a:extLst>
          </p:cNvPr>
          <p:cNvSpPr>
            <a:spLocks noGrp="1"/>
          </p:cNvSpPr>
          <p:nvPr>
            <p:ph type="title" hasCustomPrompt="1"/>
          </p:nvPr>
        </p:nvSpPr>
        <p:spPr/>
        <p:txBody>
          <a:bodyPr/>
          <a:lstStyle>
            <a:lvl1pPr>
              <a:defRPr/>
            </a:lvl1pPr>
          </a:lstStyle>
          <a:p>
            <a:r>
              <a:rPr lang="en-US" dirty="0"/>
              <a:t>Add “Agenda”</a:t>
            </a:r>
          </a:p>
        </p:txBody>
      </p:sp>
    </p:spTree>
    <p:extLst>
      <p:ext uri="{BB962C8B-B14F-4D97-AF65-F5344CB8AC3E}">
        <p14:creationId xmlns:p14="http://schemas.microsoft.com/office/powerpoint/2010/main" val="34021470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5"/>
        <p:cNvGrpSpPr/>
        <p:nvPr/>
      </p:nvGrpSpPr>
      <p:grpSpPr>
        <a:xfrm>
          <a:off x="0" y="0"/>
          <a:ext cx="0" cy="0"/>
          <a:chOff x="0" y="0"/>
          <a:chExt cx="0" cy="0"/>
        </a:xfrm>
      </p:grpSpPr>
      <p:sp>
        <p:nvSpPr>
          <p:cNvPr id="46" name="Google Shape;46;p1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3517629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7368186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4"/>
        <p:cNvGrpSpPr/>
        <p:nvPr/>
      </p:nvGrpSpPr>
      <p:grpSpPr>
        <a:xfrm>
          <a:off x="0" y="0"/>
          <a:ext cx="0" cy="0"/>
          <a:chOff x="0" y="0"/>
          <a:chExt cx="0" cy="0"/>
        </a:xfrm>
      </p:grpSpPr>
      <p:sp>
        <p:nvSpPr>
          <p:cNvPr id="55" name="Google Shape;55;p114"/>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4"/>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11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1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227004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1"/>
        <p:cNvGrpSpPr/>
        <p:nvPr/>
      </p:nvGrpSpPr>
      <p:grpSpPr>
        <a:xfrm>
          <a:off x="0" y="0"/>
          <a:ext cx="0" cy="0"/>
          <a:chOff x="0" y="0"/>
          <a:chExt cx="0" cy="0"/>
        </a:xfrm>
      </p:grpSpPr>
      <p:sp>
        <p:nvSpPr>
          <p:cNvPr id="62" name="Google Shape;62;p11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5"/>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1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0091724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68"/>
        <p:cNvGrpSpPr/>
        <p:nvPr/>
      </p:nvGrpSpPr>
      <p:grpSpPr>
        <a:xfrm>
          <a:off x="0" y="0"/>
          <a:ext cx="0" cy="0"/>
          <a:chOff x="0" y="0"/>
          <a:chExt cx="0" cy="0"/>
        </a:xfrm>
      </p:grpSpPr>
      <p:sp>
        <p:nvSpPr>
          <p:cNvPr id="69" name="Google Shape;69;p1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6"/>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1270698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4"/>
        <p:cNvGrpSpPr/>
        <p:nvPr/>
      </p:nvGrpSpPr>
      <p:grpSpPr>
        <a:xfrm>
          <a:off x="0" y="0"/>
          <a:ext cx="0" cy="0"/>
          <a:chOff x="0" y="0"/>
          <a:chExt cx="0" cy="0"/>
        </a:xfrm>
      </p:grpSpPr>
      <p:sp>
        <p:nvSpPr>
          <p:cNvPr id="75" name="Google Shape;75;p117"/>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17"/>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7293032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142"/>
        <p:cNvGrpSpPr/>
        <p:nvPr/>
      </p:nvGrpSpPr>
      <p:grpSpPr>
        <a:xfrm>
          <a:off x="0" y="0"/>
          <a:ext cx="0" cy="0"/>
          <a:chOff x="0" y="0"/>
          <a:chExt cx="0" cy="0"/>
        </a:xfrm>
      </p:grpSpPr>
      <p:sp>
        <p:nvSpPr>
          <p:cNvPr id="143" name="Google Shape;143;p27"/>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144" name="Google Shape;144;p27"/>
          <p:cNvSpPr txBox="1">
            <a:spLocks noGrp="1"/>
          </p:cNvSpPr>
          <p:nvPr>
            <p:ph type="title"/>
          </p:nvPr>
        </p:nvSpPr>
        <p:spPr>
          <a:xfrm>
            <a:off x="710275" y="425231"/>
            <a:ext cx="7723500" cy="64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1pPr>
            <a:lvl2pPr lvl="1"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9pPr>
          </a:lstStyle>
          <a:p>
            <a:endParaRPr/>
          </a:p>
        </p:txBody>
      </p:sp>
    </p:spTree>
    <p:extLst>
      <p:ext uri="{BB962C8B-B14F-4D97-AF65-F5344CB8AC3E}">
        <p14:creationId xmlns:p14="http://schemas.microsoft.com/office/powerpoint/2010/main" val="2593870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p:nvPr/>
        </p:nvSpPr>
        <p:spPr>
          <a:xfrm>
            <a:off x="4572000" y="723300"/>
            <a:ext cx="3862500" cy="54116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 name="Google Shape;10;p2"/>
          <p:cNvSpPr txBox="1">
            <a:spLocks noGrp="1"/>
          </p:cNvSpPr>
          <p:nvPr>
            <p:ph type="ctrTitle"/>
          </p:nvPr>
        </p:nvSpPr>
        <p:spPr>
          <a:xfrm>
            <a:off x="4862350" y="723300"/>
            <a:ext cx="3295200" cy="2705600"/>
          </a:xfrm>
          <a:prstGeom prst="rect">
            <a:avLst/>
          </a:prstGeom>
        </p:spPr>
        <p:txBody>
          <a:bodyPr spcFirstLastPara="1" wrap="square" lIns="91425" tIns="0" rIns="91425" bIns="0" anchor="b" anchorCtr="0">
            <a:noAutofit/>
          </a:bodyPr>
          <a:lstStyle>
            <a:lvl1pPr lvl="0" algn="ctr" rtl="0">
              <a:spcBef>
                <a:spcPts val="0"/>
              </a:spcBef>
              <a:spcAft>
                <a:spcPts val="0"/>
              </a:spcAft>
              <a:buClr>
                <a:srgbClr val="FFFFFF"/>
              </a:buClr>
              <a:buSzPts val="5000"/>
              <a:buNone/>
              <a:defRPr sz="5000">
                <a:solidFill>
                  <a:srgbClr val="FFFFFF"/>
                </a:solidFill>
              </a:defRPr>
            </a:lvl1pPr>
            <a:lvl2pPr lvl="1" algn="ctr" rtl="0">
              <a:spcBef>
                <a:spcPts val="0"/>
              </a:spcBef>
              <a:spcAft>
                <a:spcPts val="0"/>
              </a:spcAft>
              <a:buClr>
                <a:srgbClr val="FFFFFF"/>
              </a:buClr>
              <a:buSzPts val="5000"/>
              <a:buNone/>
              <a:defRPr sz="5000">
                <a:solidFill>
                  <a:srgbClr val="FFFFFF"/>
                </a:solidFill>
              </a:defRPr>
            </a:lvl2pPr>
            <a:lvl3pPr lvl="2" algn="ctr" rtl="0">
              <a:spcBef>
                <a:spcPts val="0"/>
              </a:spcBef>
              <a:spcAft>
                <a:spcPts val="0"/>
              </a:spcAft>
              <a:buClr>
                <a:srgbClr val="FFFFFF"/>
              </a:buClr>
              <a:buSzPts val="5000"/>
              <a:buNone/>
              <a:defRPr sz="5000">
                <a:solidFill>
                  <a:srgbClr val="FFFFFF"/>
                </a:solidFill>
              </a:defRPr>
            </a:lvl3pPr>
            <a:lvl4pPr lvl="3" algn="ctr" rtl="0">
              <a:spcBef>
                <a:spcPts val="0"/>
              </a:spcBef>
              <a:spcAft>
                <a:spcPts val="0"/>
              </a:spcAft>
              <a:buClr>
                <a:srgbClr val="FFFFFF"/>
              </a:buClr>
              <a:buSzPts val="5000"/>
              <a:buNone/>
              <a:defRPr sz="5000">
                <a:solidFill>
                  <a:srgbClr val="FFFFFF"/>
                </a:solidFill>
              </a:defRPr>
            </a:lvl4pPr>
            <a:lvl5pPr lvl="4" algn="ctr" rtl="0">
              <a:spcBef>
                <a:spcPts val="0"/>
              </a:spcBef>
              <a:spcAft>
                <a:spcPts val="0"/>
              </a:spcAft>
              <a:buClr>
                <a:srgbClr val="FFFFFF"/>
              </a:buClr>
              <a:buSzPts val="5000"/>
              <a:buNone/>
              <a:defRPr sz="5000">
                <a:solidFill>
                  <a:srgbClr val="FFFFFF"/>
                </a:solidFill>
              </a:defRPr>
            </a:lvl5pPr>
            <a:lvl6pPr lvl="5" algn="ctr" rtl="0">
              <a:spcBef>
                <a:spcPts val="0"/>
              </a:spcBef>
              <a:spcAft>
                <a:spcPts val="0"/>
              </a:spcAft>
              <a:buClr>
                <a:srgbClr val="FFFFFF"/>
              </a:buClr>
              <a:buSzPts val="5000"/>
              <a:buNone/>
              <a:defRPr sz="5000">
                <a:solidFill>
                  <a:srgbClr val="FFFFFF"/>
                </a:solidFill>
              </a:defRPr>
            </a:lvl6pPr>
            <a:lvl7pPr lvl="6" algn="ctr" rtl="0">
              <a:spcBef>
                <a:spcPts val="0"/>
              </a:spcBef>
              <a:spcAft>
                <a:spcPts val="0"/>
              </a:spcAft>
              <a:buClr>
                <a:srgbClr val="FFFFFF"/>
              </a:buClr>
              <a:buSzPts val="5000"/>
              <a:buNone/>
              <a:defRPr sz="5000">
                <a:solidFill>
                  <a:srgbClr val="FFFFFF"/>
                </a:solidFill>
              </a:defRPr>
            </a:lvl7pPr>
            <a:lvl8pPr lvl="7" algn="ctr" rtl="0">
              <a:spcBef>
                <a:spcPts val="0"/>
              </a:spcBef>
              <a:spcAft>
                <a:spcPts val="0"/>
              </a:spcAft>
              <a:buClr>
                <a:srgbClr val="FFFFFF"/>
              </a:buClr>
              <a:buSzPts val="5000"/>
              <a:buNone/>
              <a:defRPr sz="5000">
                <a:solidFill>
                  <a:srgbClr val="FFFFFF"/>
                </a:solidFill>
              </a:defRPr>
            </a:lvl8pPr>
            <a:lvl9pPr lvl="8" algn="ctr" rtl="0">
              <a:spcBef>
                <a:spcPts val="0"/>
              </a:spcBef>
              <a:spcAft>
                <a:spcPts val="0"/>
              </a:spcAft>
              <a:buClr>
                <a:srgbClr val="FFFFFF"/>
              </a:buClr>
              <a:buSzPts val="5000"/>
              <a:buNone/>
              <a:defRPr sz="5000">
                <a:solidFill>
                  <a:srgbClr val="FFFFFF"/>
                </a:solidFill>
              </a:defRPr>
            </a:lvl9pPr>
          </a:lstStyle>
          <a:p>
            <a:endParaRPr/>
          </a:p>
        </p:txBody>
      </p:sp>
      <p:sp>
        <p:nvSpPr>
          <p:cNvPr id="11" name="Google Shape;11;p2"/>
          <p:cNvSpPr txBox="1">
            <a:spLocks noGrp="1"/>
          </p:cNvSpPr>
          <p:nvPr>
            <p:ph type="subTitle" idx="1"/>
          </p:nvPr>
        </p:nvSpPr>
        <p:spPr>
          <a:xfrm>
            <a:off x="5196400" y="3429000"/>
            <a:ext cx="2627100" cy="2705600"/>
          </a:xfrm>
          <a:prstGeom prst="rect">
            <a:avLst/>
          </a:prstGeom>
        </p:spPr>
        <p:txBody>
          <a:bodyPr spcFirstLastPara="1" wrap="square" lIns="91425" tIns="0" rIns="91425" bIns="0" anchor="t" anchorCtr="0">
            <a:noAutofit/>
          </a:bodyPr>
          <a:lstStyle>
            <a:lvl1pPr lvl="0" algn="ctr" rtl="0">
              <a:lnSpc>
                <a:spcPct val="100000"/>
              </a:lnSpc>
              <a:spcBef>
                <a:spcPts val="0"/>
              </a:spcBef>
              <a:spcAft>
                <a:spcPts val="0"/>
              </a:spcAft>
              <a:buClr>
                <a:srgbClr val="FFFFFF"/>
              </a:buClr>
              <a:buSzPts val="1600"/>
              <a:buNone/>
              <a:defRPr sz="1600">
                <a:solidFill>
                  <a:srgbClr val="FFFFFF"/>
                </a:solidFill>
              </a:defRPr>
            </a:lvl1pPr>
            <a:lvl2pPr lvl="1" algn="ctr" rtl="0">
              <a:lnSpc>
                <a:spcPct val="100000"/>
              </a:lnSpc>
              <a:spcBef>
                <a:spcPts val="0"/>
              </a:spcBef>
              <a:spcAft>
                <a:spcPts val="0"/>
              </a:spcAft>
              <a:buClr>
                <a:srgbClr val="FFFFFF"/>
              </a:buClr>
              <a:buSzPts val="1600"/>
              <a:buNone/>
              <a:defRPr sz="1600">
                <a:solidFill>
                  <a:srgbClr val="FFFFFF"/>
                </a:solidFill>
              </a:defRPr>
            </a:lvl2pPr>
            <a:lvl3pPr lvl="2" algn="ctr" rtl="0">
              <a:lnSpc>
                <a:spcPct val="100000"/>
              </a:lnSpc>
              <a:spcBef>
                <a:spcPts val="0"/>
              </a:spcBef>
              <a:spcAft>
                <a:spcPts val="0"/>
              </a:spcAft>
              <a:buClr>
                <a:srgbClr val="FFFFFF"/>
              </a:buClr>
              <a:buSzPts val="1600"/>
              <a:buNone/>
              <a:defRPr sz="1600">
                <a:solidFill>
                  <a:srgbClr val="FFFFFF"/>
                </a:solidFill>
              </a:defRPr>
            </a:lvl3pPr>
            <a:lvl4pPr lvl="3" algn="ctr" rtl="0">
              <a:lnSpc>
                <a:spcPct val="100000"/>
              </a:lnSpc>
              <a:spcBef>
                <a:spcPts val="0"/>
              </a:spcBef>
              <a:spcAft>
                <a:spcPts val="0"/>
              </a:spcAft>
              <a:buClr>
                <a:srgbClr val="FFFFFF"/>
              </a:buClr>
              <a:buSzPts val="1600"/>
              <a:buNone/>
              <a:defRPr sz="1600">
                <a:solidFill>
                  <a:srgbClr val="FFFFFF"/>
                </a:solidFill>
              </a:defRPr>
            </a:lvl4pPr>
            <a:lvl5pPr lvl="4" algn="ctr" rtl="0">
              <a:lnSpc>
                <a:spcPct val="100000"/>
              </a:lnSpc>
              <a:spcBef>
                <a:spcPts val="0"/>
              </a:spcBef>
              <a:spcAft>
                <a:spcPts val="0"/>
              </a:spcAft>
              <a:buClr>
                <a:srgbClr val="FFFFFF"/>
              </a:buClr>
              <a:buSzPts val="1600"/>
              <a:buNone/>
              <a:defRPr sz="1600">
                <a:solidFill>
                  <a:srgbClr val="FFFFFF"/>
                </a:solidFill>
              </a:defRPr>
            </a:lvl5pPr>
            <a:lvl6pPr lvl="5" algn="ctr" rtl="0">
              <a:lnSpc>
                <a:spcPct val="100000"/>
              </a:lnSpc>
              <a:spcBef>
                <a:spcPts val="0"/>
              </a:spcBef>
              <a:spcAft>
                <a:spcPts val="0"/>
              </a:spcAft>
              <a:buClr>
                <a:srgbClr val="FFFFFF"/>
              </a:buClr>
              <a:buSzPts val="1600"/>
              <a:buNone/>
              <a:defRPr sz="1600">
                <a:solidFill>
                  <a:srgbClr val="FFFFFF"/>
                </a:solidFill>
              </a:defRPr>
            </a:lvl6pPr>
            <a:lvl7pPr lvl="6" algn="ctr" rtl="0">
              <a:lnSpc>
                <a:spcPct val="100000"/>
              </a:lnSpc>
              <a:spcBef>
                <a:spcPts val="0"/>
              </a:spcBef>
              <a:spcAft>
                <a:spcPts val="0"/>
              </a:spcAft>
              <a:buClr>
                <a:srgbClr val="FFFFFF"/>
              </a:buClr>
              <a:buSzPts val="1600"/>
              <a:buNone/>
              <a:defRPr sz="1600">
                <a:solidFill>
                  <a:srgbClr val="FFFFFF"/>
                </a:solidFill>
              </a:defRPr>
            </a:lvl7pPr>
            <a:lvl8pPr lvl="7" algn="ctr" rtl="0">
              <a:lnSpc>
                <a:spcPct val="100000"/>
              </a:lnSpc>
              <a:spcBef>
                <a:spcPts val="0"/>
              </a:spcBef>
              <a:spcAft>
                <a:spcPts val="0"/>
              </a:spcAft>
              <a:buClr>
                <a:srgbClr val="FFFFFF"/>
              </a:buClr>
              <a:buSzPts val="1600"/>
              <a:buNone/>
              <a:defRPr sz="1600">
                <a:solidFill>
                  <a:srgbClr val="FFFFFF"/>
                </a:solidFill>
              </a:defRPr>
            </a:lvl8pPr>
            <a:lvl9pPr lvl="8" algn="ctr" rtl="0">
              <a:lnSpc>
                <a:spcPct val="100000"/>
              </a:lnSpc>
              <a:spcBef>
                <a:spcPts val="0"/>
              </a:spcBef>
              <a:spcAft>
                <a:spcPts val="0"/>
              </a:spcAft>
              <a:buClr>
                <a:srgbClr val="FFFFFF"/>
              </a:buClr>
              <a:buSzPts val="1600"/>
              <a:buNone/>
              <a:defRPr sz="1600">
                <a:solidFill>
                  <a:srgbClr val="FFFFFF"/>
                </a:solidFill>
              </a:defRPr>
            </a:lvl9pPr>
          </a:lstStyle>
          <a:p>
            <a:endParaRPr/>
          </a:p>
        </p:txBody>
      </p:sp>
    </p:spTree>
    <p:extLst>
      <p:ext uri="{BB962C8B-B14F-4D97-AF65-F5344CB8AC3E}">
        <p14:creationId xmlns:p14="http://schemas.microsoft.com/office/powerpoint/2010/main" val="10773613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709400" y="2867800"/>
            <a:ext cx="77253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37C2D1"/>
              </a:buClr>
              <a:buSzPts val="3600"/>
              <a:buNone/>
              <a:defRPr sz="3600">
                <a:solidFill>
                  <a:srgbClr val="37C2D1"/>
                </a:solidFill>
              </a:defRPr>
            </a:lvl1pPr>
            <a:lvl2pPr lvl="1" algn="ctr" rtl="0">
              <a:spcBef>
                <a:spcPts val="0"/>
              </a:spcBef>
              <a:spcAft>
                <a:spcPts val="0"/>
              </a:spcAft>
              <a:buClr>
                <a:srgbClr val="37C2D1"/>
              </a:buClr>
              <a:buSzPts val="3600"/>
              <a:buNone/>
              <a:defRPr sz="3600">
                <a:solidFill>
                  <a:srgbClr val="37C2D1"/>
                </a:solidFill>
              </a:defRPr>
            </a:lvl2pPr>
            <a:lvl3pPr lvl="2" algn="ctr" rtl="0">
              <a:spcBef>
                <a:spcPts val="0"/>
              </a:spcBef>
              <a:spcAft>
                <a:spcPts val="0"/>
              </a:spcAft>
              <a:buClr>
                <a:srgbClr val="37C2D1"/>
              </a:buClr>
              <a:buSzPts val="3600"/>
              <a:buNone/>
              <a:defRPr sz="3600">
                <a:solidFill>
                  <a:srgbClr val="37C2D1"/>
                </a:solidFill>
              </a:defRPr>
            </a:lvl3pPr>
            <a:lvl4pPr lvl="3" algn="ctr" rtl="0">
              <a:spcBef>
                <a:spcPts val="0"/>
              </a:spcBef>
              <a:spcAft>
                <a:spcPts val="0"/>
              </a:spcAft>
              <a:buClr>
                <a:srgbClr val="37C2D1"/>
              </a:buClr>
              <a:buSzPts val="3600"/>
              <a:buNone/>
              <a:defRPr sz="3600">
                <a:solidFill>
                  <a:srgbClr val="37C2D1"/>
                </a:solidFill>
              </a:defRPr>
            </a:lvl4pPr>
            <a:lvl5pPr lvl="4" algn="ctr" rtl="0">
              <a:spcBef>
                <a:spcPts val="0"/>
              </a:spcBef>
              <a:spcAft>
                <a:spcPts val="0"/>
              </a:spcAft>
              <a:buClr>
                <a:srgbClr val="37C2D1"/>
              </a:buClr>
              <a:buSzPts val="3600"/>
              <a:buNone/>
              <a:defRPr sz="3600">
                <a:solidFill>
                  <a:srgbClr val="37C2D1"/>
                </a:solidFill>
              </a:defRPr>
            </a:lvl5pPr>
            <a:lvl6pPr lvl="5" algn="ctr" rtl="0">
              <a:spcBef>
                <a:spcPts val="0"/>
              </a:spcBef>
              <a:spcAft>
                <a:spcPts val="0"/>
              </a:spcAft>
              <a:buClr>
                <a:srgbClr val="37C2D1"/>
              </a:buClr>
              <a:buSzPts val="3600"/>
              <a:buNone/>
              <a:defRPr sz="3600">
                <a:solidFill>
                  <a:srgbClr val="37C2D1"/>
                </a:solidFill>
              </a:defRPr>
            </a:lvl6pPr>
            <a:lvl7pPr lvl="6" algn="ctr" rtl="0">
              <a:spcBef>
                <a:spcPts val="0"/>
              </a:spcBef>
              <a:spcAft>
                <a:spcPts val="0"/>
              </a:spcAft>
              <a:buClr>
                <a:srgbClr val="37C2D1"/>
              </a:buClr>
              <a:buSzPts val="3600"/>
              <a:buNone/>
              <a:defRPr sz="3600">
                <a:solidFill>
                  <a:srgbClr val="37C2D1"/>
                </a:solidFill>
              </a:defRPr>
            </a:lvl7pPr>
            <a:lvl8pPr lvl="7" algn="ctr" rtl="0">
              <a:spcBef>
                <a:spcPts val="0"/>
              </a:spcBef>
              <a:spcAft>
                <a:spcPts val="0"/>
              </a:spcAft>
              <a:buClr>
                <a:srgbClr val="37C2D1"/>
              </a:buClr>
              <a:buSzPts val="3600"/>
              <a:buNone/>
              <a:defRPr sz="3600">
                <a:solidFill>
                  <a:srgbClr val="37C2D1"/>
                </a:solidFill>
              </a:defRPr>
            </a:lvl8pPr>
            <a:lvl9pPr lvl="8" algn="ctr" rtl="0">
              <a:spcBef>
                <a:spcPts val="0"/>
              </a:spcBef>
              <a:spcAft>
                <a:spcPts val="0"/>
              </a:spcAft>
              <a:buClr>
                <a:srgbClr val="37C2D1"/>
              </a:buClr>
              <a:buSzPts val="3600"/>
              <a:buNone/>
              <a:defRPr sz="3600">
                <a:solidFill>
                  <a:srgbClr val="37C2D1"/>
                </a:solidFill>
              </a:defRPr>
            </a:lvl9pPr>
          </a:lstStyle>
          <a:p>
            <a:endParaRPr/>
          </a:p>
        </p:txBody>
      </p:sp>
    </p:spTree>
    <p:extLst>
      <p:ext uri="{BB962C8B-B14F-4D97-AF65-F5344CB8AC3E}">
        <p14:creationId xmlns:p14="http://schemas.microsoft.com/office/powerpoint/2010/main" val="4971289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4572000" y="1788333"/>
            <a:ext cx="3862500" cy="63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500"/>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16" name="Google Shape;16;p4"/>
          <p:cNvSpPr txBox="1">
            <a:spLocks noGrp="1"/>
          </p:cNvSpPr>
          <p:nvPr>
            <p:ph type="body" idx="1"/>
          </p:nvPr>
        </p:nvSpPr>
        <p:spPr>
          <a:xfrm>
            <a:off x="4572000" y="2703267"/>
            <a:ext cx="3862500" cy="2366400"/>
          </a:xfrm>
          <a:prstGeom prst="rect">
            <a:avLst/>
          </a:prstGeom>
        </p:spPr>
        <p:txBody>
          <a:bodyPr spcFirstLastPara="1" wrap="square" lIns="91425" tIns="91425" rIns="91425" bIns="91425" anchor="t" anchorCtr="0">
            <a:noAutofit/>
          </a:bodyPr>
          <a:lstStyle>
            <a:lvl1pPr marL="457189" lvl="0" indent="-323842" rtl="0">
              <a:spcBef>
                <a:spcPts val="0"/>
              </a:spcBef>
              <a:spcAft>
                <a:spcPts val="0"/>
              </a:spcAft>
              <a:buSzPts val="1500"/>
              <a:buChar char="▪"/>
              <a:defRPr sz="1500"/>
            </a:lvl1pPr>
            <a:lvl2pPr marL="914378" lvl="1" indent="-323842" rtl="0">
              <a:spcBef>
                <a:spcPts val="1600"/>
              </a:spcBef>
              <a:spcAft>
                <a:spcPts val="0"/>
              </a:spcAft>
              <a:buSzPts val="1500"/>
              <a:buChar char="○"/>
              <a:defRPr sz="1500"/>
            </a:lvl2pPr>
            <a:lvl3pPr marL="1371566" lvl="2" indent="-323842" rtl="0">
              <a:spcBef>
                <a:spcPts val="1600"/>
              </a:spcBef>
              <a:spcAft>
                <a:spcPts val="0"/>
              </a:spcAft>
              <a:buSzPts val="1500"/>
              <a:buChar char="■"/>
              <a:defRPr sz="1500"/>
            </a:lvl3pPr>
            <a:lvl4pPr marL="1828754" lvl="3" indent="-323842" rtl="0">
              <a:spcBef>
                <a:spcPts val="1600"/>
              </a:spcBef>
              <a:spcAft>
                <a:spcPts val="0"/>
              </a:spcAft>
              <a:buSzPts val="1500"/>
              <a:buChar char="●"/>
              <a:defRPr sz="1500"/>
            </a:lvl4pPr>
            <a:lvl5pPr marL="2285943" lvl="4" indent="-323842" rtl="0">
              <a:spcBef>
                <a:spcPts val="1600"/>
              </a:spcBef>
              <a:spcAft>
                <a:spcPts val="0"/>
              </a:spcAft>
              <a:buSzPts val="1500"/>
              <a:buChar char="○"/>
              <a:defRPr sz="1500"/>
            </a:lvl5pPr>
            <a:lvl6pPr marL="2743132" lvl="5" indent="-323842" rtl="0">
              <a:spcBef>
                <a:spcPts val="1600"/>
              </a:spcBef>
              <a:spcAft>
                <a:spcPts val="0"/>
              </a:spcAft>
              <a:buSzPts val="1500"/>
              <a:buChar char="■"/>
              <a:defRPr sz="1500"/>
            </a:lvl6pPr>
            <a:lvl7pPr marL="3200320" lvl="6" indent="-323842" rtl="0">
              <a:spcBef>
                <a:spcPts val="1600"/>
              </a:spcBef>
              <a:spcAft>
                <a:spcPts val="0"/>
              </a:spcAft>
              <a:buSzPts val="1500"/>
              <a:buChar char="●"/>
              <a:defRPr sz="1500"/>
            </a:lvl7pPr>
            <a:lvl8pPr marL="3657509" lvl="7" indent="-323842" rtl="0">
              <a:spcBef>
                <a:spcPts val="1600"/>
              </a:spcBef>
              <a:spcAft>
                <a:spcPts val="0"/>
              </a:spcAft>
              <a:buSzPts val="1500"/>
              <a:buChar char="○"/>
              <a:defRPr sz="1500"/>
            </a:lvl8pPr>
            <a:lvl9pPr marL="4114697" lvl="8" indent="-323842" rtl="0">
              <a:spcBef>
                <a:spcPts val="1600"/>
              </a:spcBef>
              <a:spcAft>
                <a:spcPts val="1600"/>
              </a:spcAft>
              <a:buSzPts val="1500"/>
              <a:buChar char="■"/>
              <a:defRPr sz="1500"/>
            </a:lvl9pPr>
          </a:lstStyle>
          <a:p>
            <a:endParaRPr/>
          </a:p>
        </p:txBody>
      </p:sp>
    </p:spTree>
    <p:extLst>
      <p:ext uri="{BB962C8B-B14F-4D97-AF65-F5344CB8AC3E}">
        <p14:creationId xmlns:p14="http://schemas.microsoft.com/office/powerpoint/2010/main" val="131706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20553644"/>
      </p:ext>
    </p:extLst>
  </p:cSld>
  <p:clrMapOvr>
    <a:masterClrMapping/>
  </p:clrMapOvr>
  <p:extLst>
    <p:ext uri="{DCECCB84-F9BA-43D5-87BE-67443E8EF086}">
      <p15:sldGuideLst xmlns:p15="http://schemas.microsoft.com/office/powerpoint/2012/main">
        <p15:guide id="1" orient="horz" pos="912" userDrawn="1">
          <p15:clr>
            <a:srgbClr val="FBAE40"/>
          </p15:clr>
        </p15:guide>
        <p15:guide id="2" pos="288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7"/>
        <p:cNvGrpSpPr/>
        <p:nvPr/>
      </p:nvGrpSpPr>
      <p:grpSpPr>
        <a:xfrm>
          <a:off x="0" y="0"/>
          <a:ext cx="0" cy="0"/>
          <a:chOff x="0" y="0"/>
          <a:chExt cx="0" cy="0"/>
        </a:xfrm>
      </p:grpSpPr>
      <p:sp>
        <p:nvSpPr>
          <p:cNvPr id="18" name="Google Shape;18;p5"/>
          <p:cNvSpPr txBox="1">
            <a:spLocks noGrp="1"/>
          </p:cNvSpPr>
          <p:nvPr>
            <p:ph type="body" idx="1"/>
          </p:nvPr>
        </p:nvSpPr>
        <p:spPr>
          <a:xfrm>
            <a:off x="729575" y="1658867"/>
            <a:ext cx="3563400" cy="44760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SzPts val="1400"/>
              <a:buChar char="▪"/>
              <a:defRPr sz="1400"/>
            </a:lvl1pPr>
            <a:lvl2pPr marL="914378" lvl="1" indent="-304793" rtl="0">
              <a:spcBef>
                <a:spcPts val="1600"/>
              </a:spcBef>
              <a:spcAft>
                <a:spcPts val="0"/>
              </a:spcAft>
              <a:buSzPts val="1200"/>
              <a:buChar char="○"/>
              <a:defRPr sz="1200"/>
            </a:lvl2pPr>
            <a:lvl3pPr marL="1371566" lvl="2" indent="-304793" rtl="0">
              <a:spcBef>
                <a:spcPts val="1600"/>
              </a:spcBef>
              <a:spcAft>
                <a:spcPts val="0"/>
              </a:spcAft>
              <a:buSzPts val="1200"/>
              <a:buChar char="■"/>
              <a:defRPr sz="1200"/>
            </a:lvl3pPr>
            <a:lvl4pPr marL="1828754" lvl="3" indent="-304793" rtl="0">
              <a:spcBef>
                <a:spcPts val="1600"/>
              </a:spcBef>
              <a:spcAft>
                <a:spcPts val="0"/>
              </a:spcAft>
              <a:buSzPts val="1200"/>
              <a:buChar char="●"/>
              <a:defRPr sz="1200"/>
            </a:lvl4pPr>
            <a:lvl5pPr marL="2285943" lvl="4" indent="-304793" rtl="0">
              <a:spcBef>
                <a:spcPts val="1600"/>
              </a:spcBef>
              <a:spcAft>
                <a:spcPts val="0"/>
              </a:spcAft>
              <a:buSzPts val="1200"/>
              <a:buChar char="○"/>
              <a:defRPr sz="1200"/>
            </a:lvl5pPr>
            <a:lvl6pPr marL="2743132" lvl="5" indent="-304793" rtl="0">
              <a:spcBef>
                <a:spcPts val="1600"/>
              </a:spcBef>
              <a:spcAft>
                <a:spcPts val="0"/>
              </a:spcAft>
              <a:buSzPts val="1200"/>
              <a:buChar char="■"/>
              <a:defRPr sz="1200"/>
            </a:lvl6pPr>
            <a:lvl7pPr marL="3200320" lvl="6" indent="-304793" rtl="0">
              <a:spcBef>
                <a:spcPts val="1600"/>
              </a:spcBef>
              <a:spcAft>
                <a:spcPts val="0"/>
              </a:spcAft>
              <a:buSzPts val="1200"/>
              <a:buChar char="●"/>
              <a:defRPr sz="1200"/>
            </a:lvl7pPr>
            <a:lvl8pPr marL="3657509" lvl="7" indent="-304793" rtl="0">
              <a:spcBef>
                <a:spcPts val="1600"/>
              </a:spcBef>
              <a:spcAft>
                <a:spcPts val="0"/>
              </a:spcAft>
              <a:buSzPts val="1200"/>
              <a:buChar char="○"/>
              <a:defRPr sz="1200"/>
            </a:lvl8pPr>
            <a:lvl9pPr marL="4114697" lvl="8" indent="-304793" rtl="0">
              <a:spcBef>
                <a:spcPts val="1600"/>
              </a:spcBef>
              <a:spcAft>
                <a:spcPts val="1600"/>
              </a:spcAft>
              <a:buSzPts val="1200"/>
              <a:buChar char="■"/>
              <a:defRPr sz="1200"/>
            </a:lvl9pPr>
          </a:lstStyle>
          <a:p>
            <a:endParaRPr/>
          </a:p>
        </p:txBody>
      </p:sp>
      <p:sp>
        <p:nvSpPr>
          <p:cNvPr id="19" name="Google Shape;19;p5"/>
          <p:cNvSpPr txBox="1">
            <a:spLocks noGrp="1"/>
          </p:cNvSpPr>
          <p:nvPr>
            <p:ph type="body" idx="2"/>
          </p:nvPr>
        </p:nvSpPr>
        <p:spPr>
          <a:xfrm>
            <a:off x="4851027" y="1658867"/>
            <a:ext cx="3563400" cy="44760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SzPts val="1400"/>
              <a:buChar char="▪"/>
              <a:defRPr sz="1400"/>
            </a:lvl1pPr>
            <a:lvl2pPr marL="914378" lvl="1" indent="-304793" rtl="0">
              <a:spcBef>
                <a:spcPts val="1600"/>
              </a:spcBef>
              <a:spcAft>
                <a:spcPts val="0"/>
              </a:spcAft>
              <a:buSzPts val="1200"/>
              <a:buChar char="○"/>
              <a:defRPr sz="1200"/>
            </a:lvl2pPr>
            <a:lvl3pPr marL="1371566" lvl="2" indent="-304793" rtl="0">
              <a:spcBef>
                <a:spcPts val="1600"/>
              </a:spcBef>
              <a:spcAft>
                <a:spcPts val="0"/>
              </a:spcAft>
              <a:buSzPts val="1200"/>
              <a:buChar char="■"/>
              <a:defRPr sz="1200"/>
            </a:lvl3pPr>
            <a:lvl4pPr marL="1828754" lvl="3" indent="-304793" rtl="0">
              <a:spcBef>
                <a:spcPts val="1600"/>
              </a:spcBef>
              <a:spcAft>
                <a:spcPts val="0"/>
              </a:spcAft>
              <a:buSzPts val="1200"/>
              <a:buChar char="●"/>
              <a:defRPr sz="1200"/>
            </a:lvl4pPr>
            <a:lvl5pPr marL="2285943" lvl="4" indent="-304793" rtl="0">
              <a:spcBef>
                <a:spcPts val="1600"/>
              </a:spcBef>
              <a:spcAft>
                <a:spcPts val="0"/>
              </a:spcAft>
              <a:buSzPts val="1200"/>
              <a:buChar char="○"/>
              <a:defRPr sz="1200"/>
            </a:lvl5pPr>
            <a:lvl6pPr marL="2743132" lvl="5" indent="-304793" rtl="0">
              <a:spcBef>
                <a:spcPts val="1600"/>
              </a:spcBef>
              <a:spcAft>
                <a:spcPts val="0"/>
              </a:spcAft>
              <a:buSzPts val="1200"/>
              <a:buChar char="■"/>
              <a:defRPr sz="1200"/>
            </a:lvl6pPr>
            <a:lvl7pPr marL="3200320" lvl="6" indent="-304793" rtl="0">
              <a:spcBef>
                <a:spcPts val="1600"/>
              </a:spcBef>
              <a:spcAft>
                <a:spcPts val="0"/>
              </a:spcAft>
              <a:buSzPts val="1200"/>
              <a:buChar char="●"/>
              <a:defRPr sz="1200"/>
            </a:lvl7pPr>
            <a:lvl8pPr marL="3657509" lvl="7" indent="-304793" rtl="0">
              <a:spcBef>
                <a:spcPts val="1600"/>
              </a:spcBef>
              <a:spcAft>
                <a:spcPts val="0"/>
              </a:spcAft>
              <a:buSzPts val="1200"/>
              <a:buChar char="○"/>
              <a:defRPr sz="1200"/>
            </a:lvl8pPr>
            <a:lvl9pPr marL="4114697" lvl="8" indent="-304793" rtl="0">
              <a:spcBef>
                <a:spcPts val="1600"/>
              </a:spcBef>
              <a:spcAft>
                <a:spcPts val="1600"/>
              </a:spcAft>
              <a:buSzPts val="1200"/>
              <a:buChar char="■"/>
              <a:defRPr sz="1200"/>
            </a:lvl9pPr>
          </a:lstStyle>
          <a:p>
            <a:endParaRPr/>
          </a:p>
        </p:txBody>
      </p:sp>
      <p:sp>
        <p:nvSpPr>
          <p:cNvPr id="20" name="Google Shape;20;p5"/>
          <p:cNvSpPr/>
          <p:nvPr/>
        </p:nvSpPr>
        <p:spPr>
          <a:xfrm rot="5400000">
            <a:off x="4502400" y="612900"/>
            <a:ext cx="139200" cy="13212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1" name="Google Shape;21;p5"/>
          <p:cNvSpPr txBox="1">
            <a:spLocks noGrp="1"/>
          </p:cNvSpPr>
          <p:nvPr>
            <p:ph type="title"/>
          </p:nvPr>
        </p:nvSpPr>
        <p:spPr>
          <a:xfrm>
            <a:off x="709400" y="723300"/>
            <a:ext cx="7725000" cy="49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Tree>
    <p:extLst>
      <p:ext uri="{BB962C8B-B14F-4D97-AF65-F5344CB8AC3E}">
        <p14:creationId xmlns:p14="http://schemas.microsoft.com/office/powerpoint/2010/main" val="29647411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2"/>
        <p:cNvGrpSpPr/>
        <p:nvPr/>
      </p:nvGrpSpPr>
      <p:grpSpPr>
        <a:xfrm>
          <a:off x="0" y="0"/>
          <a:ext cx="0" cy="0"/>
          <a:chOff x="0" y="0"/>
          <a:chExt cx="0" cy="0"/>
        </a:xfrm>
      </p:grpSpPr>
      <p:sp>
        <p:nvSpPr>
          <p:cNvPr id="23" name="Google Shape;23;p6"/>
          <p:cNvSpPr/>
          <p:nvPr/>
        </p:nvSpPr>
        <p:spPr>
          <a:xfrm rot="5400000">
            <a:off x="4502400" y="612900"/>
            <a:ext cx="139200" cy="13212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 name="Google Shape;24;p6"/>
          <p:cNvSpPr txBox="1">
            <a:spLocks noGrp="1"/>
          </p:cNvSpPr>
          <p:nvPr>
            <p:ph type="title"/>
          </p:nvPr>
        </p:nvSpPr>
        <p:spPr>
          <a:xfrm>
            <a:off x="709400" y="723300"/>
            <a:ext cx="7725000" cy="49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Tree>
    <p:extLst>
      <p:ext uri="{BB962C8B-B14F-4D97-AF65-F5344CB8AC3E}">
        <p14:creationId xmlns:p14="http://schemas.microsoft.com/office/powerpoint/2010/main" val="35333297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5"/>
        <p:cNvGrpSpPr/>
        <p:nvPr/>
      </p:nvGrpSpPr>
      <p:grpSpPr>
        <a:xfrm>
          <a:off x="0" y="0"/>
          <a:ext cx="0" cy="0"/>
          <a:chOff x="0" y="0"/>
          <a:chExt cx="0" cy="0"/>
        </a:xfrm>
      </p:grpSpPr>
      <p:sp>
        <p:nvSpPr>
          <p:cNvPr id="26" name="Google Shape;26;p7"/>
          <p:cNvSpPr txBox="1">
            <a:spLocks noGrp="1"/>
          </p:cNvSpPr>
          <p:nvPr>
            <p:ph type="body" idx="1"/>
          </p:nvPr>
        </p:nvSpPr>
        <p:spPr>
          <a:xfrm>
            <a:off x="709400" y="1658867"/>
            <a:ext cx="3862500" cy="4476000"/>
          </a:xfrm>
          <a:prstGeom prst="rect">
            <a:avLst/>
          </a:prstGeom>
        </p:spPr>
        <p:txBody>
          <a:bodyPr spcFirstLastPara="1" wrap="square" lIns="91425" tIns="91425" rIns="91425" bIns="91425" anchor="t" anchorCtr="0">
            <a:noAutofit/>
          </a:bodyPr>
          <a:lstStyle>
            <a:lvl1pPr marL="457189" lvl="0" indent="-304793" rtl="0">
              <a:spcBef>
                <a:spcPts val="0"/>
              </a:spcBef>
              <a:spcAft>
                <a:spcPts val="0"/>
              </a:spcAft>
              <a:buSzPts val="1200"/>
              <a:buChar char="▪"/>
              <a:defRPr sz="1200"/>
            </a:lvl1pPr>
            <a:lvl2pPr marL="914378" lvl="1" indent="-304793" rtl="0">
              <a:spcBef>
                <a:spcPts val="1600"/>
              </a:spcBef>
              <a:spcAft>
                <a:spcPts val="0"/>
              </a:spcAft>
              <a:buClr>
                <a:srgbClr val="37C2D1"/>
              </a:buClr>
              <a:buSzPts val="1200"/>
              <a:buChar char="○"/>
              <a:defRPr sz="1200"/>
            </a:lvl2pPr>
            <a:lvl3pPr marL="1371566" lvl="2" indent="-304793" rtl="0">
              <a:spcBef>
                <a:spcPts val="1600"/>
              </a:spcBef>
              <a:spcAft>
                <a:spcPts val="0"/>
              </a:spcAft>
              <a:buClr>
                <a:srgbClr val="37C2D1"/>
              </a:buClr>
              <a:buSzPts val="1200"/>
              <a:buChar char="■"/>
              <a:defRPr sz="1200"/>
            </a:lvl3pPr>
            <a:lvl4pPr marL="1828754" lvl="3" indent="-304793" rtl="0">
              <a:spcBef>
                <a:spcPts val="1600"/>
              </a:spcBef>
              <a:spcAft>
                <a:spcPts val="0"/>
              </a:spcAft>
              <a:buSzPts val="1200"/>
              <a:buChar char="●"/>
              <a:defRPr sz="1200"/>
            </a:lvl4pPr>
            <a:lvl5pPr marL="2285943" lvl="4" indent="-304793" rtl="0">
              <a:spcBef>
                <a:spcPts val="1600"/>
              </a:spcBef>
              <a:spcAft>
                <a:spcPts val="0"/>
              </a:spcAft>
              <a:buSzPts val="1200"/>
              <a:buChar char="○"/>
              <a:defRPr sz="1200"/>
            </a:lvl5pPr>
            <a:lvl6pPr marL="2743132" lvl="5" indent="-304793" rtl="0">
              <a:spcBef>
                <a:spcPts val="1600"/>
              </a:spcBef>
              <a:spcAft>
                <a:spcPts val="0"/>
              </a:spcAft>
              <a:buSzPts val="1200"/>
              <a:buChar char="■"/>
              <a:defRPr sz="1200"/>
            </a:lvl6pPr>
            <a:lvl7pPr marL="3200320" lvl="6" indent="-304793" rtl="0">
              <a:spcBef>
                <a:spcPts val="1600"/>
              </a:spcBef>
              <a:spcAft>
                <a:spcPts val="0"/>
              </a:spcAft>
              <a:buSzPts val="1200"/>
              <a:buChar char="●"/>
              <a:defRPr sz="1200"/>
            </a:lvl7pPr>
            <a:lvl8pPr marL="3657509" lvl="7" indent="-304793" rtl="0">
              <a:spcBef>
                <a:spcPts val="1600"/>
              </a:spcBef>
              <a:spcAft>
                <a:spcPts val="0"/>
              </a:spcAft>
              <a:buSzPts val="1200"/>
              <a:buChar char="○"/>
              <a:defRPr sz="1200"/>
            </a:lvl8pPr>
            <a:lvl9pPr marL="4114697" lvl="8" indent="-304793" rtl="0">
              <a:spcBef>
                <a:spcPts val="1600"/>
              </a:spcBef>
              <a:spcAft>
                <a:spcPts val="1600"/>
              </a:spcAft>
              <a:buSzPts val="1200"/>
              <a:buChar char="■"/>
              <a:defRPr sz="1200"/>
            </a:lvl9pPr>
          </a:lstStyle>
          <a:p>
            <a:endParaRPr/>
          </a:p>
        </p:txBody>
      </p:sp>
      <p:sp>
        <p:nvSpPr>
          <p:cNvPr id="27" name="Google Shape;27;p7"/>
          <p:cNvSpPr/>
          <p:nvPr/>
        </p:nvSpPr>
        <p:spPr>
          <a:xfrm rot="5400000">
            <a:off x="4502400" y="612900"/>
            <a:ext cx="139200" cy="13212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8" name="Google Shape;28;p7"/>
          <p:cNvSpPr txBox="1">
            <a:spLocks noGrp="1"/>
          </p:cNvSpPr>
          <p:nvPr>
            <p:ph type="title"/>
          </p:nvPr>
        </p:nvSpPr>
        <p:spPr>
          <a:xfrm>
            <a:off x="709400" y="723300"/>
            <a:ext cx="7725000" cy="49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Tree>
    <p:extLst>
      <p:ext uri="{BB962C8B-B14F-4D97-AF65-F5344CB8AC3E}">
        <p14:creationId xmlns:p14="http://schemas.microsoft.com/office/powerpoint/2010/main" val="21744438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709400" y="723300"/>
            <a:ext cx="3862500" cy="54112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37C2D1"/>
              </a:buClr>
              <a:buSzPts val="4800"/>
              <a:buNone/>
              <a:defRPr sz="4800">
                <a:solidFill>
                  <a:srgbClr val="37C2D1"/>
                </a:solidFill>
              </a:defRPr>
            </a:lvl1pPr>
            <a:lvl2pPr lvl="1" rtl="0">
              <a:spcBef>
                <a:spcPts val="0"/>
              </a:spcBef>
              <a:spcAft>
                <a:spcPts val="0"/>
              </a:spcAft>
              <a:buClr>
                <a:srgbClr val="37C2D1"/>
              </a:buClr>
              <a:buSzPts val="4800"/>
              <a:buNone/>
              <a:defRPr sz="4800">
                <a:solidFill>
                  <a:srgbClr val="37C2D1"/>
                </a:solidFill>
              </a:defRPr>
            </a:lvl2pPr>
            <a:lvl3pPr lvl="2" rtl="0">
              <a:spcBef>
                <a:spcPts val="0"/>
              </a:spcBef>
              <a:spcAft>
                <a:spcPts val="0"/>
              </a:spcAft>
              <a:buClr>
                <a:srgbClr val="37C2D1"/>
              </a:buClr>
              <a:buSzPts val="4800"/>
              <a:buNone/>
              <a:defRPr sz="4800">
                <a:solidFill>
                  <a:srgbClr val="37C2D1"/>
                </a:solidFill>
              </a:defRPr>
            </a:lvl3pPr>
            <a:lvl4pPr lvl="3" rtl="0">
              <a:spcBef>
                <a:spcPts val="0"/>
              </a:spcBef>
              <a:spcAft>
                <a:spcPts val="0"/>
              </a:spcAft>
              <a:buClr>
                <a:srgbClr val="37C2D1"/>
              </a:buClr>
              <a:buSzPts val="4800"/>
              <a:buNone/>
              <a:defRPr sz="4800">
                <a:solidFill>
                  <a:srgbClr val="37C2D1"/>
                </a:solidFill>
              </a:defRPr>
            </a:lvl4pPr>
            <a:lvl5pPr lvl="4" rtl="0">
              <a:spcBef>
                <a:spcPts val="0"/>
              </a:spcBef>
              <a:spcAft>
                <a:spcPts val="0"/>
              </a:spcAft>
              <a:buClr>
                <a:srgbClr val="37C2D1"/>
              </a:buClr>
              <a:buSzPts val="4800"/>
              <a:buNone/>
              <a:defRPr sz="4800">
                <a:solidFill>
                  <a:srgbClr val="37C2D1"/>
                </a:solidFill>
              </a:defRPr>
            </a:lvl5pPr>
            <a:lvl6pPr lvl="5" rtl="0">
              <a:spcBef>
                <a:spcPts val="0"/>
              </a:spcBef>
              <a:spcAft>
                <a:spcPts val="0"/>
              </a:spcAft>
              <a:buClr>
                <a:srgbClr val="37C2D1"/>
              </a:buClr>
              <a:buSzPts val="4800"/>
              <a:buNone/>
              <a:defRPr sz="4800">
                <a:solidFill>
                  <a:srgbClr val="37C2D1"/>
                </a:solidFill>
              </a:defRPr>
            </a:lvl6pPr>
            <a:lvl7pPr lvl="6" rtl="0">
              <a:spcBef>
                <a:spcPts val="0"/>
              </a:spcBef>
              <a:spcAft>
                <a:spcPts val="0"/>
              </a:spcAft>
              <a:buClr>
                <a:srgbClr val="37C2D1"/>
              </a:buClr>
              <a:buSzPts val="4800"/>
              <a:buNone/>
              <a:defRPr sz="4800">
                <a:solidFill>
                  <a:srgbClr val="37C2D1"/>
                </a:solidFill>
              </a:defRPr>
            </a:lvl7pPr>
            <a:lvl8pPr lvl="7" rtl="0">
              <a:spcBef>
                <a:spcPts val="0"/>
              </a:spcBef>
              <a:spcAft>
                <a:spcPts val="0"/>
              </a:spcAft>
              <a:buClr>
                <a:srgbClr val="37C2D1"/>
              </a:buClr>
              <a:buSzPts val="4800"/>
              <a:buNone/>
              <a:defRPr sz="4800">
                <a:solidFill>
                  <a:srgbClr val="37C2D1"/>
                </a:solidFill>
              </a:defRPr>
            </a:lvl8pPr>
            <a:lvl9pPr lvl="8" rtl="0">
              <a:spcBef>
                <a:spcPts val="0"/>
              </a:spcBef>
              <a:spcAft>
                <a:spcPts val="0"/>
              </a:spcAft>
              <a:buClr>
                <a:srgbClr val="37C2D1"/>
              </a:buClr>
              <a:buSzPts val="4800"/>
              <a:buNone/>
              <a:defRPr sz="4800">
                <a:solidFill>
                  <a:srgbClr val="37C2D1"/>
                </a:solidFill>
              </a:defRPr>
            </a:lvl9pPr>
          </a:lstStyle>
          <a:p>
            <a:endParaRPr/>
          </a:p>
        </p:txBody>
      </p:sp>
    </p:spTree>
    <p:extLst>
      <p:ext uri="{BB962C8B-B14F-4D97-AF65-F5344CB8AC3E}">
        <p14:creationId xmlns:p14="http://schemas.microsoft.com/office/powerpoint/2010/main" val="9438983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709400" y="1644233"/>
            <a:ext cx="3862500" cy="1976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37C2D1"/>
              </a:buClr>
              <a:buSzPts val="4200"/>
              <a:buNone/>
              <a:defRPr sz="4200">
                <a:solidFill>
                  <a:srgbClr val="37C2D1"/>
                </a:solidFill>
              </a:defRPr>
            </a:lvl1pPr>
            <a:lvl2pPr lvl="1" algn="ctr" rtl="0">
              <a:spcBef>
                <a:spcPts val="0"/>
              </a:spcBef>
              <a:spcAft>
                <a:spcPts val="0"/>
              </a:spcAft>
              <a:buClr>
                <a:srgbClr val="37C2D1"/>
              </a:buClr>
              <a:buSzPts val="4200"/>
              <a:buNone/>
              <a:defRPr sz="4200">
                <a:solidFill>
                  <a:srgbClr val="37C2D1"/>
                </a:solidFill>
              </a:defRPr>
            </a:lvl2pPr>
            <a:lvl3pPr lvl="2" algn="ctr" rtl="0">
              <a:spcBef>
                <a:spcPts val="0"/>
              </a:spcBef>
              <a:spcAft>
                <a:spcPts val="0"/>
              </a:spcAft>
              <a:buClr>
                <a:srgbClr val="37C2D1"/>
              </a:buClr>
              <a:buSzPts val="4200"/>
              <a:buNone/>
              <a:defRPr sz="4200">
                <a:solidFill>
                  <a:srgbClr val="37C2D1"/>
                </a:solidFill>
              </a:defRPr>
            </a:lvl3pPr>
            <a:lvl4pPr lvl="3" algn="ctr" rtl="0">
              <a:spcBef>
                <a:spcPts val="0"/>
              </a:spcBef>
              <a:spcAft>
                <a:spcPts val="0"/>
              </a:spcAft>
              <a:buClr>
                <a:srgbClr val="37C2D1"/>
              </a:buClr>
              <a:buSzPts val="4200"/>
              <a:buNone/>
              <a:defRPr sz="4200">
                <a:solidFill>
                  <a:srgbClr val="37C2D1"/>
                </a:solidFill>
              </a:defRPr>
            </a:lvl4pPr>
            <a:lvl5pPr lvl="4" algn="ctr" rtl="0">
              <a:spcBef>
                <a:spcPts val="0"/>
              </a:spcBef>
              <a:spcAft>
                <a:spcPts val="0"/>
              </a:spcAft>
              <a:buClr>
                <a:srgbClr val="37C2D1"/>
              </a:buClr>
              <a:buSzPts val="4200"/>
              <a:buNone/>
              <a:defRPr sz="4200">
                <a:solidFill>
                  <a:srgbClr val="37C2D1"/>
                </a:solidFill>
              </a:defRPr>
            </a:lvl5pPr>
            <a:lvl6pPr lvl="5" algn="ctr" rtl="0">
              <a:spcBef>
                <a:spcPts val="0"/>
              </a:spcBef>
              <a:spcAft>
                <a:spcPts val="0"/>
              </a:spcAft>
              <a:buClr>
                <a:srgbClr val="37C2D1"/>
              </a:buClr>
              <a:buSzPts val="4200"/>
              <a:buNone/>
              <a:defRPr sz="4200">
                <a:solidFill>
                  <a:srgbClr val="37C2D1"/>
                </a:solidFill>
              </a:defRPr>
            </a:lvl6pPr>
            <a:lvl7pPr lvl="6" algn="ctr" rtl="0">
              <a:spcBef>
                <a:spcPts val="0"/>
              </a:spcBef>
              <a:spcAft>
                <a:spcPts val="0"/>
              </a:spcAft>
              <a:buClr>
                <a:srgbClr val="37C2D1"/>
              </a:buClr>
              <a:buSzPts val="4200"/>
              <a:buNone/>
              <a:defRPr sz="4200">
                <a:solidFill>
                  <a:srgbClr val="37C2D1"/>
                </a:solidFill>
              </a:defRPr>
            </a:lvl7pPr>
            <a:lvl8pPr lvl="7" algn="ctr" rtl="0">
              <a:spcBef>
                <a:spcPts val="0"/>
              </a:spcBef>
              <a:spcAft>
                <a:spcPts val="0"/>
              </a:spcAft>
              <a:buClr>
                <a:srgbClr val="37C2D1"/>
              </a:buClr>
              <a:buSzPts val="4200"/>
              <a:buNone/>
              <a:defRPr sz="4200">
                <a:solidFill>
                  <a:srgbClr val="37C2D1"/>
                </a:solidFill>
              </a:defRPr>
            </a:lvl8pPr>
            <a:lvl9pPr lvl="8" algn="ctr" rtl="0">
              <a:spcBef>
                <a:spcPts val="0"/>
              </a:spcBef>
              <a:spcAft>
                <a:spcPts val="0"/>
              </a:spcAft>
              <a:buClr>
                <a:srgbClr val="37C2D1"/>
              </a:buClr>
              <a:buSzPts val="4200"/>
              <a:buNone/>
              <a:defRPr sz="4200">
                <a:solidFill>
                  <a:srgbClr val="37C2D1"/>
                </a:solidFill>
              </a:defRPr>
            </a:lvl9pPr>
          </a:lstStyle>
          <a:p>
            <a:endParaRPr/>
          </a:p>
        </p:txBody>
      </p:sp>
      <p:sp>
        <p:nvSpPr>
          <p:cNvPr id="33" name="Google Shape;33;p9"/>
          <p:cNvSpPr txBox="1">
            <a:spLocks noGrp="1"/>
          </p:cNvSpPr>
          <p:nvPr>
            <p:ph type="subTitle" idx="1"/>
          </p:nvPr>
        </p:nvSpPr>
        <p:spPr>
          <a:xfrm>
            <a:off x="709400" y="3737433"/>
            <a:ext cx="38625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4" name="Google Shape;34;p9"/>
          <p:cNvSpPr txBox="1">
            <a:spLocks noGrp="1"/>
          </p:cNvSpPr>
          <p:nvPr>
            <p:ph type="body" idx="2"/>
          </p:nvPr>
        </p:nvSpPr>
        <p:spPr>
          <a:xfrm>
            <a:off x="4939500" y="1658867"/>
            <a:ext cx="3495000" cy="4476000"/>
          </a:xfrm>
          <a:prstGeom prst="rect">
            <a:avLst/>
          </a:prstGeom>
        </p:spPr>
        <p:txBody>
          <a:bodyPr spcFirstLastPara="1" wrap="square" lIns="91425" tIns="91425" rIns="91425" bIns="91425" anchor="ctr" anchorCtr="0">
            <a:noAutofit/>
          </a:bodyPr>
          <a:lstStyle>
            <a:lvl1pPr marL="457189" lvl="0" indent="-304793" rtl="0">
              <a:spcBef>
                <a:spcPts val="0"/>
              </a:spcBef>
              <a:spcAft>
                <a:spcPts val="0"/>
              </a:spcAft>
              <a:buSzPts val="1200"/>
              <a:buChar char="▪"/>
              <a:defRPr/>
            </a:lvl1pPr>
            <a:lvl2pPr marL="914378" lvl="1" indent="-304793" rtl="0">
              <a:spcBef>
                <a:spcPts val="1600"/>
              </a:spcBef>
              <a:spcAft>
                <a:spcPts val="0"/>
              </a:spcAft>
              <a:buSzPts val="1200"/>
              <a:buChar char="○"/>
              <a:defRPr/>
            </a:lvl2pPr>
            <a:lvl3pPr marL="1371566" lvl="2" indent="-304793" rtl="0">
              <a:spcBef>
                <a:spcPts val="1600"/>
              </a:spcBef>
              <a:spcAft>
                <a:spcPts val="0"/>
              </a:spcAft>
              <a:buSzPts val="1200"/>
              <a:buChar char="■"/>
              <a:defRPr/>
            </a:lvl3pPr>
            <a:lvl4pPr marL="1828754" lvl="3" indent="-304793" rtl="0">
              <a:spcBef>
                <a:spcPts val="1600"/>
              </a:spcBef>
              <a:spcAft>
                <a:spcPts val="0"/>
              </a:spcAft>
              <a:buSzPts val="1200"/>
              <a:buChar char="●"/>
              <a:defRPr/>
            </a:lvl4pPr>
            <a:lvl5pPr marL="2285943" lvl="4" indent="-304793" rtl="0">
              <a:spcBef>
                <a:spcPts val="1600"/>
              </a:spcBef>
              <a:spcAft>
                <a:spcPts val="0"/>
              </a:spcAft>
              <a:buSzPts val="1200"/>
              <a:buChar char="○"/>
              <a:defRPr/>
            </a:lvl5pPr>
            <a:lvl6pPr marL="2743132" lvl="5" indent="-304793" rtl="0">
              <a:spcBef>
                <a:spcPts val="1600"/>
              </a:spcBef>
              <a:spcAft>
                <a:spcPts val="0"/>
              </a:spcAft>
              <a:buSzPts val="1200"/>
              <a:buChar char="■"/>
              <a:defRPr/>
            </a:lvl6pPr>
            <a:lvl7pPr marL="3200320" lvl="6" indent="-304793" rtl="0">
              <a:spcBef>
                <a:spcPts val="1600"/>
              </a:spcBef>
              <a:spcAft>
                <a:spcPts val="0"/>
              </a:spcAft>
              <a:buSzPts val="1200"/>
              <a:buChar char="●"/>
              <a:defRPr/>
            </a:lvl7pPr>
            <a:lvl8pPr marL="3657509" lvl="7" indent="-304793" rtl="0">
              <a:spcBef>
                <a:spcPts val="1600"/>
              </a:spcBef>
              <a:spcAft>
                <a:spcPts val="0"/>
              </a:spcAft>
              <a:buSzPts val="1200"/>
              <a:buChar char="○"/>
              <a:defRPr/>
            </a:lvl8pPr>
            <a:lvl9pPr marL="4114697" lvl="8" indent="-304793" rtl="0">
              <a:spcBef>
                <a:spcPts val="1600"/>
              </a:spcBef>
              <a:spcAft>
                <a:spcPts val="1600"/>
              </a:spcAft>
              <a:buSzPts val="1200"/>
              <a:buChar char="■"/>
              <a:defRPr/>
            </a:lvl9pPr>
          </a:lstStyle>
          <a:p>
            <a:endParaRPr/>
          </a:p>
        </p:txBody>
      </p:sp>
    </p:spTree>
    <p:extLst>
      <p:ext uri="{BB962C8B-B14F-4D97-AF65-F5344CB8AC3E}">
        <p14:creationId xmlns:p14="http://schemas.microsoft.com/office/powerpoint/2010/main" val="2847664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5"/>
        <p:cNvGrpSpPr/>
        <p:nvPr/>
      </p:nvGrpSpPr>
      <p:grpSpPr>
        <a:xfrm>
          <a:off x="0" y="0"/>
          <a:ext cx="0" cy="0"/>
          <a:chOff x="0" y="0"/>
          <a:chExt cx="0" cy="0"/>
        </a:xfrm>
      </p:grpSpPr>
      <p:sp>
        <p:nvSpPr>
          <p:cNvPr id="36" name="Google Shape;36;p10"/>
          <p:cNvSpPr txBox="1">
            <a:spLocks noGrp="1"/>
          </p:cNvSpPr>
          <p:nvPr>
            <p:ph type="body" idx="1"/>
          </p:nvPr>
        </p:nvSpPr>
        <p:spPr>
          <a:xfrm>
            <a:off x="709400" y="5640767"/>
            <a:ext cx="5998800" cy="806800"/>
          </a:xfrm>
          <a:prstGeom prst="rect">
            <a:avLst/>
          </a:prstGeom>
        </p:spPr>
        <p:txBody>
          <a:bodyPr spcFirstLastPara="1" wrap="square" lIns="91425" tIns="91425" rIns="91425" bIns="91425" anchor="ctr" anchorCtr="0">
            <a:noAutofit/>
          </a:bodyPr>
          <a:lstStyle>
            <a:lvl1pPr marL="457189" lvl="0" indent="-228594" rtl="0">
              <a:lnSpc>
                <a:spcPct val="100000"/>
              </a:lnSpc>
              <a:spcBef>
                <a:spcPts val="0"/>
              </a:spcBef>
              <a:spcAft>
                <a:spcPts val="0"/>
              </a:spcAft>
              <a:buClr>
                <a:srgbClr val="323C40"/>
              </a:buClr>
              <a:buSzPts val="1200"/>
              <a:buNone/>
              <a:defRPr>
                <a:solidFill>
                  <a:srgbClr val="323C40"/>
                </a:solidFill>
              </a:defRPr>
            </a:lvl1pPr>
          </a:lstStyle>
          <a:p>
            <a:endParaRPr/>
          </a:p>
        </p:txBody>
      </p:sp>
    </p:spTree>
    <p:extLst>
      <p:ext uri="{BB962C8B-B14F-4D97-AF65-F5344CB8AC3E}">
        <p14:creationId xmlns:p14="http://schemas.microsoft.com/office/powerpoint/2010/main" val="8078240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37"/>
        <p:cNvGrpSpPr/>
        <p:nvPr/>
      </p:nvGrpSpPr>
      <p:grpSpPr>
        <a:xfrm>
          <a:off x="0" y="0"/>
          <a:ext cx="0" cy="0"/>
          <a:chOff x="0" y="0"/>
          <a:chExt cx="0" cy="0"/>
        </a:xfrm>
      </p:grpSpPr>
      <p:sp>
        <p:nvSpPr>
          <p:cNvPr id="38" name="Google Shape;38;p11"/>
          <p:cNvSpPr txBox="1">
            <a:spLocks noGrp="1"/>
          </p:cNvSpPr>
          <p:nvPr>
            <p:ph type="title" hasCustomPrompt="1"/>
          </p:nvPr>
        </p:nvSpPr>
        <p:spPr>
          <a:xfrm>
            <a:off x="709400" y="1658867"/>
            <a:ext cx="7725300" cy="177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37C2D1"/>
              </a:buClr>
              <a:buSzPts val="8000"/>
              <a:buNone/>
              <a:defRPr sz="8000">
                <a:solidFill>
                  <a:srgbClr val="37C2D1"/>
                </a:solidFill>
              </a:defRPr>
            </a:lvl1pPr>
            <a:lvl2pPr lvl="1" algn="ctr" rtl="0">
              <a:spcBef>
                <a:spcPts val="0"/>
              </a:spcBef>
              <a:spcAft>
                <a:spcPts val="0"/>
              </a:spcAft>
              <a:buClr>
                <a:srgbClr val="37C2D1"/>
              </a:buClr>
              <a:buSzPts val="8000"/>
              <a:buNone/>
              <a:defRPr sz="8000">
                <a:solidFill>
                  <a:srgbClr val="37C2D1"/>
                </a:solidFill>
              </a:defRPr>
            </a:lvl2pPr>
            <a:lvl3pPr lvl="2" algn="ctr" rtl="0">
              <a:spcBef>
                <a:spcPts val="0"/>
              </a:spcBef>
              <a:spcAft>
                <a:spcPts val="0"/>
              </a:spcAft>
              <a:buClr>
                <a:srgbClr val="37C2D1"/>
              </a:buClr>
              <a:buSzPts val="8000"/>
              <a:buNone/>
              <a:defRPr sz="8000">
                <a:solidFill>
                  <a:srgbClr val="37C2D1"/>
                </a:solidFill>
              </a:defRPr>
            </a:lvl3pPr>
            <a:lvl4pPr lvl="3" algn="ctr" rtl="0">
              <a:spcBef>
                <a:spcPts val="0"/>
              </a:spcBef>
              <a:spcAft>
                <a:spcPts val="0"/>
              </a:spcAft>
              <a:buClr>
                <a:srgbClr val="37C2D1"/>
              </a:buClr>
              <a:buSzPts val="8000"/>
              <a:buNone/>
              <a:defRPr sz="8000">
                <a:solidFill>
                  <a:srgbClr val="37C2D1"/>
                </a:solidFill>
              </a:defRPr>
            </a:lvl4pPr>
            <a:lvl5pPr lvl="4" algn="ctr" rtl="0">
              <a:spcBef>
                <a:spcPts val="0"/>
              </a:spcBef>
              <a:spcAft>
                <a:spcPts val="0"/>
              </a:spcAft>
              <a:buClr>
                <a:srgbClr val="37C2D1"/>
              </a:buClr>
              <a:buSzPts val="8000"/>
              <a:buNone/>
              <a:defRPr sz="8000">
                <a:solidFill>
                  <a:srgbClr val="37C2D1"/>
                </a:solidFill>
              </a:defRPr>
            </a:lvl5pPr>
            <a:lvl6pPr lvl="5" algn="ctr" rtl="0">
              <a:spcBef>
                <a:spcPts val="0"/>
              </a:spcBef>
              <a:spcAft>
                <a:spcPts val="0"/>
              </a:spcAft>
              <a:buClr>
                <a:srgbClr val="37C2D1"/>
              </a:buClr>
              <a:buSzPts val="8000"/>
              <a:buNone/>
              <a:defRPr sz="8000">
                <a:solidFill>
                  <a:srgbClr val="37C2D1"/>
                </a:solidFill>
              </a:defRPr>
            </a:lvl6pPr>
            <a:lvl7pPr lvl="6" algn="ctr" rtl="0">
              <a:spcBef>
                <a:spcPts val="0"/>
              </a:spcBef>
              <a:spcAft>
                <a:spcPts val="0"/>
              </a:spcAft>
              <a:buClr>
                <a:srgbClr val="37C2D1"/>
              </a:buClr>
              <a:buSzPts val="8000"/>
              <a:buNone/>
              <a:defRPr sz="8000">
                <a:solidFill>
                  <a:srgbClr val="37C2D1"/>
                </a:solidFill>
              </a:defRPr>
            </a:lvl7pPr>
            <a:lvl8pPr lvl="7" algn="ctr" rtl="0">
              <a:spcBef>
                <a:spcPts val="0"/>
              </a:spcBef>
              <a:spcAft>
                <a:spcPts val="0"/>
              </a:spcAft>
              <a:buClr>
                <a:srgbClr val="37C2D1"/>
              </a:buClr>
              <a:buSzPts val="8000"/>
              <a:buNone/>
              <a:defRPr sz="8000">
                <a:solidFill>
                  <a:srgbClr val="37C2D1"/>
                </a:solidFill>
              </a:defRPr>
            </a:lvl8pPr>
            <a:lvl9pPr lvl="8" algn="ctr" rtl="0">
              <a:spcBef>
                <a:spcPts val="0"/>
              </a:spcBef>
              <a:spcAft>
                <a:spcPts val="0"/>
              </a:spcAft>
              <a:buClr>
                <a:srgbClr val="37C2D1"/>
              </a:buClr>
              <a:buSzPts val="8000"/>
              <a:buNone/>
              <a:defRPr sz="8000">
                <a:solidFill>
                  <a:srgbClr val="37C2D1"/>
                </a:solidFill>
              </a:defRPr>
            </a:lvl9pPr>
          </a:lstStyle>
          <a:p>
            <a:r>
              <a:t>xx%</a:t>
            </a:r>
          </a:p>
        </p:txBody>
      </p:sp>
      <p:sp>
        <p:nvSpPr>
          <p:cNvPr id="39" name="Google Shape;39;p11"/>
          <p:cNvSpPr txBox="1">
            <a:spLocks noGrp="1"/>
          </p:cNvSpPr>
          <p:nvPr>
            <p:ph type="body" idx="1"/>
          </p:nvPr>
        </p:nvSpPr>
        <p:spPr>
          <a:xfrm>
            <a:off x="2602050" y="3429000"/>
            <a:ext cx="3939900" cy="448000"/>
          </a:xfrm>
          <a:prstGeom prst="rect">
            <a:avLst/>
          </a:prstGeom>
        </p:spPr>
        <p:txBody>
          <a:bodyPr spcFirstLastPara="1" wrap="square" lIns="91425" tIns="91425" rIns="91425" bIns="91425" anchor="t" anchorCtr="0">
            <a:noAutofit/>
          </a:bodyPr>
          <a:lstStyle>
            <a:lvl1pPr marL="457189" lvl="0" indent="-304793" algn="ctr" rtl="0">
              <a:spcBef>
                <a:spcPts val="0"/>
              </a:spcBef>
              <a:spcAft>
                <a:spcPts val="0"/>
              </a:spcAft>
              <a:buSzPts val="1200"/>
              <a:buChar char="▪"/>
              <a:defRPr/>
            </a:lvl1pPr>
            <a:lvl2pPr marL="914378" lvl="1" indent="-304793" algn="ctr" rtl="0">
              <a:spcBef>
                <a:spcPts val="1600"/>
              </a:spcBef>
              <a:spcAft>
                <a:spcPts val="0"/>
              </a:spcAft>
              <a:buSzPts val="1200"/>
              <a:buChar char="○"/>
              <a:defRPr/>
            </a:lvl2pPr>
            <a:lvl3pPr marL="1371566" lvl="2" indent="-304793" algn="ctr" rtl="0">
              <a:spcBef>
                <a:spcPts val="1600"/>
              </a:spcBef>
              <a:spcAft>
                <a:spcPts val="0"/>
              </a:spcAft>
              <a:buSzPts val="1200"/>
              <a:buChar char="■"/>
              <a:defRPr/>
            </a:lvl3pPr>
            <a:lvl4pPr marL="1828754" lvl="3" indent="-304793" algn="ctr" rtl="0">
              <a:spcBef>
                <a:spcPts val="1600"/>
              </a:spcBef>
              <a:spcAft>
                <a:spcPts val="0"/>
              </a:spcAft>
              <a:buSzPts val="1200"/>
              <a:buChar char="●"/>
              <a:defRPr/>
            </a:lvl4pPr>
            <a:lvl5pPr marL="2285943" lvl="4" indent="-304793" algn="ctr" rtl="0">
              <a:spcBef>
                <a:spcPts val="1600"/>
              </a:spcBef>
              <a:spcAft>
                <a:spcPts val="0"/>
              </a:spcAft>
              <a:buSzPts val="1200"/>
              <a:buChar char="○"/>
              <a:defRPr/>
            </a:lvl5pPr>
            <a:lvl6pPr marL="2743132" lvl="5" indent="-304793" algn="ctr" rtl="0">
              <a:spcBef>
                <a:spcPts val="1600"/>
              </a:spcBef>
              <a:spcAft>
                <a:spcPts val="0"/>
              </a:spcAft>
              <a:buSzPts val="1200"/>
              <a:buChar char="■"/>
              <a:defRPr/>
            </a:lvl6pPr>
            <a:lvl7pPr marL="3200320" lvl="6" indent="-304793" algn="ctr" rtl="0">
              <a:spcBef>
                <a:spcPts val="1600"/>
              </a:spcBef>
              <a:spcAft>
                <a:spcPts val="0"/>
              </a:spcAft>
              <a:buSzPts val="1200"/>
              <a:buChar char="●"/>
              <a:defRPr/>
            </a:lvl7pPr>
            <a:lvl8pPr marL="3657509" lvl="7" indent="-304793" algn="ctr" rtl="0">
              <a:spcBef>
                <a:spcPts val="1600"/>
              </a:spcBef>
              <a:spcAft>
                <a:spcPts val="0"/>
              </a:spcAft>
              <a:buSzPts val="1200"/>
              <a:buChar char="○"/>
              <a:defRPr/>
            </a:lvl8pPr>
            <a:lvl9pPr marL="4114697" lvl="8" indent="-304793" algn="ctr" rtl="0">
              <a:spcBef>
                <a:spcPts val="1600"/>
              </a:spcBef>
              <a:spcAft>
                <a:spcPts val="1600"/>
              </a:spcAft>
              <a:buSzPts val="1200"/>
              <a:buChar char="■"/>
              <a:defRPr/>
            </a:lvl9pPr>
          </a:lstStyle>
          <a:p>
            <a:endParaRPr/>
          </a:p>
        </p:txBody>
      </p:sp>
    </p:spTree>
    <p:extLst>
      <p:ext uri="{BB962C8B-B14F-4D97-AF65-F5344CB8AC3E}">
        <p14:creationId xmlns:p14="http://schemas.microsoft.com/office/powerpoint/2010/main" val="24527112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Tree>
    <p:extLst>
      <p:ext uri="{BB962C8B-B14F-4D97-AF65-F5344CB8AC3E}">
        <p14:creationId xmlns:p14="http://schemas.microsoft.com/office/powerpoint/2010/main" val="25489578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41"/>
        <p:cNvGrpSpPr/>
        <p:nvPr/>
      </p:nvGrpSpPr>
      <p:grpSpPr>
        <a:xfrm>
          <a:off x="0" y="0"/>
          <a:ext cx="0" cy="0"/>
          <a:chOff x="0" y="0"/>
          <a:chExt cx="0" cy="0"/>
        </a:xfrm>
      </p:grpSpPr>
      <p:sp>
        <p:nvSpPr>
          <p:cNvPr id="42" name="Google Shape;42;p13"/>
          <p:cNvSpPr txBox="1">
            <a:spLocks noGrp="1"/>
          </p:cNvSpPr>
          <p:nvPr>
            <p:ph type="title" hasCustomPrompt="1"/>
          </p:nvPr>
        </p:nvSpPr>
        <p:spPr>
          <a:xfrm>
            <a:off x="5572013" y="1295500"/>
            <a:ext cx="2027400" cy="778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rgbClr val="323C40"/>
              </a:buClr>
              <a:buSzPts val="4000"/>
              <a:buNone/>
              <a:defRPr sz="4000">
                <a:solidFill>
                  <a:srgbClr val="323C40"/>
                </a:solidFill>
              </a:defRPr>
            </a:lvl1pPr>
            <a:lvl2pPr lvl="1" algn="ctr" rtl="0">
              <a:spcBef>
                <a:spcPts val="0"/>
              </a:spcBef>
              <a:spcAft>
                <a:spcPts val="0"/>
              </a:spcAft>
              <a:buClr>
                <a:srgbClr val="323C40"/>
              </a:buClr>
              <a:buSzPts val="4000"/>
              <a:buNone/>
              <a:defRPr sz="4000">
                <a:solidFill>
                  <a:srgbClr val="323C40"/>
                </a:solidFill>
              </a:defRPr>
            </a:lvl2pPr>
            <a:lvl3pPr lvl="2" algn="ctr" rtl="0">
              <a:spcBef>
                <a:spcPts val="0"/>
              </a:spcBef>
              <a:spcAft>
                <a:spcPts val="0"/>
              </a:spcAft>
              <a:buClr>
                <a:srgbClr val="323C40"/>
              </a:buClr>
              <a:buSzPts val="4000"/>
              <a:buNone/>
              <a:defRPr sz="4000">
                <a:solidFill>
                  <a:srgbClr val="323C40"/>
                </a:solidFill>
              </a:defRPr>
            </a:lvl3pPr>
            <a:lvl4pPr lvl="3" algn="ctr" rtl="0">
              <a:spcBef>
                <a:spcPts val="0"/>
              </a:spcBef>
              <a:spcAft>
                <a:spcPts val="0"/>
              </a:spcAft>
              <a:buClr>
                <a:srgbClr val="323C40"/>
              </a:buClr>
              <a:buSzPts val="4000"/>
              <a:buNone/>
              <a:defRPr sz="4000">
                <a:solidFill>
                  <a:srgbClr val="323C40"/>
                </a:solidFill>
              </a:defRPr>
            </a:lvl4pPr>
            <a:lvl5pPr lvl="4" algn="ctr" rtl="0">
              <a:spcBef>
                <a:spcPts val="0"/>
              </a:spcBef>
              <a:spcAft>
                <a:spcPts val="0"/>
              </a:spcAft>
              <a:buClr>
                <a:srgbClr val="323C40"/>
              </a:buClr>
              <a:buSzPts val="4000"/>
              <a:buNone/>
              <a:defRPr sz="4000">
                <a:solidFill>
                  <a:srgbClr val="323C40"/>
                </a:solidFill>
              </a:defRPr>
            </a:lvl5pPr>
            <a:lvl6pPr lvl="5" algn="ctr" rtl="0">
              <a:spcBef>
                <a:spcPts val="0"/>
              </a:spcBef>
              <a:spcAft>
                <a:spcPts val="0"/>
              </a:spcAft>
              <a:buClr>
                <a:srgbClr val="323C40"/>
              </a:buClr>
              <a:buSzPts val="4000"/>
              <a:buNone/>
              <a:defRPr sz="4000">
                <a:solidFill>
                  <a:srgbClr val="323C40"/>
                </a:solidFill>
              </a:defRPr>
            </a:lvl6pPr>
            <a:lvl7pPr lvl="6" algn="ctr" rtl="0">
              <a:spcBef>
                <a:spcPts val="0"/>
              </a:spcBef>
              <a:spcAft>
                <a:spcPts val="0"/>
              </a:spcAft>
              <a:buClr>
                <a:srgbClr val="323C40"/>
              </a:buClr>
              <a:buSzPts val="4000"/>
              <a:buNone/>
              <a:defRPr sz="4000">
                <a:solidFill>
                  <a:srgbClr val="323C40"/>
                </a:solidFill>
              </a:defRPr>
            </a:lvl7pPr>
            <a:lvl8pPr lvl="7" algn="ctr" rtl="0">
              <a:spcBef>
                <a:spcPts val="0"/>
              </a:spcBef>
              <a:spcAft>
                <a:spcPts val="0"/>
              </a:spcAft>
              <a:buClr>
                <a:srgbClr val="323C40"/>
              </a:buClr>
              <a:buSzPts val="4000"/>
              <a:buNone/>
              <a:defRPr sz="4000">
                <a:solidFill>
                  <a:srgbClr val="323C40"/>
                </a:solidFill>
              </a:defRPr>
            </a:lvl8pPr>
            <a:lvl9pPr lvl="8" algn="ctr" rtl="0">
              <a:spcBef>
                <a:spcPts val="0"/>
              </a:spcBef>
              <a:spcAft>
                <a:spcPts val="0"/>
              </a:spcAft>
              <a:buClr>
                <a:srgbClr val="323C40"/>
              </a:buClr>
              <a:buSzPts val="4000"/>
              <a:buNone/>
              <a:defRPr sz="4000">
                <a:solidFill>
                  <a:srgbClr val="323C40"/>
                </a:solidFill>
              </a:defRPr>
            </a:lvl9pPr>
          </a:lstStyle>
          <a:p>
            <a:r>
              <a:t>xx%</a:t>
            </a:r>
          </a:p>
        </p:txBody>
      </p:sp>
      <p:sp>
        <p:nvSpPr>
          <p:cNvPr id="43" name="Google Shape;43;p13"/>
          <p:cNvSpPr txBox="1">
            <a:spLocks noGrp="1"/>
          </p:cNvSpPr>
          <p:nvPr>
            <p:ph type="subTitle" idx="1"/>
          </p:nvPr>
        </p:nvSpPr>
        <p:spPr>
          <a:xfrm>
            <a:off x="1544588" y="1295500"/>
            <a:ext cx="3862500" cy="440000"/>
          </a:xfrm>
          <a:prstGeom prst="rect">
            <a:avLst/>
          </a:prstGeom>
          <a:noFill/>
        </p:spPr>
        <p:txBody>
          <a:bodyPr spcFirstLastPara="1" wrap="square" lIns="91425" tIns="91425" rIns="91425" bIns="91425" anchor="ctr" anchorCtr="0">
            <a:noAutofit/>
          </a:bodyPr>
          <a:lstStyle>
            <a:lvl1pPr lvl="0" algn="r" rtl="0">
              <a:lnSpc>
                <a:spcPct val="100000"/>
              </a:lnSpc>
              <a:spcBef>
                <a:spcPts val="0"/>
              </a:spcBef>
              <a:spcAft>
                <a:spcPts val="0"/>
              </a:spcAft>
              <a:buNone/>
              <a:defRPr sz="1900">
                <a:latin typeface="Fjalla One"/>
                <a:ea typeface="Fjalla One"/>
                <a:cs typeface="Fjalla One"/>
                <a:sym typeface="Fjalla One"/>
              </a:defRPr>
            </a:lvl1pPr>
            <a:lvl2pPr lvl="1" algn="r" rtl="0">
              <a:lnSpc>
                <a:spcPct val="100000"/>
              </a:lnSpc>
              <a:spcBef>
                <a:spcPts val="0"/>
              </a:spcBef>
              <a:spcAft>
                <a:spcPts val="0"/>
              </a:spcAft>
              <a:buNone/>
              <a:defRPr sz="1900">
                <a:latin typeface="Fjalla One"/>
                <a:ea typeface="Fjalla One"/>
                <a:cs typeface="Fjalla One"/>
                <a:sym typeface="Fjalla One"/>
              </a:defRPr>
            </a:lvl2pPr>
            <a:lvl3pPr lvl="2" algn="r" rtl="0">
              <a:lnSpc>
                <a:spcPct val="100000"/>
              </a:lnSpc>
              <a:spcBef>
                <a:spcPts val="0"/>
              </a:spcBef>
              <a:spcAft>
                <a:spcPts val="0"/>
              </a:spcAft>
              <a:buNone/>
              <a:defRPr sz="1900">
                <a:latin typeface="Fjalla One"/>
                <a:ea typeface="Fjalla One"/>
                <a:cs typeface="Fjalla One"/>
                <a:sym typeface="Fjalla One"/>
              </a:defRPr>
            </a:lvl3pPr>
            <a:lvl4pPr lvl="3" algn="r" rtl="0">
              <a:lnSpc>
                <a:spcPct val="100000"/>
              </a:lnSpc>
              <a:spcBef>
                <a:spcPts val="0"/>
              </a:spcBef>
              <a:spcAft>
                <a:spcPts val="0"/>
              </a:spcAft>
              <a:buNone/>
              <a:defRPr sz="1900">
                <a:latin typeface="Fjalla One"/>
                <a:ea typeface="Fjalla One"/>
                <a:cs typeface="Fjalla One"/>
                <a:sym typeface="Fjalla One"/>
              </a:defRPr>
            </a:lvl4pPr>
            <a:lvl5pPr lvl="4" algn="r" rtl="0">
              <a:lnSpc>
                <a:spcPct val="100000"/>
              </a:lnSpc>
              <a:spcBef>
                <a:spcPts val="0"/>
              </a:spcBef>
              <a:spcAft>
                <a:spcPts val="0"/>
              </a:spcAft>
              <a:buNone/>
              <a:defRPr sz="1900">
                <a:latin typeface="Fjalla One"/>
                <a:ea typeface="Fjalla One"/>
                <a:cs typeface="Fjalla One"/>
                <a:sym typeface="Fjalla One"/>
              </a:defRPr>
            </a:lvl5pPr>
            <a:lvl6pPr lvl="5" algn="r" rtl="0">
              <a:lnSpc>
                <a:spcPct val="100000"/>
              </a:lnSpc>
              <a:spcBef>
                <a:spcPts val="0"/>
              </a:spcBef>
              <a:spcAft>
                <a:spcPts val="0"/>
              </a:spcAft>
              <a:buNone/>
              <a:defRPr sz="1900">
                <a:latin typeface="Fjalla One"/>
                <a:ea typeface="Fjalla One"/>
                <a:cs typeface="Fjalla One"/>
                <a:sym typeface="Fjalla One"/>
              </a:defRPr>
            </a:lvl6pPr>
            <a:lvl7pPr lvl="6" algn="r" rtl="0">
              <a:lnSpc>
                <a:spcPct val="100000"/>
              </a:lnSpc>
              <a:spcBef>
                <a:spcPts val="0"/>
              </a:spcBef>
              <a:spcAft>
                <a:spcPts val="0"/>
              </a:spcAft>
              <a:buNone/>
              <a:defRPr sz="1900">
                <a:latin typeface="Fjalla One"/>
                <a:ea typeface="Fjalla One"/>
                <a:cs typeface="Fjalla One"/>
                <a:sym typeface="Fjalla One"/>
              </a:defRPr>
            </a:lvl7pPr>
            <a:lvl8pPr lvl="7" algn="r" rtl="0">
              <a:lnSpc>
                <a:spcPct val="100000"/>
              </a:lnSpc>
              <a:spcBef>
                <a:spcPts val="0"/>
              </a:spcBef>
              <a:spcAft>
                <a:spcPts val="0"/>
              </a:spcAft>
              <a:buNone/>
              <a:defRPr sz="1900">
                <a:latin typeface="Fjalla One"/>
                <a:ea typeface="Fjalla One"/>
                <a:cs typeface="Fjalla One"/>
                <a:sym typeface="Fjalla One"/>
              </a:defRPr>
            </a:lvl8pPr>
            <a:lvl9pPr lvl="8" algn="r" rtl="0">
              <a:lnSpc>
                <a:spcPct val="100000"/>
              </a:lnSpc>
              <a:spcBef>
                <a:spcPts val="0"/>
              </a:spcBef>
              <a:spcAft>
                <a:spcPts val="0"/>
              </a:spcAft>
              <a:buNone/>
              <a:defRPr sz="1900">
                <a:latin typeface="Fjalla One"/>
                <a:ea typeface="Fjalla One"/>
                <a:cs typeface="Fjalla One"/>
                <a:sym typeface="Fjalla One"/>
              </a:defRPr>
            </a:lvl9pPr>
          </a:lstStyle>
          <a:p>
            <a:endParaRPr/>
          </a:p>
        </p:txBody>
      </p:sp>
      <p:sp>
        <p:nvSpPr>
          <p:cNvPr id="44" name="Google Shape;44;p13"/>
          <p:cNvSpPr txBox="1">
            <a:spLocks noGrp="1"/>
          </p:cNvSpPr>
          <p:nvPr>
            <p:ph type="subTitle" idx="2"/>
          </p:nvPr>
        </p:nvSpPr>
        <p:spPr>
          <a:xfrm>
            <a:off x="1544588" y="1633900"/>
            <a:ext cx="3862500" cy="440000"/>
          </a:xfrm>
          <a:prstGeom prst="rect">
            <a:avLst/>
          </a:prstGeom>
          <a:noFill/>
        </p:spPr>
        <p:txBody>
          <a:bodyPr spcFirstLastPara="1" wrap="square" lIns="91425" tIns="91425" rIns="91425" bIns="91425" anchor="ctr" anchorCtr="0">
            <a:noAutofit/>
          </a:bodyPr>
          <a:lstStyle>
            <a:lvl1pPr lvl="0" algn="r" rtl="0">
              <a:lnSpc>
                <a:spcPct val="100000"/>
              </a:lnSpc>
              <a:spcBef>
                <a:spcPts val="0"/>
              </a:spcBef>
              <a:spcAft>
                <a:spcPts val="0"/>
              </a:spcAft>
              <a:buNone/>
              <a:defRPr sz="1300"/>
            </a:lvl1pPr>
            <a:lvl2pPr lvl="1" algn="r" rtl="0">
              <a:lnSpc>
                <a:spcPct val="100000"/>
              </a:lnSpc>
              <a:spcBef>
                <a:spcPts val="0"/>
              </a:spcBef>
              <a:spcAft>
                <a:spcPts val="0"/>
              </a:spcAft>
              <a:buNone/>
              <a:defRPr sz="1300"/>
            </a:lvl2pPr>
            <a:lvl3pPr lvl="2" algn="r" rtl="0">
              <a:lnSpc>
                <a:spcPct val="100000"/>
              </a:lnSpc>
              <a:spcBef>
                <a:spcPts val="0"/>
              </a:spcBef>
              <a:spcAft>
                <a:spcPts val="0"/>
              </a:spcAft>
              <a:buNone/>
              <a:defRPr sz="1300"/>
            </a:lvl3pPr>
            <a:lvl4pPr lvl="3" algn="r" rtl="0">
              <a:lnSpc>
                <a:spcPct val="100000"/>
              </a:lnSpc>
              <a:spcBef>
                <a:spcPts val="0"/>
              </a:spcBef>
              <a:spcAft>
                <a:spcPts val="0"/>
              </a:spcAft>
              <a:buNone/>
              <a:defRPr sz="1300"/>
            </a:lvl4pPr>
            <a:lvl5pPr lvl="4" algn="r" rtl="0">
              <a:lnSpc>
                <a:spcPct val="100000"/>
              </a:lnSpc>
              <a:spcBef>
                <a:spcPts val="0"/>
              </a:spcBef>
              <a:spcAft>
                <a:spcPts val="0"/>
              </a:spcAft>
              <a:buNone/>
              <a:defRPr sz="1300"/>
            </a:lvl5pPr>
            <a:lvl6pPr lvl="5" algn="r" rtl="0">
              <a:lnSpc>
                <a:spcPct val="100000"/>
              </a:lnSpc>
              <a:spcBef>
                <a:spcPts val="0"/>
              </a:spcBef>
              <a:spcAft>
                <a:spcPts val="0"/>
              </a:spcAft>
              <a:buNone/>
              <a:defRPr sz="1300"/>
            </a:lvl6pPr>
            <a:lvl7pPr lvl="6" algn="r" rtl="0">
              <a:lnSpc>
                <a:spcPct val="100000"/>
              </a:lnSpc>
              <a:spcBef>
                <a:spcPts val="0"/>
              </a:spcBef>
              <a:spcAft>
                <a:spcPts val="0"/>
              </a:spcAft>
              <a:buNone/>
              <a:defRPr sz="1300"/>
            </a:lvl7pPr>
            <a:lvl8pPr lvl="7" algn="r" rtl="0">
              <a:lnSpc>
                <a:spcPct val="100000"/>
              </a:lnSpc>
              <a:spcBef>
                <a:spcPts val="0"/>
              </a:spcBef>
              <a:spcAft>
                <a:spcPts val="0"/>
              </a:spcAft>
              <a:buNone/>
              <a:defRPr sz="1300"/>
            </a:lvl8pPr>
            <a:lvl9pPr lvl="8" algn="r" rtl="0">
              <a:lnSpc>
                <a:spcPct val="100000"/>
              </a:lnSpc>
              <a:spcBef>
                <a:spcPts val="0"/>
              </a:spcBef>
              <a:spcAft>
                <a:spcPts val="0"/>
              </a:spcAft>
              <a:buNone/>
              <a:defRPr sz="1300"/>
            </a:lvl9pPr>
          </a:lstStyle>
          <a:p>
            <a:endParaRPr/>
          </a:p>
        </p:txBody>
      </p:sp>
      <p:sp>
        <p:nvSpPr>
          <p:cNvPr id="45" name="Google Shape;45;p13"/>
          <p:cNvSpPr txBox="1">
            <a:spLocks noGrp="1"/>
          </p:cNvSpPr>
          <p:nvPr>
            <p:ph type="title" idx="3" hasCustomPrompt="1"/>
          </p:nvPr>
        </p:nvSpPr>
        <p:spPr>
          <a:xfrm>
            <a:off x="5572013" y="2458367"/>
            <a:ext cx="2027400" cy="778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rgbClr val="323C40"/>
              </a:buClr>
              <a:buSzPts val="4000"/>
              <a:buNone/>
              <a:defRPr sz="4000">
                <a:solidFill>
                  <a:srgbClr val="323C40"/>
                </a:solidFill>
              </a:defRPr>
            </a:lvl1pPr>
            <a:lvl2pPr lvl="1" algn="ctr" rtl="0">
              <a:spcBef>
                <a:spcPts val="0"/>
              </a:spcBef>
              <a:spcAft>
                <a:spcPts val="0"/>
              </a:spcAft>
              <a:buClr>
                <a:srgbClr val="323C40"/>
              </a:buClr>
              <a:buSzPts val="4000"/>
              <a:buNone/>
              <a:defRPr sz="4000">
                <a:solidFill>
                  <a:srgbClr val="323C40"/>
                </a:solidFill>
              </a:defRPr>
            </a:lvl2pPr>
            <a:lvl3pPr lvl="2" algn="ctr" rtl="0">
              <a:spcBef>
                <a:spcPts val="0"/>
              </a:spcBef>
              <a:spcAft>
                <a:spcPts val="0"/>
              </a:spcAft>
              <a:buClr>
                <a:srgbClr val="323C40"/>
              </a:buClr>
              <a:buSzPts val="4000"/>
              <a:buNone/>
              <a:defRPr sz="4000">
                <a:solidFill>
                  <a:srgbClr val="323C40"/>
                </a:solidFill>
              </a:defRPr>
            </a:lvl3pPr>
            <a:lvl4pPr lvl="3" algn="ctr" rtl="0">
              <a:spcBef>
                <a:spcPts val="0"/>
              </a:spcBef>
              <a:spcAft>
                <a:spcPts val="0"/>
              </a:spcAft>
              <a:buClr>
                <a:srgbClr val="323C40"/>
              </a:buClr>
              <a:buSzPts val="4000"/>
              <a:buNone/>
              <a:defRPr sz="4000">
                <a:solidFill>
                  <a:srgbClr val="323C40"/>
                </a:solidFill>
              </a:defRPr>
            </a:lvl4pPr>
            <a:lvl5pPr lvl="4" algn="ctr" rtl="0">
              <a:spcBef>
                <a:spcPts val="0"/>
              </a:spcBef>
              <a:spcAft>
                <a:spcPts val="0"/>
              </a:spcAft>
              <a:buClr>
                <a:srgbClr val="323C40"/>
              </a:buClr>
              <a:buSzPts val="4000"/>
              <a:buNone/>
              <a:defRPr sz="4000">
                <a:solidFill>
                  <a:srgbClr val="323C40"/>
                </a:solidFill>
              </a:defRPr>
            </a:lvl5pPr>
            <a:lvl6pPr lvl="5" algn="ctr" rtl="0">
              <a:spcBef>
                <a:spcPts val="0"/>
              </a:spcBef>
              <a:spcAft>
                <a:spcPts val="0"/>
              </a:spcAft>
              <a:buClr>
                <a:srgbClr val="323C40"/>
              </a:buClr>
              <a:buSzPts val="4000"/>
              <a:buNone/>
              <a:defRPr sz="4000">
                <a:solidFill>
                  <a:srgbClr val="323C40"/>
                </a:solidFill>
              </a:defRPr>
            </a:lvl6pPr>
            <a:lvl7pPr lvl="6" algn="ctr" rtl="0">
              <a:spcBef>
                <a:spcPts val="0"/>
              </a:spcBef>
              <a:spcAft>
                <a:spcPts val="0"/>
              </a:spcAft>
              <a:buClr>
                <a:srgbClr val="323C40"/>
              </a:buClr>
              <a:buSzPts val="4000"/>
              <a:buNone/>
              <a:defRPr sz="4000">
                <a:solidFill>
                  <a:srgbClr val="323C40"/>
                </a:solidFill>
              </a:defRPr>
            </a:lvl7pPr>
            <a:lvl8pPr lvl="7" algn="ctr" rtl="0">
              <a:spcBef>
                <a:spcPts val="0"/>
              </a:spcBef>
              <a:spcAft>
                <a:spcPts val="0"/>
              </a:spcAft>
              <a:buClr>
                <a:srgbClr val="323C40"/>
              </a:buClr>
              <a:buSzPts val="4000"/>
              <a:buNone/>
              <a:defRPr sz="4000">
                <a:solidFill>
                  <a:srgbClr val="323C40"/>
                </a:solidFill>
              </a:defRPr>
            </a:lvl8pPr>
            <a:lvl9pPr lvl="8" algn="ctr" rtl="0">
              <a:spcBef>
                <a:spcPts val="0"/>
              </a:spcBef>
              <a:spcAft>
                <a:spcPts val="0"/>
              </a:spcAft>
              <a:buClr>
                <a:srgbClr val="323C40"/>
              </a:buClr>
              <a:buSzPts val="4000"/>
              <a:buNone/>
              <a:defRPr sz="4000">
                <a:solidFill>
                  <a:srgbClr val="323C40"/>
                </a:solidFill>
              </a:defRPr>
            </a:lvl9pPr>
          </a:lstStyle>
          <a:p>
            <a:r>
              <a:t>xx%</a:t>
            </a:r>
          </a:p>
        </p:txBody>
      </p:sp>
      <p:sp>
        <p:nvSpPr>
          <p:cNvPr id="46" name="Google Shape;46;p13"/>
          <p:cNvSpPr txBox="1">
            <a:spLocks noGrp="1"/>
          </p:cNvSpPr>
          <p:nvPr>
            <p:ph type="subTitle" idx="4"/>
          </p:nvPr>
        </p:nvSpPr>
        <p:spPr>
          <a:xfrm>
            <a:off x="1544588" y="2458367"/>
            <a:ext cx="3862500" cy="440000"/>
          </a:xfrm>
          <a:prstGeom prst="rect">
            <a:avLst/>
          </a:prstGeom>
          <a:noFill/>
        </p:spPr>
        <p:txBody>
          <a:bodyPr spcFirstLastPara="1" wrap="square" lIns="91425" tIns="91425" rIns="91425" bIns="91425" anchor="ctr" anchorCtr="0">
            <a:noAutofit/>
          </a:bodyPr>
          <a:lstStyle>
            <a:lvl1pPr lvl="0" algn="r" rtl="0">
              <a:lnSpc>
                <a:spcPct val="100000"/>
              </a:lnSpc>
              <a:spcBef>
                <a:spcPts val="0"/>
              </a:spcBef>
              <a:spcAft>
                <a:spcPts val="0"/>
              </a:spcAft>
              <a:buNone/>
              <a:defRPr sz="1900">
                <a:latin typeface="Fjalla One"/>
                <a:ea typeface="Fjalla One"/>
                <a:cs typeface="Fjalla One"/>
                <a:sym typeface="Fjalla One"/>
              </a:defRPr>
            </a:lvl1pPr>
            <a:lvl2pPr lvl="1" algn="r" rtl="0">
              <a:lnSpc>
                <a:spcPct val="100000"/>
              </a:lnSpc>
              <a:spcBef>
                <a:spcPts val="0"/>
              </a:spcBef>
              <a:spcAft>
                <a:spcPts val="0"/>
              </a:spcAft>
              <a:buNone/>
              <a:defRPr sz="1900">
                <a:latin typeface="Fjalla One"/>
                <a:ea typeface="Fjalla One"/>
                <a:cs typeface="Fjalla One"/>
                <a:sym typeface="Fjalla One"/>
              </a:defRPr>
            </a:lvl2pPr>
            <a:lvl3pPr lvl="2" algn="r" rtl="0">
              <a:lnSpc>
                <a:spcPct val="100000"/>
              </a:lnSpc>
              <a:spcBef>
                <a:spcPts val="0"/>
              </a:spcBef>
              <a:spcAft>
                <a:spcPts val="0"/>
              </a:spcAft>
              <a:buNone/>
              <a:defRPr sz="1900">
                <a:latin typeface="Fjalla One"/>
                <a:ea typeface="Fjalla One"/>
                <a:cs typeface="Fjalla One"/>
                <a:sym typeface="Fjalla One"/>
              </a:defRPr>
            </a:lvl3pPr>
            <a:lvl4pPr lvl="3" algn="r" rtl="0">
              <a:lnSpc>
                <a:spcPct val="100000"/>
              </a:lnSpc>
              <a:spcBef>
                <a:spcPts val="0"/>
              </a:spcBef>
              <a:spcAft>
                <a:spcPts val="0"/>
              </a:spcAft>
              <a:buNone/>
              <a:defRPr sz="1900">
                <a:latin typeface="Fjalla One"/>
                <a:ea typeface="Fjalla One"/>
                <a:cs typeface="Fjalla One"/>
                <a:sym typeface="Fjalla One"/>
              </a:defRPr>
            </a:lvl4pPr>
            <a:lvl5pPr lvl="4" algn="r" rtl="0">
              <a:lnSpc>
                <a:spcPct val="100000"/>
              </a:lnSpc>
              <a:spcBef>
                <a:spcPts val="0"/>
              </a:spcBef>
              <a:spcAft>
                <a:spcPts val="0"/>
              </a:spcAft>
              <a:buNone/>
              <a:defRPr sz="1900">
                <a:latin typeface="Fjalla One"/>
                <a:ea typeface="Fjalla One"/>
                <a:cs typeface="Fjalla One"/>
                <a:sym typeface="Fjalla One"/>
              </a:defRPr>
            </a:lvl5pPr>
            <a:lvl6pPr lvl="5" algn="r" rtl="0">
              <a:lnSpc>
                <a:spcPct val="100000"/>
              </a:lnSpc>
              <a:spcBef>
                <a:spcPts val="0"/>
              </a:spcBef>
              <a:spcAft>
                <a:spcPts val="0"/>
              </a:spcAft>
              <a:buNone/>
              <a:defRPr sz="1900">
                <a:latin typeface="Fjalla One"/>
                <a:ea typeface="Fjalla One"/>
                <a:cs typeface="Fjalla One"/>
                <a:sym typeface="Fjalla One"/>
              </a:defRPr>
            </a:lvl6pPr>
            <a:lvl7pPr lvl="6" algn="r" rtl="0">
              <a:lnSpc>
                <a:spcPct val="100000"/>
              </a:lnSpc>
              <a:spcBef>
                <a:spcPts val="0"/>
              </a:spcBef>
              <a:spcAft>
                <a:spcPts val="0"/>
              </a:spcAft>
              <a:buNone/>
              <a:defRPr sz="1900">
                <a:latin typeface="Fjalla One"/>
                <a:ea typeface="Fjalla One"/>
                <a:cs typeface="Fjalla One"/>
                <a:sym typeface="Fjalla One"/>
              </a:defRPr>
            </a:lvl7pPr>
            <a:lvl8pPr lvl="7" algn="r" rtl="0">
              <a:lnSpc>
                <a:spcPct val="100000"/>
              </a:lnSpc>
              <a:spcBef>
                <a:spcPts val="0"/>
              </a:spcBef>
              <a:spcAft>
                <a:spcPts val="0"/>
              </a:spcAft>
              <a:buNone/>
              <a:defRPr sz="1900">
                <a:latin typeface="Fjalla One"/>
                <a:ea typeface="Fjalla One"/>
                <a:cs typeface="Fjalla One"/>
                <a:sym typeface="Fjalla One"/>
              </a:defRPr>
            </a:lvl8pPr>
            <a:lvl9pPr lvl="8" algn="r" rtl="0">
              <a:lnSpc>
                <a:spcPct val="100000"/>
              </a:lnSpc>
              <a:spcBef>
                <a:spcPts val="0"/>
              </a:spcBef>
              <a:spcAft>
                <a:spcPts val="0"/>
              </a:spcAft>
              <a:buNone/>
              <a:defRPr sz="1900">
                <a:latin typeface="Fjalla One"/>
                <a:ea typeface="Fjalla One"/>
                <a:cs typeface="Fjalla One"/>
                <a:sym typeface="Fjalla One"/>
              </a:defRPr>
            </a:lvl9pPr>
          </a:lstStyle>
          <a:p>
            <a:endParaRPr/>
          </a:p>
        </p:txBody>
      </p:sp>
      <p:sp>
        <p:nvSpPr>
          <p:cNvPr id="47" name="Google Shape;47;p13"/>
          <p:cNvSpPr txBox="1">
            <a:spLocks noGrp="1"/>
          </p:cNvSpPr>
          <p:nvPr>
            <p:ph type="subTitle" idx="5"/>
          </p:nvPr>
        </p:nvSpPr>
        <p:spPr>
          <a:xfrm>
            <a:off x="1544588" y="2796767"/>
            <a:ext cx="3862500" cy="440000"/>
          </a:xfrm>
          <a:prstGeom prst="rect">
            <a:avLst/>
          </a:prstGeom>
          <a:noFill/>
        </p:spPr>
        <p:txBody>
          <a:bodyPr spcFirstLastPara="1" wrap="square" lIns="91425" tIns="91425" rIns="91425" bIns="91425" anchor="ctr" anchorCtr="0">
            <a:noAutofit/>
          </a:bodyPr>
          <a:lstStyle>
            <a:lvl1pPr lvl="0" algn="r" rtl="0">
              <a:lnSpc>
                <a:spcPct val="100000"/>
              </a:lnSpc>
              <a:spcBef>
                <a:spcPts val="0"/>
              </a:spcBef>
              <a:spcAft>
                <a:spcPts val="0"/>
              </a:spcAft>
              <a:buNone/>
              <a:defRPr sz="1300"/>
            </a:lvl1pPr>
            <a:lvl2pPr lvl="1" algn="r" rtl="0">
              <a:lnSpc>
                <a:spcPct val="100000"/>
              </a:lnSpc>
              <a:spcBef>
                <a:spcPts val="0"/>
              </a:spcBef>
              <a:spcAft>
                <a:spcPts val="0"/>
              </a:spcAft>
              <a:buNone/>
              <a:defRPr sz="1300"/>
            </a:lvl2pPr>
            <a:lvl3pPr lvl="2" algn="r" rtl="0">
              <a:lnSpc>
                <a:spcPct val="100000"/>
              </a:lnSpc>
              <a:spcBef>
                <a:spcPts val="0"/>
              </a:spcBef>
              <a:spcAft>
                <a:spcPts val="0"/>
              </a:spcAft>
              <a:buNone/>
              <a:defRPr sz="1300"/>
            </a:lvl3pPr>
            <a:lvl4pPr lvl="3" algn="r" rtl="0">
              <a:lnSpc>
                <a:spcPct val="100000"/>
              </a:lnSpc>
              <a:spcBef>
                <a:spcPts val="0"/>
              </a:spcBef>
              <a:spcAft>
                <a:spcPts val="0"/>
              </a:spcAft>
              <a:buNone/>
              <a:defRPr sz="1300"/>
            </a:lvl4pPr>
            <a:lvl5pPr lvl="4" algn="r" rtl="0">
              <a:lnSpc>
                <a:spcPct val="100000"/>
              </a:lnSpc>
              <a:spcBef>
                <a:spcPts val="0"/>
              </a:spcBef>
              <a:spcAft>
                <a:spcPts val="0"/>
              </a:spcAft>
              <a:buNone/>
              <a:defRPr sz="1300"/>
            </a:lvl5pPr>
            <a:lvl6pPr lvl="5" algn="r" rtl="0">
              <a:lnSpc>
                <a:spcPct val="100000"/>
              </a:lnSpc>
              <a:spcBef>
                <a:spcPts val="0"/>
              </a:spcBef>
              <a:spcAft>
                <a:spcPts val="0"/>
              </a:spcAft>
              <a:buNone/>
              <a:defRPr sz="1300"/>
            </a:lvl6pPr>
            <a:lvl7pPr lvl="6" algn="r" rtl="0">
              <a:lnSpc>
                <a:spcPct val="100000"/>
              </a:lnSpc>
              <a:spcBef>
                <a:spcPts val="0"/>
              </a:spcBef>
              <a:spcAft>
                <a:spcPts val="0"/>
              </a:spcAft>
              <a:buNone/>
              <a:defRPr sz="1300"/>
            </a:lvl7pPr>
            <a:lvl8pPr lvl="7" algn="r" rtl="0">
              <a:lnSpc>
                <a:spcPct val="100000"/>
              </a:lnSpc>
              <a:spcBef>
                <a:spcPts val="0"/>
              </a:spcBef>
              <a:spcAft>
                <a:spcPts val="0"/>
              </a:spcAft>
              <a:buNone/>
              <a:defRPr sz="1300"/>
            </a:lvl8pPr>
            <a:lvl9pPr lvl="8" algn="r" rtl="0">
              <a:lnSpc>
                <a:spcPct val="100000"/>
              </a:lnSpc>
              <a:spcBef>
                <a:spcPts val="0"/>
              </a:spcBef>
              <a:spcAft>
                <a:spcPts val="0"/>
              </a:spcAft>
              <a:buNone/>
              <a:defRPr sz="1300"/>
            </a:lvl9pPr>
          </a:lstStyle>
          <a:p>
            <a:endParaRPr/>
          </a:p>
        </p:txBody>
      </p:sp>
      <p:sp>
        <p:nvSpPr>
          <p:cNvPr id="48" name="Google Shape;48;p13"/>
          <p:cNvSpPr txBox="1">
            <a:spLocks noGrp="1"/>
          </p:cNvSpPr>
          <p:nvPr>
            <p:ph type="title" idx="6" hasCustomPrompt="1"/>
          </p:nvPr>
        </p:nvSpPr>
        <p:spPr>
          <a:xfrm>
            <a:off x="5572013" y="3621233"/>
            <a:ext cx="2027400" cy="778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rgbClr val="323C40"/>
              </a:buClr>
              <a:buSzPts val="4000"/>
              <a:buNone/>
              <a:defRPr sz="4000">
                <a:solidFill>
                  <a:srgbClr val="323C40"/>
                </a:solidFill>
              </a:defRPr>
            </a:lvl1pPr>
            <a:lvl2pPr lvl="1" algn="ctr" rtl="0">
              <a:spcBef>
                <a:spcPts val="0"/>
              </a:spcBef>
              <a:spcAft>
                <a:spcPts val="0"/>
              </a:spcAft>
              <a:buClr>
                <a:srgbClr val="323C40"/>
              </a:buClr>
              <a:buSzPts val="4000"/>
              <a:buNone/>
              <a:defRPr sz="4000">
                <a:solidFill>
                  <a:srgbClr val="323C40"/>
                </a:solidFill>
              </a:defRPr>
            </a:lvl2pPr>
            <a:lvl3pPr lvl="2" algn="ctr" rtl="0">
              <a:spcBef>
                <a:spcPts val="0"/>
              </a:spcBef>
              <a:spcAft>
                <a:spcPts val="0"/>
              </a:spcAft>
              <a:buClr>
                <a:srgbClr val="323C40"/>
              </a:buClr>
              <a:buSzPts val="4000"/>
              <a:buNone/>
              <a:defRPr sz="4000">
                <a:solidFill>
                  <a:srgbClr val="323C40"/>
                </a:solidFill>
              </a:defRPr>
            </a:lvl3pPr>
            <a:lvl4pPr lvl="3" algn="ctr" rtl="0">
              <a:spcBef>
                <a:spcPts val="0"/>
              </a:spcBef>
              <a:spcAft>
                <a:spcPts val="0"/>
              </a:spcAft>
              <a:buClr>
                <a:srgbClr val="323C40"/>
              </a:buClr>
              <a:buSzPts val="4000"/>
              <a:buNone/>
              <a:defRPr sz="4000">
                <a:solidFill>
                  <a:srgbClr val="323C40"/>
                </a:solidFill>
              </a:defRPr>
            </a:lvl4pPr>
            <a:lvl5pPr lvl="4" algn="ctr" rtl="0">
              <a:spcBef>
                <a:spcPts val="0"/>
              </a:spcBef>
              <a:spcAft>
                <a:spcPts val="0"/>
              </a:spcAft>
              <a:buClr>
                <a:srgbClr val="323C40"/>
              </a:buClr>
              <a:buSzPts val="4000"/>
              <a:buNone/>
              <a:defRPr sz="4000">
                <a:solidFill>
                  <a:srgbClr val="323C40"/>
                </a:solidFill>
              </a:defRPr>
            </a:lvl5pPr>
            <a:lvl6pPr lvl="5" algn="ctr" rtl="0">
              <a:spcBef>
                <a:spcPts val="0"/>
              </a:spcBef>
              <a:spcAft>
                <a:spcPts val="0"/>
              </a:spcAft>
              <a:buClr>
                <a:srgbClr val="323C40"/>
              </a:buClr>
              <a:buSzPts val="4000"/>
              <a:buNone/>
              <a:defRPr sz="4000">
                <a:solidFill>
                  <a:srgbClr val="323C40"/>
                </a:solidFill>
              </a:defRPr>
            </a:lvl6pPr>
            <a:lvl7pPr lvl="6" algn="ctr" rtl="0">
              <a:spcBef>
                <a:spcPts val="0"/>
              </a:spcBef>
              <a:spcAft>
                <a:spcPts val="0"/>
              </a:spcAft>
              <a:buClr>
                <a:srgbClr val="323C40"/>
              </a:buClr>
              <a:buSzPts val="4000"/>
              <a:buNone/>
              <a:defRPr sz="4000">
                <a:solidFill>
                  <a:srgbClr val="323C40"/>
                </a:solidFill>
              </a:defRPr>
            </a:lvl7pPr>
            <a:lvl8pPr lvl="7" algn="ctr" rtl="0">
              <a:spcBef>
                <a:spcPts val="0"/>
              </a:spcBef>
              <a:spcAft>
                <a:spcPts val="0"/>
              </a:spcAft>
              <a:buClr>
                <a:srgbClr val="323C40"/>
              </a:buClr>
              <a:buSzPts val="4000"/>
              <a:buNone/>
              <a:defRPr sz="4000">
                <a:solidFill>
                  <a:srgbClr val="323C40"/>
                </a:solidFill>
              </a:defRPr>
            </a:lvl8pPr>
            <a:lvl9pPr lvl="8" algn="ctr" rtl="0">
              <a:spcBef>
                <a:spcPts val="0"/>
              </a:spcBef>
              <a:spcAft>
                <a:spcPts val="0"/>
              </a:spcAft>
              <a:buClr>
                <a:srgbClr val="323C40"/>
              </a:buClr>
              <a:buSzPts val="4000"/>
              <a:buNone/>
              <a:defRPr sz="4000">
                <a:solidFill>
                  <a:srgbClr val="323C40"/>
                </a:solidFill>
              </a:defRPr>
            </a:lvl9pPr>
          </a:lstStyle>
          <a:p>
            <a:r>
              <a:t>xx%</a:t>
            </a:r>
          </a:p>
        </p:txBody>
      </p:sp>
      <p:sp>
        <p:nvSpPr>
          <p:cNvPr id="49" name="Google Shape;49;p13"/>
          <p:cNvSpPr txBox="1">
            <a:spLocks noGrp="1"/>
          </p:cNvSpPr>
          <p:nvPr>
            <p:ph type="subTitle" idx="7"/>
          </p:nvPr>
        </p:nvSpPr>
        <p:spPr>
          <a:xfrm>
            <a:off x="1544588" y="3621233"/>
            <a:ext cx="3862500" cy="440000"/>
          </a:xfrm>
          <a:prstGeom prst="rect">
            <a:avLst/>
          </a:prstGeom>
          <a:noFill/>
        </p:spPr>
        <p:txBody>
          <a:bodyPr spcFirstLastPara="1" wrap="square" lIns="91425" tIns="91425" rIns="91425" bIns="91425" anchor="ctr" anchorCtr="0">
            <a:noAutofit/>
          </a:bodyPr>
          <a:lstStyle>
            <a:lvl1pPr lvl="0" algn="r" rtl="0">
              <a:lnSpc>
                <a:spcPct val="100000"/>
              </a:lnSpc>
              <a:spcBef>
                <a:spcPts val="0"/>
              </a:spcBef>
              <a:spcAft>
                <a:spcPts val="0"/>
              </a:spcAft>
              <a:buNone/>
              <a:defRPr sz="1900">
                <a:latin typeface="Fjalla One"/>
                <a:ea typeface="Fjalla One"/>
                <a:cs typeface="Fjalla One"/>
                <a:sym typeface="Fjalla One"/>
              </a:defRPr>
            </a:lvl1pPr>
            <a:lvl2pPr lvl="1" algn="r" rtl="0">
              <a:lnSpc>
                <a:spcPct val="100000"/>
              </a:lnSpc>
              <a:spcBef>
                <a:spcPts val="0"/>
              </a:spcBef>
              <a:spcAft>
                <a:spcPts val="0"/>
              </a:spcAft>
              <a:buNone/>
              <a:defRPr sz="1900">
                <a:latin typeface="Fjalla One"/>
                <a:ea typeface="Fjalla One"/>
                <a:cs typeface="Fjalla One"/>
                <a:sym typeface="Fjalla One"/>
              </a:defRPr>
            </a:lvl2pPr>
            <a:lvl3pPr lvl="2" algn="r" rtl="0">
              <a:lnSpc>
                <a:spcPct val="100000"/>
              </a:lnSpc>
              <a:spcBef>
                <a:spcPts val="0"/>
              </a:spcBef>
              <a:spcAft>
                <a:spcPts val="0"/>
              </a:spcAft>
              <a:buNone/>
              <a:defRPr sz="1900">
                <a:latin typeface="Fjalla One"/>
                <a:ea typeface="Fjalla One"/>
                <a:cs typeface="Fjalla One"/>
                <a:sym typeface="Fjalla One"/>
              </a:defRPr>
            </a:lvl3pPr>
            <a:lvl4pPr lvl="3" algn="r" rtl="0">
              <a:lnSpc>
                <a:spcPct val="100000"/>
              </a:lnSpc>
              <a:spcBef>
                <a:spcPts val="0"/>
              </a:spcBef>
              <a:spcAft>
                <a:spcPts val="0"/>
              </a:spcAft>
              <a:buNone/>
              <a:defRPr sz="1900">
                <a:latin typeface="Fjalla One"/>
                <a:ea typeface="Fjalla One"/>
                <a:cs typeface="Fjalla One"/>
                <a:sym typeface="Fjalla One"/>
              </a:defRPr>
            </a:lvl4pPr>
            <a:lvl5pPr lvl="4" algn="r" rtl="0">
              <a:lnSpc>
                <a:spcPct val="100000"/>
              </a:lnSpc>
              <a:spcBef>
                <a:spcPts val="0"/>
              </a:spcBef>
              <a:spcAft>
                <a:spcPts val="0"/>
              </a:spcAft>
              <a:buNone/>
              <a:defRPr sz="1900">
                <a:latin typeface="Fjalla One"/>
                <a:ea typeface="Fjalla One"/>
                <a:cs typeface="Fjalla One"/>
                <a:sym typeface="Fjalla One"/>
              </a:defRPr>
            </a:lvl5pPr>
            <a:lvl6pPr lvl="5" algn="r" rtl="0">
              <a:lnSpc>
                <a:spcPct val="100000"/>
              </a:lnSpc>
              <a:spcBef>
                <a:spcPts val="0"/>
              </a:spcBef>
              <a:spcAft>
                <a:spcPts val="0"/>
              </a:spcAft>
              <a:buNone/>
              <a:defRPr sz="1900">
                <a:latin typeface="Fjalla One"/>
                <a:ea typeface="Fjalla One"/>
                <a:cs typeface="Fjalla One"/>
                <a:sym typeface="Fjalla One"/>
              </a:defRPr>
            </a:lvl6pPr>
            <a:lvl7pPr lvl="6" algn="r" rtl="0">
              <a:lnSpc>
                <a:spcPct val="100000"/>
              </a:lnSpc>
              <a:spcBef>
                <a:spcPts val="0"/>
              </a:spcBef>
              <a:spcAft>
                <a:spcPts val="0"/>
              </a:spcAft>
              <a:buNone/>
              <a:defRPr sz="1900">
                <a:latin typeface="Fjalla One"/>
                <a:ea typeface="Fjalla One"/>
                <a:cs typeface="Fjalla One"/>
                <a:sym typeface="Fjalla One"/>
              </a:defRPr>
            </a:lvl7pPr>
            <a:lvl8pPr lvl="7" algn="r" rtl="0">
              <a:lnSpc>
                <a:spcPct val="100000"/>
              </a:lnSpc>
              <a:spcBef>
                <a:spcPts val="0"/>
              </a:spcBef>
              <a:spcAft>
                <a:spcPts val="0"/>
              </a:spcAft>
              <a:buNone/>
              <a:defRPr sz="1900">
                <a:latin typeface="Fjalla One"/>
                <a:ea typeface="Fjalla One"/>
                <a:cs typeface="Fjalla One"/>
                <a:sym typeface="Fjalla One"/>
              </a:defRPr>
            </a:lvl8pPr>
            <a:lvl9pPr lvl="8" algn="r" rtl="0">
              <a:lnSpc>
                <a:spcPct val="100000"/>
              </a:lnSpc>
              <a:spcBef>
                <a:spcPts val="0"/>
              </a:spcBef>
              <a:spcAft>
                <a:spcPts val="0"/>
              </a:spcAft>
              <a:buNone/>
              <a:defRPr sz="1900">
                <a:latin typeface="Fjalla One"/>
                <a:ea typeface="Fjalla One"/>
                <a:cs typeface="Fjalla One"/>
                <a:sym typeface="Fjalla One"/>
              </a:defRPr>
            </a:lvl9pPr>
          </a:lstStyle>
          <a:p>
            <a:endParaRPr/>
          </a:p>
        </p:txBody>
      </p:sp>
      <p:sp>
        <p:nvSpPr>
          <p:cNvPr id="50" name="Google Shape;50;p13"/>
          <p:cNvSpPr txBox="1">
            <a:spLocks noGrp="1"/>
          </p:cNvSpPr>
          <p:nvPr>
            <p:ph type="subTitle" idx="8"/>
          </p:nvPr>
        </p:nvSpPr>
        <p:spPr>
          <a:xfrm>
            <a:off x="1544588" y="3959633"/>
            <a:ext cx="3862500" cy="440000"/>
          </a:xfrm>
          <a:prstGeom prst="rect">
            <a:avLst/>
          </a:prstGeom>
          <a:noFill/>
        </p:spPr>
        <p:txBody>
          <a:bodyPr spcFirstLastPara="1" wrap="square" lIns="91425" tIns="91425" rIns="91425" bIns="91425" anchor="ctr" anchorCtr="0">
            <a:noAutofit/>
          </a:bodyPr>
          <a:lstStyle>
            <a:lvl1pPr lvl="0" algn="r" rtl="0">
              <a:lnSpc>
                <a:spcPct val="100000"/>
              </a:lnSpc>
              <a:spcBef>
                <a:spcPts val="0"/>
              </a:spcBef>
              <a:spcAft>
                <a:spcPts val="0"/>
              </a:spcAft>
              <a:buNone/>
              <a:defRPr sz="1300"/>
            </a:lvl1pPr>
            <a:lvl2pPr lvl="1" algn="r" rtl="0">
              <a:lnSpc>
                <a:spcPct val="100000"/>
              </a:lnSpc>
              <a:spcBef>
                <a:spcPts val="0"/>
              </a:spcBef>
              <a:spcAft>
                <a:spcPts val="0"/>
              </a:spcAft>
              <a:buNone/>
              <a:defRPr sz="1300"/>
            </a:lvl2pPr>
            <a:lvl3pPr lvl="2" algn="r" rtl="0">
              <a:lnSpc>
                <a:spcPct val="100000"/>
              </a:lnSpc>
              <a:spcBef>
                <a:spcPts val="0"/>
              </a:spcBef>
              <a:spcAft>
                <a:spcPts val="0"/>
              </a:spcAft>
              <a:buNone/>
              <a:defRPr sz="1300"/>
            </a:lvl3pPr>
            <a:lvl4pPr lvl="3" algn="r" rtl="0">
              <a:lnSpc>
                <a:spcPct val="100000"/>
              </a:lnSpc>
              <a:spcBef>
                <a:spcPts val="0"/>
              </a:spcBef>
              <a:spcAft>
                <a:spcPts val="0"/>
              </a:spcAft>
              <a:buNone/>
              <a:defRPr sz="1300"/>
            </a:lvl4pPr>
            <a:lvl5pPr lvl="4" algn="r" rtl="0">
              <a:lnSpc>
                <a:spcPct val="100000"/>
              </a:lnSpc>
              <a:spcBef>
                <a:spcPts val="0"/>
              </a:spcBef>
              <a:spcAft>
                <a:spcPts val="0"/>
              </a:spcAft>
              <a:buNone/>
              <a:defRPr sz="1300"/>
            </a:lvl5pPr>
            <a:lvl6pPr lvl="5" algn="r" rtl="0">
              <a:lnSpc>
                <a:spcPct val="100000"/>
              </a:lnSpc>
              <a:spcBef>
                <a:spcPts val="0"/>
              </a:spcBef>
              <a:spcAft>
                <a:spcPts val="0"/>
              </a:spcAft>
              <a:buNone/>
              <a:defRPr sz="1300"/>
            </a:lvl6pPr>
            <a:lvl7pPr lvl="6" algn="r" rtl="0">
              <a:lnSpc>
                <a:spcPct val="100000"/>
              </a:lnSpc>
              <a:spcBef>
                <a:spcPts val="0"/>
              </a:spcBef>
              <a:spcAft>
                <a:spcPts val="0"/>
              </a:spcAft>
              <a:buNone/>
              <a:defRPr sz="1300"/>
            </a:lvl7pPr>
            <a:lvl8pPr lvl="7" algn="r" rtl="0">
              <a:lnSpc>
                <a:spcPct val="100000"/>
              </a:lnSpc>
              <a:spcBef>
                <a:spcPts val="0"/>
              </a:spcBef>
              <a:spcAft>
                <a:spcPts val="0"/>
              </a:spcAft>
              <a:buNone/>
              <a:defRPr sz="1300"/>
            </a:lvl8pPr>
            <a:lvl9pPr lvl="8" algn="r" rtl="0">
              <a:lnSpc>
                <a:spcPct val="100000"/>
              </a:lnSpc>
              <a:spcBef>
                <a:spcPts val="0"/>
              </a:spcBef>
              <a:spcAft>
                <a:spcPts val="0"/>
              </a:spcAft>
              <a:buNone/>
              <a:defRPr sz="1300"/>
            </a:lvl9pPr>
          </a:lstStyle>
          <a:p>
            <a:endParaRPr/>
          </a:p>
        </p:txBody>
      </p:sp>
      <p:sp>
        <p:nvSpPr>
          <p:cNvPr id="51" name="Google Shape;51;p13"/>
          <p:cNvSpPr txBox="1">
            <a:spLocks noGrp="1"/>
          </p:cNvSpPr>
          <p:nvPr>
            <p:ph type="title" idx="9" hasCustomPrompt="1"/>
          </p:nvPr>
        </p:nvSpPr>
        <p:spPr>
          <a:xfrm>
            <a:off x="5572013" y="4784100"/>
            <a:ext cx="2027400" cy="778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rgbClr val="323C40"/>
              </a:buClr>
              <a:buSzPts val="4000"/>
              <a:buNone/>
              <a:defRPr sz="4000">
                <a:solidFill>
                  <a:srgbClr val="323C40"/>
                </a:solidFill>
              </a:defRPr>
            </a:lvl1pPr>
            <a:lvl2pPr lvl="1" algn="ctr" rtl="0">
              <a:spcBef>
                <a:spcPts val="0"/>
              </a:spcBef>
              <a:spcAft>
                <a:spcPts val="0"/>
              </a:spcAft>
              <a:buClr>
                <a:srgbClr val="323C40"/>
              </a:buClr>
              <a:buSzPts val="4000"/>
              <a:buNone/>
              <a:defRPr sz="4000">
                <a:solidFill>
                  <a:srgbClr val="323C40"/>
                </a:solidFill>
              </a:defRPr>
            </a:lvl2pPr>
            <a:lvl3pPr lvl="2" algn="ctr" rtl="0">
              <a:spcBef>
                <a:spcPts val="0"/>
              </a:spcBef>
              <a:spcAft>
                <a:spcPts val="0"/>
              </a:spcAft>
              <a:buClr>
                <a:srgbClr val="323C40"/>
              </a:buClr>
              <a:buSzPts val="4000"/>
              <a:buNone/>
              <a:defRPr sz="4000">
                <a:solidFill>
                  <a:srgbClr val="323C40"/>
                </a:solidFill>
              </a:defRPr>
            </a:lvl3pPr>
            <a:lvl4pPr lvl="3" algn="ctr" rtl="0">
              <a:spcBef>
                <a:spcPts val="0"/>
              </a:spcBef>
              <a:spcAft>
                <a:spcPts val="0"/>
              </a:spcAft>
              <a:buClr>
                <a:srgbClr val="323C40"/>
              </a:buClr>
              <a:buSzPts val="4000"/>
              <a:buNone/>
              <a:defRPr sz="4000">
                <a:solidFill>
                  <a:srgbClr val="323C40"/>
                </a:solidFill>
              </a:defRPr>
            </a:lvl4pPr>
            <a:lvl5pPr lvl="4" algn="ctr" rtl="0">
              <a:spcBef>
                <a:spcPts val="0"/>
              </a:spcBef>
              <a:spcAft>
                <a:spcPts val="0"/>
              </a:spcAft>
              <a:buClr>
                <a:srgbClr val="323C40"/>
              </a:buClr>
              <a:buSzPts val="4000"/>
              <a:buNone/>
              <a:defRPr sz="4000">
                <a:solidFill>
                  <a:srgbClr val="323C40"/>
                </a:solidFill>
              </a:defRPr>
            </a:lvl5pPr>
            <a:lvl6pPr lvl="5" algn="ctr" rtl="0">
              <a:spcBef>
                <a:spcPts val="0"/>
              </a:spcBef>
              <a:spcAft>
                <a:spcPts val="0"/>
              </a:spcAft>
              <a:buClr>
                <a:srgbClr val="323C40"/>
              </a:buClr>
              <a:buSzPts val="4000"/>
              <a:buNone/>
              <a:defRPr sz="4000">
                <a:solidFill>
                  <a:srgbClr val="323C40"/>
                </a:solidFill>
              </a:defRPr>
            </a:lvl6pPr>
            <a:lvl7pPr lvl="6" algn="ctr" rtl="0">
              <a:spcBef>
                <a:spcPts val="0"/>
              </a:spcBef>
              <a:spcAft>
                <a:spcPts val="0"/>
              </a:spcAft>
              <a:buClr>
                <a:srgbClr val="323C40"/>
              </a:buClr>
              <a:buSzPts val="4000"/>
              <a:buNone/>
              <a:defRPr sz="4000">
                <a:solidFill>
                  <a:srgbClr val="323C40"/>
                </a:solidFill>
              </a:defRPr>
            </a:lvl7pPr>
            <a:lvl8pPr lvl="7" algn="ctr" rtl="0">
              <a:spcBef>
                <a:spcPts val="0"/>
              </a:spcBef>
              <a:spcAft>
                <a:spcPts val="0"/>
              </a:spcAft>
              <a:buClr>
                <a:srgbClr val="323C40"/>
              </a:buClr>
              <a:buSzPts val="4000"/>
              <a:buNone/>
              <a:defRPr sz="4000">
                <a:solidFill>
                  <a:srgbClr val="323C40"/>
                </a:solidFill>
              </a:defRPr>
            </a:lvl8pPr>
            <a:lvl9pPr lvl="8" algn="ctr" rtl="0">
              <a:spcBef>
                <a:spcPts val="0"/>
              </a:spcBef>
              <a:spcAft>
                <a:spcPts val="0"/>
              </a:spcAft>
              <a:buClr>
                <a:srgbClr val="323C40"/>
              </a:buClr>
              <a:buSzPts val="4000"/>
              <a:buNone/>
              <a:defRPr sz="4000">
                <a:solidFill>
                  <a:srgbClr val="323C40"/>
                </a:solidFill>
              </a:defRPr>
            </a:lvl9pPr>
          </a:lstStyle>
          <a:p>
            <a:r>
              <a:t>xx%</a:t>
            </a:r>
          </a:p>
        </p:txBody>
      </p:sp>
      <p:sp>
        <p:nvSpPr>
          <p:cNvPr id="52" name="Google Shape;52;p13"/>
          <p:cNvSpPr txBox="1">
            <a:spLocks noGrp="1"/>
          </p:cNvSpPr>
          <p:nvPr>
            <p:ph type="subTitle" idx="13"/>
          </p:nvPr>
        </p:nvSpPr>
        <p:spPr>
          <a:xfrm>
            <a:off x="1544588" y="4784100"/>
            <a:ext cx="3862500" cy="440000"/>
          </a:xfrm>
          <a:prstGeom prst="rect">
            <a:avLst/>
          </a:prstGeom>
          <a:noFill/>
        </p:spPr>
        <p:txBody>
          <a:bodyPr spcFirstLastPara="1" wrap="square" lIns="91425" tIns="91425" rIns="91425" bIns="91425" anchor="ctr" anchorCtr="0">
            <a:noAutofit/>
          </a:bodyPr>
          <a:lstStyle>
            <a:lvl1pPr lvl="0" algn="r" rtl="0">
              <a:lnSpc>
                <a:spcPct val="100000"/>
              </a:lnSpc>
              <a:spcBef>
                <a:spcPts val="0"/>
              </a:spcBef>
              <a:spcAft>
                <a:spcPts val="0"/>
              </a:spcAft>
              <a:buNone/>
              <a:defRPr sz="1900">
                <a:latin typeface="Fjalla One"/>
                <a:ea typeface="Fjalla One"/>
                <a:cs typeface="Fjalla One"/>
                <a:sym typeface="Fjalla One"/>
              </a:defRPr>
            </a:lvl1pPr>
            <a:lvl2pPr lvl="1" algn="r" rtl="0">
              <a:lnSpc>
                <a:spcPct val="100000"/>
              </a:lnSpc>
              <a:spcBef>
                <a:spcPts val="0"/>
              </a:spcBef>
              <a:spcAft>
                <a:spcPts val="0"/>
              </a:spcAft>
              <a:buNone/>
              <a:defRPr sz="1900">
                <a:latin typeface="Fjalla One"/>
                <a:ea typeface="Fjalla One"/>
                <a:cs typeface="Fjalla One"/>
                <a:sym typeface="Fjalla One"/>
              </a:defRPr>
            </a:lvl2pPr>
            <a:lvl3pPr lvl="2" algn="r" rtl="0">
              <a:lnSpc>
                <a:spcPct val="100000"/>
              </a:lnSpc>
              <a:spcBef>
                <a:spcPts val="0"/>
              </a:spcBef>
              <a:spcAft>
                <a:spcPts val="0"/>
              </a:spcAft>
              <a:buNone/>
              <a:defRPr sz="1900">
                <a:latin typeface="Fjalla One"/>
                <a:ea typeface="Fjalla One"/>
                <a:cs typeface="Fjalla One"/>
                <a:sym typeface="Fjalla One"/>
              </a:defRPr>
            </a:lvl3pPr>
            <a:lvl4pPr lvl="3" algn="r" rtl="0">
              <a:lnSpc>
                <a:spcPct val="100000"/>
              </a:lnSpc>
              <a:spcBef>
                <a:spcPts val="0"/>
              </a:spcBef>
              <a:spcAft>
                <a:spcPts val="0"/>
              </a:spcAft>
              <a:buNone/>
              <a:defRPr sz="1900">
                <a:latin typeface="Fjalla One"/>
                <a:ea typeface="Fjalla One"/>
                <a:cs typeface="Fjalla One"/>
                <a:sym typeface="Fjalla One"/>
              </a:defRPr>
            </a:lvl4pPr>
            <a:lvl5pPr lvl="4" algn="r" rtl="0">
              <a:lnSpc>
                <a:spcPct val="100000"/>
              </a:lnSpc>
              <a:spcBef>
                <a:spcPts val="0"/>
              </a:spcBef>
              <a:spcAft>
                <a:spcPts val="0"/>
              </a:spcAft>
              <a:buNone/>
              <a:defRPr sz="1900">
                <a:latin typeface="Fjalla One"/>
                <a:ea typeface="Fjalla One"/>
                <a:cs typeface="Fjalla One"/>
                <a:sym typeface="Fjalla One"/>
              </a:defRPr>
            </a:lvl5pPr>
            <a:lvl6pPr lvl="5" algn="r" rtl="0">
              <a:lnSpc>
                <a:spcPct val="100000"/>
              </a:lnSpc>
              <a:spcBef>
                <a:spcPts val="0"/>
              </a:spcBef>
              <a:spcAft>
                <a:spcPts val="0"/>
              </a:spcAft>
              <a:buNone/>
              <a:defRPr sz="1900">
                <a:latin typeface="Fjalla One"/>
                <a:ea typeface="Fjalla One"/>
                <a:cs typeface="Fjalla One"/>
                <a:sym typeface="Fjalla One"/>
              </a:defRPr>
            </a:lvl6pPr>
            <a:lvl7pPr lvl="6" algn="r" rtl="0">
              <a:lnSpc>
                <a:spcPct val="100000"/>
              </a:lnSpc>
              <a:spcBef>
                <a:spcPts val="0"/>
              </a:spcBef>
              <a:spcAft>
                <a:spcPts val="0"/>
              </a:spcAft>
              <a:buNone/>
              <a:defRPr sz="1900">
                <a:latin typeface="Fjalla One"/>
                <a:ea typeface="Fjalla One"/>
                <a:cs typeface="Fjalla One"/>
                <a:sym typeface="Fjalla One"/>
              </a:defRPr>
            </a:lvl7pPr>
            <a:lvl8pPr lvl="7" algn="r" rtl="0">
              <a:lnSpc>
                <a:spcPct val="100000"/>
              </a:lnSpc>
              <a:spcBef>
                <a:spcPts val="0"/>
              </a:spcBef>
              <a:spcAft>
                <a:spcPts val="0"/>
              </a:spcAft>
              <a:buNone/>
              <a:defRPr sz="1900">
                <a:latin typeface="Fjalla One"/>
                <a:ea typeface="Fjalla One"/>
                <a:cs typeface="Fjalla One"/>
                <a:sym typeface="Fjalla One"/>
              </a:defRPr>
            </a:lvl8pPr>
            <a:lvl9pPr lvl="8" algn="r" rtl="0">
              <a:lnSpc>
                <a:spcPct val="100000"/>
              </a:lnSpc>
              <a:spcBef>
                <a:spcPts val="0"/>
              </a:spcBef>
              <a:spcAft>
                <a:spcPts val="0"/>
              </a:spcAft>
              <a:buNone/>
              <a:defRPr sz="1900">
                <a:latin typeface="Fjalla One"/>
                <a:ea typeface="Fjalla One"/>
                <a:cs typeface="Fjalla One"/>
                <a:sym typeface="Fjalla One"/>
              </a:defRPr>
            </a:lvl9pPr>
          </a:lstStyle>
          <a:p>
            <a:endParaRPr/>
          </a:p>
        </p:txBody>
      </p:sp>
      <p:sp>
        <p:nvSpPr>
          <p:cNvPr id="53" name="Google Shape;53;p13"/>
          <p:cNvSpPr txBox="1">
            <a:spLocks noGrp="1"/>
          </p:cNvSpPr>
          <p:nvPr>
            <p:ph type="subTitle" idx="14"/>
          </p:nvPr>
        </p:nvSpPr>
        <p:spPr>
          <a:xfrm>
            <a:off x="1544588" y="5122500"/>
            <a:ext cx="3862500" cy="440000"/>
          </a:xfrm>
          <a:prstGeom prst="rect">
            <a:avLst/>
          </a:prstGeom>
          <a:noFill/>
        </p:spPr>
        <p:txBody>
          <a:bodyPr spcFirstLastPara="1" wrap="square" lIns="91425" tIns="91425" rIns="91425" bIns="91425" anchor="ctr" anchorCtr="0">
            <a:noAutofit/>
          </a:bodyPr>
          <a:lstStyle>
            <a:lvl1pPr lvl="0" algn="r" rtl="0">
              <a:lnSpc>
                <a:spcPct val="100000"/>
              </a:lnSpc>
              <a:spcBef>
                <a:spcPts val="0"/>
              </a:spcBef>
              <a:spcAft>
                <a:spcPts val="0"/>
              </a:spcAft>
              <a:buNone/>
              <a:defRPr sz="1300"/>
            </a:lvl1pPr>
            <a:lvl2pPr lvl="1" algn="r" rtl="0">
              <a:lnSpc>
                <a:spcPct val="100000"/>
              </a:lnSpc>
              <a:spcBef>
                <a:spcPts val="0"/>
              </a:spcBef>
              <a:spcAft>
                <a:spcPts val="0"/>
              </a:spcAft>
              <a:buNone/>
              <a:defRPr sz="1300"/>
            </a:lvl2pPr>
            <a:lvl3pPr lvl="2" algn="r" rtl="0">
              <a:lnSpc>
                <a:spcPct val="100000"/>
              </a:lnSpc>
              <a:spcBef>
                <a:spcPts val="0"/>
              </a:spcBef>
              <a:spcAft>
                <a:spcPts val="0"/>
              </a:spcAft>
              <a:buNone/>
              <a:defRPr sz="1300"/>
            </a:lvl3pPr>
            <a:lvl4pPr lvl="3" algn="r" rtl="0">
              <a:lnSpc>
                <a:spcPct val="100000"/>
              </a:lnSpc>
              <a:spcBef>
                <a:spcPts val="0"/>
              </a:spcBef>
              <a:spcAft>
                <a:spcPts val="0"/>
              </a:spcAft>
              <a:buNone/>
              <a:defRPr sz="1300"/>
            </a:lvl4pPr>
            <a:lvl5pPr lvl="4" algn="r" rtl="0">
              <a:lnSpc>
                <a:spcPct val="100000"/>
              </a:lnSpc>
              <a:spcBef>
                <a:spcPts val="0"/>
              </a:spcBef>
              <a:spcAft>
                <a:spcPts val="0"/>
              </a:spcAft>
              <a:buNone/>
              <a:defRPr sz="1300"/>
            </a:lvl5pPr>
            <a:lvl6pPr lvl="5" algn="r" rtl="0">
              <a:lnSpc>
                <a:spcPct val="100000"/>
              </a:lnSpc>
              <a:spcBef>
                <a:spcPts val="0"/>
              </a:spcBef>
              <a:spcAft>
                <a:spcPts val="0"/>
              </a:spcAft>
              <a:buNone/>
              <a:defRPr sz="1300"/>
            </a:lvl6pPr>
            <a:lvl7pPr lvl="6" algn="r" rtl="0">
              <a:lnSpc>
                <a:spcPct val="100000"/>
              </a:lnSpc>
              <a:spcBef>
                <a:spcPts val="0"/>
              </a:spcBef>
              <a:spcAft>
                <a:spcPts val="0"/>
              </a:spcAft>
              <a:buNone/>
              <a:defRPr sz="1300"/>
            </a:lvl7pPr>
            <a:lvl8pPr lvl="7" algn="r" rtl="0">
              <a:lnSpc>
                <a:spcPct val="100000"/>
              </a:lnSpc>
              <a:spcBef>
                <a:spcPts val="0"/>
              </a:spcBef>
              <a:spcAft>
                <a:spcPts val="0"/>
              </a:spcAft>
              <a:buNone/>
              <a:defRPr sz="1300"/>
            </a:lvl8pPr>
            <a:lvl9pPr lvl="8" algn="r" rtl="0">
              <a:lnSpc>
                <a:spcPct val="100000"/>
              </a:lnSpc>
              <a:spcBef>
                <a:spcPts val="0"/>
              </a:spcBef>
              <a:spcAft>
                <a:spcPts val="0"/>
              </a:spcAft>
              <a:buNone/>
              <a:defRPr sz="1300"/>
            </a:lvl9pPr>
          </a:lstStyle>
          <a:p>
            <a:endParaRPr/>
          </a:p>
        </p:txBody>
      </p:sp>
    </p:spTree>
    <p:extLst>
      <p:ext uri="{BB962C8B-B14F-4D97-AF65-F5344CB8AC3E}">
        <p14:creationId xmlns:p14="http://schemas.microsoft.com/office/powerpoint/2010/main" val="2080244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hree columns">
  <p:cSld name="Three columns">
    <p:spTree>
      <p:nvGrpSpPr>
        <p:cNvPr id="1" name="Shape 54"/>
        <p:cNvGrpSpPr/>
        <p:nvPr/>
      </p:nvGrpSpPr>
      <p:grpSpPr>
        <a:xfrm>
          <a:off x="0" y="0"/>
          <a:ext cx="0" cy="0"/>
          <a:chOff x="0" y="0"/>
          <a:chExt cx="0" cy="0"/>
        </a:xfrm>
      </p:grpSpPr>
      <p:sp>
        <p:nvSpPr>
          <p:cNvPr id="55" name="Google Shape;55;p14"/>
          <p:cNvSpPr txBox="1">
            <a:spLocks noGrp="1"/>
          </p:cNvSpPr>
          <p:nvPr>
            <p:ph type="subTitle" idx="1"/>
          </p:nvPr>
        </p:nvSpPr>
        <p:spPr>
          <a:xfrm>
            <a:off x="911600" y="2855467"/>
            <a:ext cx="2472600" cy="2937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500">
                <a:solidFill>
                  <a:srgbClr val="323C40"/>
                </a:solidFill>
              </a:defRPr>
            </a:lvl1pPr>
            <a:lvl2pPr lvl="1" algn="ctr" rtl="0">
              <a:spcBef>
                <a:spcPts val="0"/>
              </a:spcBef>
              <a:spcAft>
                <a:spcPts val="0"/>
              </a:spcAft>
              <a:buNone/>
              <a:defRPr sz="1500">
                <a:solidFill>
                  <a:srgbClr val="323C40"/>
                </a:solidFill>
              </a:defRPr>
            </a:lvl2pPr>
            <a:lvl3pPr lvl="2" algn="ctr" rtl="0">
              <a:spcBef>
                <a:spcPts val="0"/>
              </a:spcBef>
              <a:spcAft>
                <a:spcPts val="0"/>
              </a:spcAft>
              <a:buNone/>
              <a:defRPr sz="1500">
                <a:solidFill>
                  <a:srgbClr val="323C40"/>
                </a:solidFill>
              </a:defRPr>
            </a:lvl3pPr>
            <a:lvl4pPr lvl="3" algn="ctr" rtl="0">
              <a:spcBef>
                <a:spcPts val="0"/>
              </a:spcBef>
              <a:spcAft>
                <a:spcPts val="0"/>
              </a:spcAft>
              <a:buNone/>
              <a:defRPr sz="1500">
                <a:solidFill>
                  <a:srgbClr val="323C40"/>
                </a:solidFill>
              </a:defRPr>
            </a:lvl4pPr>
            <a:lvl5pPr lvl="4" algn="ctr" rtl="0">
              <a:spcBef>
                <a:spcPts val="0"/>
              </a:spcBef>
              <a:spcAft>
                <a:spcPts val="0"/>
              </a:spcAft>
              <a:buNone/>
              <a:defRPr sz="1500">
                <a:solidFill>
                  <a:srgbClr val="323C40"/>
                </a:solidFill>
              </a:defRPr>
            </a:lvl5pPr>
            <a:lvl6pPr lvl="5" algn="ctr" rtl="0">
              <a:spcBef>
                <a:spcPts val="0"/>
              </a:spcBef>
              <a:spcAft>
                <a:spcPts val="0"/>
              </a:spcAft>
              <a:buNone/>
              <a:defRPr sz="1500">
                <a:solidFill>
                  <a:srgbClr val="323C40"/>
                </a:solidFill>
              </a:defRPr>
            </a:lvl6pPr>
            <a:lvl7pPr lvl="6" algn="ctr" rtl="0">
              <a:spcBef>
                <a:spcPts val="0"/>
              </a:spcBef>
              <a:spcAft>
                <a:spcPts val="0"/>
              </a:spcAft>
              <a:buNone/>
              <a:defRPr sz="1500">
                <a:solidFill>
                  <a:srgbClr val="323C40"/>
                </a:solidFill>
              </a:defRPr>
            </a:lvl7pPr>
            <a:lvl8pPr lvl="7" algn="ctr" rtl="0">
              <a:spcBef>
                <a:spcPts val="0"/>
              </a:spcBef>
              <a:spcAft>
                <a:spcPts val="0"/>
              </a:spcAft>
              <a:buNone/>
              <a:defRPr sz="1500">
                <a:solidFill>
                  <a:srgbClr val="323C40"/>
                </a:solidFill>
              </a:defRPr>
            </a:lvl8pPr>
            <a:lvl9pPr lvl="8" algn="ctr" rtl="0">
              <a:spcBef>
                <a:spcPts val="0"/>
              </a:spcBef>
              <a:spcAft>
                <a:spcPts val="0"/>
              </a:spcAft>
              <a:buNone/>
              <a:defRPr sz="1500">
                <a:solidFill>
                  <a:srgbClr val="323C40"/>
                </a:solidFill>
              </a:defRPr>
            </a:lvl9pPr>
          </a:lstStyle>
          <a:p>
            <a:endParaRPr/>
          </a:p>
        </p:txBody>
      </p:sp>
      <p:sp>
        <p:nvSpPr>
          <p:cNvPr id="56" name="Google Shape;56;p14"/>
          <p:cNvSpPr txBox="1">
            <a:spLocks noGrp="1"/>
          </p:cNvSpPr>
          <p:nvPr>
            <p:ph type="subTitle" idx="2"/>
          </p:nvPr>
        </p:nvSpPr>
        <p:spPr>
          <a:xfrm>
            <a:off x="3693900" y="1650700"/>
            <a:ext cx="2316600" cy="21720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a:endParaRPr/>
          </a:p>
        </p:txBody>
      </p:sp>
      <p:sp>
        <p:nvSpPr>
          <p:cNvPr id="57" name="Google Shape;57;p14"/>
          <p:cNvSpPr txBox="1">
            <a:spLocks noGrp="1"/>
          </p:cNvSpPr>
          <p:nvPr>
            <p:ph type="subTitle" idx="3"/>
          </p:nvPr>
        </p:nvSpPr>
        <p:spPr>
          <a:xfrm>
            <a:off x="6117376" y="3962833"/>
            <a:ext cx="2316600" cy="21720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a:endParaRPr/>
          </a:p>
        </p:txBody>
      </p:sp>
      <p:sp>
        <p:nvSpPr>
          <p:cNvPr id="58" name="Google Shape;58;p14"/>
          <p:cNvSpPr txBox="1">
            <a:spLocks noGrp="1"/>
          </p:cNvSpPr>
          <p:nvPr>
            <p:ph type="subTitle" idx="4"/>
          </p:nvPr>
        </p:nvSpPr>
        <p:spPr>
          <a:xfrm>
            <a:off x="911600" y="1992333"/>
            <a:ext cx="2472600" cy="862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1500">
                <a:solidFill>
                  <a:srgbClr val="323C40"/>
                </a:solidFill>
                <a:latin typeface="Fjalla One"/>
                <a:ea typeface="Fjalla One"/>
                <a:cs typeface="Fjalla One"/>
                <a:sym typeface="Fjalla One"/>
              </a:defRPr>
            </a:lvl1pPr>
            <a:lvl2pPr lvl="1" algn="ctr" rtl="0">
              <a:lnSpc>
                <a:spcPct val="100000"/>
              </a:lnSpc>
              <a:spcBef>
                <a:spcPts val="0"/>
              </a:spcBef>
              <a:spcAft>
                <a:spcPts val="0"/>
              </a:spcAft>
              <a:buNone/>
              <a:defRPr sz="1500">
                <a:solidFill>
                  <a:srgbClr val="323C40"/>
                </a:solidFill>
                <a:latin typeface="Fjalla One"/>
                <a:ea typeface="Fjalla One"/>
                <a:cs typeface="Fjalla One"/>
                <a:sym typeface="Fjalla One"/>
              </a:defRPr>
            </a:lvl2pPr>
            <a:lvl3pPr lvl="2" algn="ctr" rtl="0">
              <a:lnSpc>
                <a:spcPct val="100000"/>
              </a:lnSpc>
              <a:spcBef>
                <a:spcPts val="0"/>
              </a:spcBef>
              <a:spcAft>
                <a:spcPts val="0"/>
              </a:spcAft>
              <a:buNone/>
              <a:defRPr sz="1500">
                <a:solidFill>
                  <a:srgbClr val="323C40"/>
                </a:solidFill>
                <a:latin typeface="Fjalla One"/>
                <a:ea typeface="Fjalla One"/>
                <a:cs typeface="Fjalla One"/>
                <a:sym typeface="Fjalla One"/>
              </a:defRPr>
            </a:lvl3pPr>
            <a:lvl4pPr lvl="3" algn="ctr" rtl="0">
              <a:lnSpc>
                <a:spcPct val="100000"/>
              </a:lnSpc>
              <a:spcBef>
                <a:spcPts val="0"/>
              </a:spcBef>
              <a:spcAft>
                <a:spcPts val="0"/>
              </a:spcAft>
              <a:buNone/>
              <a:defRPr sz="1500">
                <a:solidFill>
                  <a:srgbClr val="323C40"/>
                </a:solidFill>
                <a:latin typeface="Fjalla One"/>
                <a:ea typeface="Fjalla One"/>
                <a:cs typeface="Fjalla One"/>
                <a:sym typeface="Fjalla One"/>
              </a:defRPr>
            </a:lvl4pPr>
            <a:lvl5pPr lvl="4" algn="ctr" rtl="0">
              <a:lnSpc>
                <a:spcPct val="100000"/>
              </a:lnSpc>
              <a:spcBef>
                <a:spcPts val="0"/>
              </a:spcBef>
              <a:spcAft>
                <a:spcPts val="0"/>
              </a:spcAft>
              <a:buNone/>
              <a:defRPr sz="1500">
                <a:solidFill>
                  <a:srgbClr val="323C40"/>
                </a:solidFill>
                <a:latin typeface="Fjalla One"/>
                <a:ea typeface="Fjalla One"/>
                <a:cs typeface="Fjalla One"/>
                <a:sym typeface="Fjalla One"/>
              </a:defRPr>
            </a:lvl5pPr>
            <a:lvl6pPr lvl="5" algn="ctr" rtl="0">
              <a:lnSpc>
                <a:spcPct val="100000"/>
              </a:lnSpc>
              <a:spcBef>
                <a:spcPts val="0"/>
              </a:spcBef>
              <a:spcAft>
                <a:spcPts val="0"/>
              </a:spcAft>
              <a:buNone/>
              <a:defRPr sz="1500">
                <a:solidFill>
                  <a:srgbClr val="323C40"/>
                </a:solidFill>
                <a:latin typeface="Fjalla One"/>
                <a:ea typeface="Fjalla One"/>
                <a:cs typeface="Fjalla One"/>
                <a:sym typeface="Fjalla One"/>
              </a:defRPr>
            </a:lvl6pPr>
            <a:lvl7pPr lvl="6" algn="ctr" rtl="0">
              <a:lnSpc>
                <a:spcPct val="100000"/>
              </a:lnSpc>
              <a:spcBef>
                <a:spcPts val="0"/>
              </a:spcBef>
              <a:spcAft>
                <a:spcPts val="0"/>
              </a:spcAft>
              <a:buNone/>
              <a:defRPr sz="1500">
                <a:solidFill>
                  <a:srgbClr val="323C40"/>
                </a:solidFill>
                <a:latin typeface="Fjalla One"/>
                <a:ea typeface="Fjalla One"/>
                <a:cs typeface="Fjalla One"/>
                <a:sym typeface="Fjalla One"/>
              </a:defRPr>
            </a:lvl7pPr>
            <a:lvl8pPr lvl="7" algn="ctr" rtl="0">
              <a:lnSpc>
                <a:spcPct val="100000"/>
              </a:lnSpc>
              <a:spcBef>
                <a:spcPts val="0"/>
              </a:spcBef>
              <a:spcAft>
                <a:spcPts val="0"/>
              </a:spcAft>
              <a:buNone/>
              <a:defRPr sz="1500">
                <a:solidFill>
                  <a:srgbClr val="323C40"/>
                </a:solidFill>
                <a:latin typeface="Fjalla One"/>
                <a:ea typeface="Fjalla One"/>
                <a:cs typeface="Fjalla One"/>
                <a:sym typeface="Fjalla One"/>
              </a:defRPr>
            </a:lvl8pPr>
            <a:lvl9pPr lvl="8" algn="ctr" rtl="0">
              <a:lnSpc>
                <a:spcPct val="100000"/>
              </a:lnSpc>
              <a:spcBef>
                <a:spcPts val="0"/>
              </a:spcBef>
              <a:spcAft>
                <a:spcPts val="0"/>
              </a:spcAft>
              <a:buNone/>
              <a:defRPr sz="1500">
                <a:solidFill>
                  <a:srgbClr val="323C40"/>
                </a:solidFill>
                <a:latin typeface="Fjalla One"/>
                <a:ea typeface="Fjalla One"/>
                <a:cs typeface="Fjalla One"/>
                <a:sym typeface="Fjalla One"/>
              </a:defRPr>
            </a:lvl9pPr>
          </a:lstStyle>
          <a:p>
            <a:endParaRPr/>
          </a:p>
        </p:txBody>
      </p:sp>
      <p:sp>
        <p:nvSpPr>
          <p:cNvPr id="59" name="Google Shape;59;p14"/>
          <p:cNvSpPr/>
          <p:nvPr/>
        </p:nvSpPr>
        <p:spPr>
          <a:xfrm rot="5400000">
            <a:off x="4502400" y="612900"/>
            <a:ext cx="139200" cy="13212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0" name="Google Shape;60;p14"/>
          <p:cNvSpPr txBox="1">
            <a:spLocks noGrp="1"/>
          </p:cNvSpPr>
          <p:nvPr>
            <p:ph type="title"/>
          </p:nvPr>
        </p:nvSpPr>
        <p:spPr>
          <a:xfrm>
            <a:off x="709400" y="723300"/>
            <a:ext cx="7725000" cy="49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Tree>
    <p:extLst>
      <p:ext uri="{BB962C8B-B14F-4D97-AF65-F5344CB8AC3E}">
        <p14:creationId xmlns:p14="http://schemas.microsoft.com/office/powerpoint/2010/main" val="427365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rgbClr val="2D4E6B"/>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lang="en-US" sz="2400" kern="1200" smtClean="0">
                <a:solidFill>
                  <a:schemeClr val="tx1">
                    <a:lumMod val="75000"/>
                    <a:lumOff val="25000"/>
                  </a:schemeClr>
                </a:solidFill>
                <a:latin typeface="+mn-lt"/>
                <a:ea typeface="+mn-ea"/>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a:p>
        </p:txBody>
      </p:sp>
    </p:spTree>
    <p:extLst>
      <p:ext uri="{BB962C8B-B14F-4D97-AF65-F5344CB8AC3E}">
        <p14:creationId xmlns:p14="http://schemas.microsoft.com/office/powerpoint/2010/main" val="31257388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Big numbers">
  <p:cSld name="Big numbers">
    <p:spTree>
      <p:nvGrpSpPr>
        <p:cNvPr id="1" name="Shape 61"/>
        <p:cNvGrpSpPr/>
        <p:nvPr/>
      </p:nvGrpSpPr>
      <p:grpSpPr>
        <a:xfrm>
          <a:off x="0" y="0"/>
          <a:ext cx="0" cy="0"/>
          <a:chOff x="0" y="0"/>
          <a:chExt cx="0" cy="0"/>
        </a:xfrm>
      </p:grpSpPr>
      <p:sp>
        <p:nvSpPr>
          <p:cNvPr id="62" name="Google Shape;62;p15"/>
          <p:cNvSpPr txBox="1">
            <a:spLocks noGrp="1"/>
          </p:cNvSpPr>
          <p:nvPr>
            <p:ph type="title" hasCustomPrompt="1"/>
          </p:nvPr>
        </p:nvSpPr>
        <p:spPr>
          <a:xfrm>
            <a:off x="709400" y="2036867"/>
            <a:ext cx="3293700" cy="5808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rgbClr val="37C2D1"/>
              </a:buClr>
              <a:buSzPts val="4500"/>
              <a:buNone/>
              <a:defRPr sz="4500">
                <a:solidFill>
                  <a:srgbClr val="37C2D1"/>
                </a:solidFill>
              </a:defRPr>
            </a:lvl1pPr>
            <a:lvl2pPr lvl="1" algn="r" rtl="0">
              <a:spcBef>
                <a:spcPts val="0"/>
              </a:spcBef>
              <a:spcAft>
                <a:spcPts val="0"/>
              </a:spcAft>
              <a:buSzPts val="4500"/>
              <a:buNone/>
              <a:defRPr sz="4500"/>
            </a:lvl2pPr>
            <a:lvl3pPr lvl="2" algn="r" rtl="0">
              <a:spcBef>
                <a:spcPts val="0"/>
              </a:spcBef>
              <a:spcAft>
                <a:spcPts val="0"/>
              </a:spcAft>
              <a:buSzPts val="4500"/>
              <a:buNone/>
              <a:defRPr sz="4500"/>
            </a:lvl3pPr>
            <a:lvl4pPr lvl="3" algn="r" rtl="0">
              <a:spcBef>
                <a:spcPts val="0"/>
              </a:spcBef>
              <a:spcAft>
                <a:spcPts val="0"/>
              </a:spcAft>
              <a:buSzPts val="4500"/>
              <a:buNone/>
              <a:defRPr sz="4500"/>
            </a:lvl4pPr>
            <a:lvl5pPr lvl="4" algn="r" rtl="0">
              <a:spcBef>
                <a:spcPts val="0"/>
              </a:spcBef>
              <a:spcAft>
                <a:spcPts val="0"/>
              </a:spcAft>
              <a:buSzPts val="4500"/>
              <a:buNone/>
              <a:defRPr sz="4500"/>
            </a:lvl5pPr>
            <a:lvl6pPr lvl="5" algn="r" rtl="0">
              <a:spcBef>
                <a:spcPts val="0"/>
              </a:spcBef>
              <a:spcAft>
                <a:spcPts val="0"/>
              </a:spcAft>
              <a:buSzPts val="4500"/>
              <a:buNone/>
              <a:defRPr sz="4500"/>
            </a:lvl6pPr>
            <a:lvl7pPr lvl="6" algn="r" rtl="0">
              <a:spcBef>
                <a:spcPts val="0"/>
              </a:spcBef>
              <a:spcAft>
                <a:spcPts val="0"/>
              </a:spcAft>
              <a:buSzPts val="4500"/>
              <a:buNone/>
              <a:defRPr sz="4500"/>
            </a:lvl7pPr>
            <a:lvl8pPr lvl="7" algn="r" rtl="0">
              <a:spcBef>
                <a:spcPts val="0"/>
              </a:spcBef>
              <a:spcAft>
                <a:spcPts val="0"/>
              </a:spcAft>
              <a:buSzPts val="4500"/>
              <a:buNone/>
              <a:defRPr sz="4500"/>
            </a:lvl8pPr>
            <a:lvl9pPr lvl="8" algn="r" rtl="0">
              <a:spcBef>
                <a:spcPts val="0"/>
              </a:spcBef>
              <a:spcAft>
                <a:spcPts val="0"/>
              </a:spcAft>
              <a:buSzPts val="4500"/>
              <a:buNone/>
              <a:defRPr sz="4500"/>
            </a:lvl9pPr>
          </a:lstStyle>
          <a:p>
            <a:r>
              <a:t>xx%</a:t>
            </a:r>
          </a:p>
        </p:txBody>
      </p:sp>
      <p:sp>
        <p:nvSpPr>
          <p:cNvPr id="63" name="Google Shape;63;p15"/>
          <p:cNvSpPr txBox="1">
            <a:spLocks noGrp="1"/>
          </p:cNvSpPr>
          <p:nvPr>
            <p:ph type="subTitle" idx="1"/>
          </p:nvPr>
        </p:nvSpPr>
        <p:spPr>
          <a:xfrm>
            <a:off x="709400" y="2669233"/>
            <a:ext cx="3293700" cy="397200"/>
          </a:xfrm>
          <a:prstGeom prst="rect">
            <a:avLst/>
          </a:prstGeom>
          <a:solidFill>
            <a:srgbClr val="C1CBD2"/>
          </a:solidFill>
        </p:spPr>
        <p:txBody>
          <a:bodyPr spcFirstLastPara="1" wrap="square" lIns="91425" tIns="91425" rIns="91425" bIns="91425" anchor="ctr" anchorCtr="0">
            <a:noAutofit/>
          </a:bodyPr>
          <a:lstStyle>
            <a:lvl1pPr lvl="0" algn="r" rtl="0">
              <a:lnSpc>
                <a:spcPct val="100000"/>
              </a:lnSpc>
              <a:spcBef>
                <a:spcPts val="0"/>
              </a:spcBef>
              <a:spcAft>
                <a:spcPts val="0"/>
              </a:spcAft>
              <a:buNone/>
              <a:defRPr sz="1400"/>
            </a:lvl1pPr>
            <a:lvl2pPr lvl="1" algn="r" rtl="0">
              <a:lnSpc>
                <a:spcPct val="100000"/>
              </a:lnSpc>
              <a:spcBef>
                <a:spcPts val="0"/>
              </a:spcBef>
              <a:spcAft>
                <a:spcPts val="0"/>
              </a:spcAft>
              <a:buNone/>
              <a:defRPr sz="1400"/>
            </a:lvl2pPr>
            <a:lvl3pPr lvl="2" algn="r" rtl="0">
              <a:lnSpc>
                <a:spcPct val="100000"/>
              </a:lnSpc>
              <a:spcBef>
                <a:spcPts val="0"/>
              </a:spcBef>
              <a:spcAft>
                <a:spcPts val="0"/>
              </a:spcAft>
              <a:buNone/>
              <a:defRPr sz="1400"/>
            </a:lvl3pPr>
            <a:lvl4pPr lvl="3" algn="r" rtl="0">
              <a:lnSpc>
                <a:spcPct val="100000"/>
              </a:lnSpc>
              <a:spcBef>
                <a:spcPts val="0"/>
              </a:spcBef>
              <a:spcAft>
                <a:spcPts val="0"/>
              </a:spcAft>
              <a:buNone/>
              <a:defRPr sz="1400"/>
            </a:lvl4pPr>
            <a:lvl5pPr lvl="4" algn="r" rtl="0">
              <a:lnSpc>
                <a:spcPct val="100000"/>
              </a:lnSpc>
              <a:spcBef>
                <a:spcPts val="0"/>
              </a:spcBef>
              <a:spcAft>
                <a:spcPts val="0"/>
              </a:spcAft>
              <a:buNone/>
              <a:defRPr sz="1400"/>
            </a:lvl5pPr>
            <a:lvl6pPr lvl="5" algn="r" rtl="0">
              <a:lnSpc>
                <a:spcPct val="100000"/>
              </a:lnSpc>
              <a:spcBef>
                <a:spcPts val="0"/>
              </a:spcBef>
              <a:spcAft>
                <a:spcPts val="0"/>
              </a:spcAft>
              <a:buNone/>
              <a:defRPr sz="1400"/>
            </a:lvl6pPr>
            <a:lvl7pPr lvl="6" algn="r" rtl="0">
              <a:lnSpc>
                <a:spcPct val="100000"/>
              </a:lnSpc>
              <a:spcBef>
                <a:spcPts val="0"/>
              </a:spcBef>
              <a:spcAft>
                <a:spcPts val="0"/>
              </a:spcAft>
              <a:buNone/>
              <a:defRPr sz="1400"/>
            </a:lvl7pPr>
            <a:lvl8pPr lvl="7" algn="r" rtl="0">
              <a:lnSpc>
                <a:spcPct val="100000"/>
              </a:lnSpc>
              <a:spcBef>
                <a:spcPts val="0"/>
              </a:spcBef>
              <a:spcAft>
                <a:spcPts val="0"/>
              </a:spcAft>
              <a:buNone/>
              <a:defRPr sz="1400"/>
            </a:lvl8pPr>
            <a:lvl9pPr lvl="8" algn="r" rtl="0">
              <a:lnSpc>
                <a:spcPct val="100000"/>
              </a:lnSpc>
              <a:spcBef>
                <a:spcPts val="0"/>
              </a:spcBef>
              <a:spcAft>
                <a:spcPts val="0"/>
              </a:spcAft>
              <a:buNone/>
              <a:defRPr sz="1400"/>
            </a:lvl9pPr>
          </a:lstStyle>
          <a:p>
            <a:endParaRPr/>
          </a:p>
        </p:txBody>
      </p:sp>
      <p:sp>
        <p:nvSpPr>
          <p:cNvPr id="64" name="Google Shape;64;p15"/>
          <p:cNvSpPr txBox="1">
            <a:spLocks noGrp="1"/>
          </p:cNvSpPr>
          <p:nvPr>
            <p:ph type="title" idx="2" hasCustomPrompt="1"/>
          </p:nvPr>
        </p:nvSpPr>
        <p:spPr>
          <a:xfrm>
            <a:off x="709400" y="3377917"/>
            <a:ext cx="3293700" cy="5808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rgbClr val="37C2D1"/>
              </a:buClr>
              <a:buSzPts val="4500"/>
              <a:buNone/>
              <a:defRPr sz="4500">
                <a:solidFill>
                  <a:srgbClr val="37C2D1"/>
                </a:solidFill>
              </a:defRPr>
            </a:lvl1pPr>
            <a:lvl2pPr lvl="1" algn="r" rtl="0">
              <a:spcBef>
                <a:spcPts val="0"/>
              </a:spcBef>
              <a:spcAft>
                <a:spcPts val="0"/>
              </a:spcAft>
              <a:buSzPts val="4500"/>
              <a:buNone/>
              <a:defRPr sz="4500"/>
            </a:lvl2pPr>
            <a:lvl3pPr lvl="2" algn="r" rtl="0">
              <a:spcBef>
                <a:spcPts val="0"/>
              </a:spcBef>
              <a:spcAft>
                <a:spcPts val="0"/>
              </a:spcAft>
              <a:buSzPts val="4500"/>
              <a:buNone/>
              <a:defRPr sz="4500"/>
            </a:lvl3pPr>
            <a:lvl4pPr lvl="3" algn="r" rtl="0">
              <a:spcBef>
                <a:spcPts val="0"/>
              </a:spcBef>
              <a:spcAft>
                <a:spcPts val="0"/>
              </a:spcAft>
              <a:buSzPts val="4500"/>
              <a:buNone/>
              <a:defRPr sz="4500"/>
            </a:lvl4pPr>
            <a:lvl5pPr lvl="4" algn="r" rtl="0">
              <a:spcBef>
                <a:spcPts val="0"/>
              </a:spcBef>
              <a:spcAft>
                <a:spcPts val="0"/>
              </a:spcAft>
              <a:buSzPts val="4500"/>
              <a:buNone/>
              <a:defRPr sz="4500"/>
            </a:lvl5pPr>
            <a:lvl6pPr lvl="5" algn="r" rtl="0">
              <a:spcBef>
                <a:spcPts val="0"/>
              </a:spcBef>
              <a:spcAft>
                <a:spcPts val="0"/>
              </a:spcAft>
              <a:buSzPts val="4500"/>
              <a:buNone/>
              <a:defRPr sz="4500"/>
            </a:lvl6pPr>
            <a:lvl7pPr lvl="6" algn="r" rtl="0">
              <a:spcBef>
                <a:spcPts val="0"/>
              </a:spcBef>
              <a:spcAft>
                <a:spcPts val="0"/>
              </a:spcAft>
              <a:buSzPts val="4500"/>
              <a:buNone/>
              <a:defRPr sz="4500"/>
            </a:lvl7pPr>
            <a:lvl8pPr lvl="7" algn="r" rtl="0">
              <a:spcBef>
                <a:spcPts val="0"/>
              </a:spcBef>
              <a:spcAft>
                <a:spcPts val="0"/>
              </a:spcAft>
              <a:buSzPts val="4500"/>
              <a:buNone/>
              <a:defRPr sz="4500"/>
            </a:lvl8pPr>
            <a:lvl9pPr lvl="8" algn="r" rtl="0">
              <a:spcBef>
                <a:spcPts val="0"/>
              </a:spcBef>
              <a:spcAft>
                <a:spcPts val="0"/>
              </a:spcAft>
              <a:buSzPts val="4500"/>
              <a:buNone/>
              <a:defRPr sz="4500"/>
            </a:lvl9pPr>
          </a:lstStyle>
          <a:p>
            <a:r>
              <a:t>xx%</a:t>
            </a:r>
          </a:p>
        </p:txBody>
      </p:sp>
      <p:sp>
        <p:nvSpPr>
          <p:cNvPr id="65" name="Google Shape;65;p15"/>
          <p:cNvSpPr txBox="1">
            <a:spLocks noGrp="1"/>
          </p:cNvSpPr>
          <p:nvPr>
            <p:ph type="subTitle" idx="3"/>
          </p:nvPr>
        </p:nvSpPr>
        <p:spPr>
          <a:xfrm>
            <a:off x="709400" y="4010284"/>
            <a:ext cx="3293700" cy="397200"/>
          </a:xfrm>
          <a:prstGeom prst="rect">
            <a:avLst/>
          </a:prstGeom>
          <a:solidFill>
            <a:srgbClr val="C1CBD2"/>
          </a:solidFill>
        </p:spPr>
        <p:txBody>
          <a:bodyPr spcFirstLastPara="1" wrap="square" lIns="91425" tIns="91425" rIns="91425" bIns="91425" anchor="ctr" anchorCtr="0">
            <a:noAutofit/>
          </a:bodyPr>
          <a:lstStyle>
            <a:lvl1pPr lvl="0" algn="r" rtl="0">
              <a:lnSpc>
                <a:spcPct val="100000"/>
              </a:lnSpc>
              <a:spcBef>
                <a:spcPts val="0"/>
              </a:spcBef>
              <a:spcAft>
                <a:spcPts val="0"/>
              </a:spcAft>
              <a:buNone/>
              <a:defRPr sz="1400"/>
            </a:lvl1pPr>
            <a:lvl2pPr lvl="1" algn="r" rtl="0">
              <a:lnSpc>
                <a:spcPct val="100000"/>
              </a:lnSpc>
              <a:spcBef>
                <a:spcPts val="0"/>
              </a:spcBef>
              <a:spcAft>
                <a:spcPts val="0"/>
              </a:spcAft>
              <a:buNone/>
              <a:defRPr sz="1400"/>
            </a:lvl2pPr>
            <a:lvl3pPr lvl="2" algn="r" rtl="0">
              <a:lnSpc>
                <a:spcPct val="100000"/>
              </a:lnSpc>
              <a:spcBef>
                <a:spcPts val="0"/>
              </a:spcBef>
              <a:spcAft>
                <a:spcPts val="0"/>
              </a:spcAft>
              <a:buNone/>
              <a:defRPr sz="1400"/>
            </a:lvl3pPr>
            <a:lvl4pPr lvl="3" algn="r" rtl="0">
              <a:lnSpc>
                <a:spcPct val="100000"/>
              </a:lnSpc>
              <a:spcBef>
                <a:spcPts val="0"/>
              </a:spcBef>
              <a:spcAft>
                <a:spcPts val="0"/>
              </a:spcAft>
              <a:buNone/>
              <a:defRPr sz="1400"/>
            </a:lvl4pPr>
            <a:lvl5pPr lvl="4" algn="r" rtl="0">
              <a:lnSpc>
                <a:spcPct val="100000"/>
              </a:lnSpc>
              <a:spcBef>
                <a:spcPts val="0"/>
              </a:spcBef>
              <a:spcAft>
                <a:spcPts val="0"/>
              </a:spcAft>
              <a:buNone/>
              <a:defRPr sz="1400"/>
            </a:lvl5pPr>
            <a:lvl6pPr lvl="5" algn="r" rtl="0">
              <a:lnSpc>
                <a:spcPct val="100000"/>
              </a:lnSpc>
              <a:spcBef>
                <a:spcPts val="0"/>
              </a:spcBef>
              <a:spcAft>
                <a:spcPts val="0"/>
              </a:spcAft>
              <a:buNone/>
              <a:defRPr sz="1400"/>
            </a:lvl6pPr>
            <a:lvl7pPr lvl="6" algn="r" rtl="0">
              <a:lnSpc>
                <a:spcPct val="100000"/>
              </a:lnSpc>
              <a:spcBef>
                <a:spcPts val="0"/>
              </a:spcBef>
              <a:spcAft>
                <a:spcPts val="0"/>
              </a:spcAft>
              <a:buNone/>
              <a:defRPr sz="1400"/>
            </a:lvl7pPr>
            <a:lvl8pPr lvl="7" algn="r" rtl="0">
              <a:lnSpc>
                <a:spcPct val="100000"/>
              </a:lnSpc>
              <a:spcBef>
                <a:spcPts val="0"/>
              </a:spcBef>
              <a:spcAft>
                <a:spcPts val="0"/>
              </a:spcAft>
              <a:buNone/>
              <a:defRPr sz="1400"/>
            </a:lvl8pPr>
            <a:lvl9pPr lvl="8" algn="r" rtl="0">
              <a:lnSpc>
                <a:spcPct val="100000"/>
              </a:lnSpc>
              <a:spcBef>
                <a:spcPts val="0"/>
              </a:spcBef>
              <a:spcAft>
                <a:spcPts val="0"/>
              </a:spcAft>
              <a:buNone/>
              <a:defRPr sz="1400"/>
            </a:lvl9pPr>
          </a:lstStyle>
          <a:p>
            <a:endParaRPr/>
          </a:p>
        </p:txBody>
      </p:sp>
      <p:sp>
        <p:nvSpPr>
          <p:cNvPr id="66" name="Google Shape;66;p15"/>
          <p:cNvSpPr txBox="1">
            <a:spLocks noGrp="1"/>
          </p:cNvSpPr>
          <p:nvPr>
            <p:ph type="title" idx="4" hasCustomPrompt="1"/>
          </p:nvPr>
        </p:nvSpPr>
        <p:spPr>
          <a:xfrm>
            <a:off x="709400" y="4718967"/>
            <a:ext cx="3293700" cy="5808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rgbClr val="37C2D1"/>
              </a:buClr>
              <a:buSzPts val="4500"/>
              <a:buNone/>
              <a:defRPr sz="4500">
                <a:solidFill>
                  <a:srgbClr val="37C2D1"/>
                </a:solidFill>
              </a:defRPr>
            </a:lvl1pPr>
            <a:lvl2pPr lvl="1" algn="r" rtl="0">
              <a:spcBef>
                <a:spcPts val="0"/>
              </a:spcBef>
              <a:spcAft>
                <a:spcPts val="0"/>
              </a:spcAft>
              <a:buSzPts val="4500"/>
              <a:buNone/>
              <a:defRPr sz="4500"/>
            </a:lvl2pPr>
            <a:lvl3pPr lvl="2" algn="r" rtl="0">
              <a:spcBef>
                <a:spcPts val="0"/>
              </a:spcBef>
              <a:spcAft>
                <a:spcPts val="0"/>
              </a:spcAft>
              <a:buSzPts val="4500"/>
              <a:buNone/>
              <a:defRPr sz="4500"/>
            </a:lvl3pPr>
            <a:lvl4pPr lvl="3" algn="r" rtl="0">
              <a:spcBef>
                <a:spcPts val="0"/>
              </a:spcBef>
              <a:spcAft>
                <a:spcPts val="0"/>
              </a:spcAft>
              <a:buSzPts val="4500"/>
              <a:buNone/>
              <a:defRPr sz="4500"/>
            </a:lvl4pPr>
            <a:lvl5pPr lvl="4" algn="r" rtl="0">
              <a:spcBef>
                <a:spcPts val="0"/>
              </a:spcBef>
              <a:spcAft>
                <a:spcPts val="0"/>
              </a:spcAft>
              <a:buSzPts val="4500"/>
              <a:buNone/>
              <a:defRPr sz="4500"/>
            </a:lvl5pPr>
            <a:lvl6pPr lvl="5" algn="r" rtl="0">
              <a:spcBef>
                <a:spcPts val="0"/>
              </a:spcBef>
              <a:spcAft>
                <a:spcPts val="0"/>
              </a:spcAft>
              <a:buSzPts val="4500"/>
              <a:buNone/>
              <a:defRPr sz="4500"/>
            </a:lvl6pPr>
            <a:lvl7pPr lvl="6" algn="r" rtl="0">
              <a:spcBef>
                <a:spcPts val="0"/>
              </a:spcBef>
              <a:spcAft>
                <a:spcPts val="0"/>
              </a:spcAft>
              <a:buSzPts val="4500"/>
              <a:buNone/>
              <a:defRPr sz="4500"/>
            </a:lvl7pPr>
            <a:lvl8pPr lvl="7" algn="r" rtl="0">
              <a:spcBef>
                <a:spcPts val="0"/>
              </a:spcBef>
              <a:spcAft>
                <a:spcPts val="0"/>
              </a:spcAft>
              <a:buSzPts val="4500"/>
              <a:buNone/>
              <a:defRPr sz="4500"/>
            </a:lvl8pPr>
            <a:lvl9pPr lvl="8" algn="r" rtl="0">
              <a:spcBef>
                <a:spcPts val="0"/>
              </a:spcBef>
              <a:spcAft>
                <a:spcPts val="0"/>
              </a:spcAft>
              <a:buSzPts val="4500"/>
              <a:buNone/>
              <a:defRPr sz="4500"/>
            </a:lvl9pPr>
          </a:lstStyle>
          <a:p>
            <a:r>
              <a:t>xx%</a:t>
            </a:r>
          </a:p>
        </p:txBody>
      </p:sp>
      <p:sp>
        <p:nvSpPr>
          <p:cNvPr id="67" name="Google Shape;67;p15"/>
          <p:cNvSpPr txBox="1">
            <a:spLocks noGrp="1"/>
          </p:cNvSpPr>
          <p:nvPr>
            <p:ph type="subTitle" idx="5"/>
          </p:nvPr>
        </p:nvSpPr>
        <p:spPr>
          <a:xfrm>
            <a:off x="709400" y="5351333"/>
            <a:ext cx="3293700" cy="397200"/>
          </a:xfrm>
          <a:prstGeom prst="rect">
            <a:avLst/>
          </a:prstGeom>
          <a:solidFill>
            <a:srgbClr val="C1CBD2"/>
          </a:solidFill>
        </p:spPr>
        <p:txBody>
          <a:bodyPr spcFirstLastPara="1" wrap="square" lIns="91425" tIns="91425" rIns="91425" bIns="91425" anchor="ctr" anchorCtr="0">
            <a:noAutofit/>
          </a:bodyPr>
          <a:lstStyle>
            <a:lvl1pPr lvl="0" algn="r" rtl="0">
              <a:lnSpc>
                <a:spcPct val="100000"/>
              </a:lnSpc>
              <a:spcBef>
                <a:spcPts val="0"/>
              </a:spcBef>
              <a:spcAft>
                <a:spcPts val="0"/>
              </a:spcAft>
              <a:buNone/>
              <a:defRPr sz="1400"/>
            </a:lvl1pPr>
            <a:lvl2pPr lvl="1" algn="r" rtl="0">
              <a:lnSpc>
                <a:spcPct val="100000"/>
              </a:lnSpc>
              <a:spcBef>
                <a:spcPts val="0"/>
              </a:spcBef>
              <a:spcAft>
                <a:spcPts val="0"/>
              </a:spcAft>
              <a:buNone/>
              <a:defRPr sz="1400"/>
            </a:lvl2pPr>
            <a:lvl3pPr lvl="2" algn="r" rtl="0">
              <a:lnSpc>
                <a:spcPct val="100000"/>
              </a:lnSpc>
              <a:spcBef>
                <a:spcPts val="0"/>
              </a:spcBef>
              <a:spcAft>
                <a:spcPts val="0"/>
              </a:spcAft>
              <a:buNone/>
              <a:defRPr sz="1400"/>
            </a:lvl3pPr>
            <a:lvl4pPr lvl="3" algn="r" rtl="0">
              <a:lnSpc>
                <a:spcPct val="100000"/>
              </a:lnSpc>
              <a:spcBef>
                <a:spcPts val="0"/>
              </a:spcBef>
              <a:spcAft>
                <a:spcPts val="0"/>
              </a:spcAft>
              <a:buNone/>
              <a:defRPr sz="1400"/>
            </a:lvl4pPr>
            <a:lvl5pPr lvl="4" algn="r" rtl="0">
              <a:lnSpc>
                <a:spcPct val="100000"/>
              </a:lnSpc>
              <a:spcBef>
                <a:spcPts val="0"/>
              </a:spcBef>
              <a:spcAft>
                <a:spcPts val="0"/>
              </a:spcAft>
              <a:buNone/>
              <a:defRPr sz="1400"/>
            </a:lvl5pPr>
            <a:lvl6pPr lvl="5" algn="r" rtl="0">
              <a:lnSpc>
                <a:spcPct val="100000"/>
              </a:lnSpc>
              <a:spcBef>
                <a:spcPts val="0"/>
              </a:spcBef>
              <a:spcAft>
                <a:spcPts val="0"/>
              </a:spcAft>
              <a:buNone/>
              <a:defRPr sz="1400"/>
            </a:lvl6pPr>
            <a:lvl7pPr lvl="6" algn="r" rtl="0">
              <a:lnSpc>
                <a:spcPct val="100000"/>
              </a:lnSpc>
              <a:spcBef>
                <a:spcPts val="0"/>
              </a:spcBef>
              <a:spcAft>
                <a:spcPts val="0"/>
              </a:spcAft>
              <a:buNone/>
              <a:defRPr sz="1400"/>
            </a:lvl7pPr>
            <a:lvl8pPr lvl="7" algn="r" rtl="0">
              <a:lnSpc>
                <a:spcPct val="100000"/>
              </a:lnSpc>
              <a:spcBef>
                <a:spcPts val="0"/>
              </a:spcBef>
              <a:spcAft>
                <a:spcPts val="0"/>
              </a:spcAft>
              <a:buNone/>
              <a:defRPr sz="1400"/>
            </a:lvl8pPr>
            <a:lvl9pPr lvl="8" algn="r" rtl="0">
              <a:lnSpc>
                <a:spcPct val="100000"/>
              </a:lnSpc>
              <a:spcBef>
                <a:spcPts val="0"/>
              </a:spcBef>
              <a:spcAft>
                <a:spcPts val="0"/>
              </a:spcAft>
              <a:buNone/>
              <a:defRPr sz="1400"/>
            </a:lvl9pPr>
          </a:lstStyle>
          <a:p>
            <a:endParaRPr/>
          </a:p>
        </p:txBody>
      </p:sp>
      <p:sp>
        <p:nvSpPr>
          <p:cNvPr id="68" name="Google Shape;68;p15"/>
          <p:cNvSpPr/>
          <p:nvPr/>
        </p:nvSpPr>
        <p:spPr>
          <a:xfrm rot="5400000">
            <a:off x="4502400" y="612900"/>
            <a:ext cx="139200" cy="13212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9" name="Google Shape;69;p15"/>
          <p:cNvSpPr txBox="1">
            <a:spLocks noGrp="1"/>
          </p:cNvSpPr>
          <p:nvPr>
            <p:ph type="title" idx="6"/>
          </p:nvPr>
        </p:nvSpPr>
        <p:spPr>
          <a:xfrm>
            <a:off x="709400" y="723300"/>
            <a:ext cx="7725000" cy="49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Tree>
    <p:extLst>
      <p:ext uri="{BB962C8B-B14F-4D97-AF65-F5344CB8AC3E}">
        <p14:creationId xmlns:p14="http://schemas.microsoft.com/office/powerpoint/2010/main" val="27787773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Quote">
  <p:cSld name="Quote">
    <p:bg>
      <p:bgPr>
        <a:solidFill>
          <a:srgbClr val="37C2D1"/>
        </a:solidFill>
        <a:effectLst/>
      </p:bgPr>
    </p:bg>
    <p:spTree>
      <p:nvGrpSpPr>
        <p:cNvPr id="1" name="Shape 70"/>
        <p:cNvGrpSpPr/>
        <p:nvPr/>
      </p:nvGrpSpPr>
      <p:grpSpPr>
        <a:xfrm>
          <a:off x="0" y="0"/>
          <a:ext cx="0" cy="0"/>
          <a:chOff x="0" y="0"/>
          <a:chExt cx="0" cy="0"/>
        </a:xfrm>
      </p:grpSpPr>
      <p:sp>
        <p:nvSpPr>
          <p:cNvPr id="71" name="Google Shape;71;p16"/>
          <p:cNvSpPr txBox="1">
            <a:spLocks noGrp="1"/>
          </p:cNvSpPr>
          <p:nvPr>
            <p:ph type="subTitle" idx="1"/>
          </p:nvPr>
        </p:nvSpPr>
        <p:spPr>
          <a:xfrm>
            <a:off x="1962000" y="4278133"/>
            <a:ext cx="5220000" cy="440000"/>
          </a:xfrm>
          <a:prstGeom prst="rect">
            <a:avLst/>
          </a:prstGeom>
          <a:solidFill>
            <a:srgbClr val="FFFFFF"/>
          </a:solidFill>
        </p:spPr>
        <p:txBody>
          <a:bodyPr spcFirstLastPara="1" wrap="square" lIns="91425" tIns="91425" rIns="91425" bIns="91425" anchor="t" anchorCtr="0">
            <a:noAutofit/>
          </a:bodyPr>
          <a:lstStyle>
            <a:lvl1pPr lvl="0" rtl="0">
              <a:lnSpc>
                <a:spcPct val="100000"/>
              </a:lnSpc>
              <a:spcBef>
                <a:spcPts val="0"/>
              </a:spcBef>
              <a:spcAft>
                <a:spcPts val="0"/>
              </a:spcAft>
              <a:buNone/>
              <a:defRPr sz="1400">
                <a:solidFill>
                  <a:srgbClr val="37C2D1"/>
                </a:solidFill>
                <a:latin typeface="Fjalla One"/>
                <a:ea typeface="Fjalla One"/>
                <a:cs typeface="Fjalla One"/>
                <a:sym typeface="Fjalla One"/>
              </a:defRPr>
            </a:lvl1pPr>
            <a:lvl2pPr lvl="1" rtl="0">
              <a:lnSpc>
                <a:spcPct val="100000"/>
              </a:lnSpc>
              <a:spcBef>
                <a:spcPts val="0"/>
              </a:spcBef>
              <a:spcAft>
                <a:spcPts val="0"/>
              </a:spcAft>
              <a:buNone/>
              <a:defRPr sz="1400">
                <a:solidFill>
                  <a:srgbClr val="37C2D1"/>
                </a:solidFill>
                <a:latin typeface="Fjalla One"/>
                <a:ea typeface="Fjalla One"/>
                <a:cs typeface="Fjalla One"/>
                <a:sym typeface="Fjalla One"/>
              </a:defRPr>
            </a:lvl2pPr>
            <a:lvl3pPr lvl="2" rtl="0">
              <a:lnSpc>
                <a:spcPct val="100000"/>
              </a:lnSpc>
              <a:spcBef>
                <a:spcPts val="0"/>
              </a:spcBef>
              <a:spcAft>
                <a:spcPts val="0"/>
              </a:spcAft>
              <a:buNone/>
              <a:defRPr sz="1400">
                <a:solidFill>
                  <a:srgbClr val="37C2D1"/>
                </a:solidFill>
                <a:latin typeface="Fjalla One"/>
                <a:ea typeface="Fjalla One"/>
                <a:cs typeface="Fjalla One"/>
                <a:sym typeface="Fjalla One"/>
              </a:defRPr>
            </a:lvl3pPr>
            <a:lvl4pPr lvl="3" rtl="0">
              <a:lnSpc>
                <a:spcPct val="100000"/>
              </a:lnSpc>
              <a:spcBef>
                <a:spcPts val="0"/>
              </a:spcBef>
              <a:spcAft>
                <a:spcPts val="0"/>
              </a:spcAft>
              <a:buNone/>
              <a:defRPr sz="1400">
                <a:solidFill>
                  <a:srgbClr val="37C2D1"/>
                </a:solidFill>
                <a:latin typeface="Fjalla One"/>
                <a:ea typeface="Fjalla One"/>
                <a:cs typeface="Fjalla One"/>
                <a:sym typeface="Fjalla One"/>
              </a:defRPr>
            </a:lvl4pPr>
            <a:lvl5pPr lvl="4" rtl="0">
              <a:lnSpc>
                <a:spcPct val="100000"/>
              </a:lnSpc>
              <a:spcBef>
                <a:spcPts val="0"/>
              </a:spcBef>
              <a:spcAft>
                <a:spcPts val="0"/>
              </a:spcAft>
              <a:buNone/>
              <a:defRPr sz="1400">
                <a:solidFill>
                  <a:srgbClr val="37C2D1"/>
                </a:solidFill>
                <a:latin typeface="Fjalla One"/>
                <a:ea typeface="Fjalla One"/>
                <a:cs typeface="Fjalla One"/>
                <a:sym typeface="Fjalla One"/>
              </a:defRPr>
            </a:lvl5pPr>
            <a:lvl6pPr lvl="5" rtl="0">
              <a:lnSpc>
                <a:spcPct val="100000"/>
              </a:lnSpc>
              <a:spcBef>
                <a:spcPts val="0"/>
              </a:spcBef>
              <a:spcAft>
                <a:spcPts val="0"/>
              </a:spcAft>
              <a:buNone/>
              <a:defRPr sz="1400">
                <a:solidFill>
                  <a:srgbClr val="37C2D1"/>
                </a:solidFill>
                <a:latin typeface="Fjalla One"/>
                <a:ea typeface="Fjalla One"/>
                <a:cs typeface="Fjalla One"/>
                <a:sym typeface="Fjalla One"/>
              </a:defRPr>
            </a:lvl6pPr>
            <a:lvl7pPr lvl="6" rtl="0">
              <a:lnSpc>
                <a:spcPct val="100000"/>
              </a:lnSpc>
              <a:spcBef>
                <a:spcPts val="0"/>
              </a:spcBef>
              <a:spcAft>
                <a:spcPts val="0"/>
              </a:spcAft>
              <a:buNone/>
              <a:defRPr sz="1400">
                <a:solidFill>
                  <a:srgbClr val="37C2D1"/>
                </a:solidFill>
                <a:latin typeface="Fjalla One"/>
                <a:ea typeface="Fjalla One"/>
                <a:cs typeface="Fjalla One"/>
                <a:sym typeface="Fjalla One"/>
              </a:defRPr>
            </a:lvl7pPr>
            <a:lvl8pPr lvl="7" rtl="0">
              <a:lnSpc>
                <a:spcPct val="100000"/>
              </a:lnSpc>
              <a:spcBef>
                <a:spcPts val="0"/>
              </a:spcBef>
              <a:spcAft>
                <a:spcPts val="0"/>
              </a:spcAft>
              <a:buNone/>
              <a:defRPr sz="1400">
                <a:solidFill>
                  <a:srgbClr val="37C2D1"/>
                </a:solidFill>
                <a:latin typeface="Fjalla One"/>
                <a:ea typeface="Fjalla One"/>
                <a:cs typeface="Fjalla One"/>
                <a:sym typeface="Fjalla One"/>
              </a:defRPr>
            </a:lvl8pPr>
            <a:lvl9pPr lvl="8" rtl="0">
              <a:lnSpc>
                <a:spcPct val="100000"/>
              </a:lnSpc>
              <a:spcBef>
                <a:spcPts val="0"/>
              </a:spcBef>
              <a:spcAft>
                <a:spcPts val="0"/>
              </a:spcAft>
              <a:buNone/>
              <a:defRPr sz="1400">
                <a:solidFill>
                  <a:srgbClr val="37C2D1"/>
                </a:solidFill>
                <a:latin typeface="Fjalla One"/>
                <a:ea typeface="Fjalla One"/>
                <a:cs typeface="Fjalla One"/>
                <a:sym typeface="Fjalla One"/>
              </a:defRPr>
            </a:lvl9pPr>
          </a:lstStyle>
          <a:p>
            <a:endParaRPr/>
          </a:p>
        </p:txBody>
      </p:sp>
      <p:sp>
        <p:nvSpPr>
          <p:cNvPr id="72" name="Google Shape;72;p16"/>
          <p:cNvSpPr txBox="1">
            <a:spLocks noGrp="1"/>
          </p:cNvSpPr>
          <p:nvPr>
            <p:ph type="subTitle" idx="2"/>
          </p:nvPr>
        </p:nvSpPr>
        <p:spPr>
          <a:xfrm>
            <a:off x="1962000" y="2139867"/>
            <a:ext cx="5220000" cy="2036800"/>
          </a:xfrm>
          <a:prstGeom prst="rect">
            <a:avLst/>
          </a:prstGeom>
          <a:noFill/>
        </p:spPr>
        <p:txBody>
          <a:bodyPr spcFirstLastPara="1" wrap="square" lIns="91425" tIns="91425" rIns="91425" bIns="91425" anchor="b" anchorCtr="0">
            <a:noAutofit/>
          </a:bodyPr>
          <a:lstStyle>
            <a:lvl1pPr lvl="0" rtl="0">
              <a:lnSpc>
                <a:spcPct val="100000"/>
              </a:lnSpc>
              <a:spcBef>
                <a:spcPts val="0"/>
              </a:spcBef>
              <a:spcAft>
                <a:spcPts val="0"/>
              </a:spcAft>
              <a:buNone/>
              <a:defRPr sz="1900">
                <a:solidFill>
                  <a:srgbClr val="FFFFFF"/>
                </a:solidFill>
              </a:defRPr>
            </a:lvl1pPr>
            <a:lvl2pPr lvl="1" rtl="0">
              <a:lnSpc>
                <a:spcPct val="100000"/>
              </a:lnSpc>
              <a:spcBef>
                <a:spcPts val="0"/>
              </a:spcBef>
              <a:spcAft>
                <a:spcPts val="0"/>
              </a:spcAft>
              <a:buNone/>
              <a:defRPr sz="1900">
                <a:solidFill>
                  <a:srgbClr val="FFFFFF"/>
                </a:solidFill>
              </a:defRPr>
            </a:lvl2pPr>
            <a:lvl3pPr lvl="2" rtl="0">
              <a:lnSpc>
                <a:spcPct val="100000"/>
              </a:lnSpc>
              <a:spcBef>
                <a:spcPts val="0"/>
              </a:spcBef>
              <a:spcAft>
                <a:spcPts val="0"/>
              </a:spcAft>
              <a:buNone/>
              <a:defRPr sz="1900">
                <a:solidFill>
                  <a:srgbClr val="FFFFFF"/>
                </a:solidFill>
              </a:defRPr>
            </a:lvl3pPr>
            <a:lvl4pPr lvl="3" rtl="0">
              <a:lnSpc>
                <a:spcPct val="100000"/>
              </a:lnSpc>
              <a:spcBef>
                <a:spcPts val="0"/>
              </a:spcBef>
              <a:spcAft>
                <a:spcPts val="0"/>
              </a:spcAft>
              <a:buNone/>
              <a:defRPr sz="1900">
                <a:solidFill>
                  <a:srgbClr val="FFFFFF"/>
                </a:solidFill>
              </a:defRPr>
            </a:lvl4pPr>
            <a:lvl5pPr lvl="4" rtl="0">
              <a:lnSpc>
                <a:spcPct val="100000"/>
              </a:lnSpc>
              <a:spcBef>
                <a:spcPts val="0"/>
              </a:spcBef>
              <a:spcAft>
                <a:spcPts val="0"/>
              </a:spcAft>
              <a:buNone/>
              <a:defRPr sz="1900">
                <a:solidFill>
                  <a:srgbClr val="FFFFFF"/>
                </a:solidFill>
              </a:defRPr>
            </a:lvl5pPr>
            <a:lvl6pPr lvl="5" rtl="0">
              <a:lnSpc>
                <a:spcPct val="100000"/>
              </a:lnSpc>
              <a:spcBef>
                <a:spcPts val="0"/>
              </a:spcBef>
              <a:spcAft>
                <a:spcPts val="0"/>
              </a:spcAft>
              <a:buNone/>
              <a:defRPr sz="1900">
                <a:solidFill>
                  <a:srgbClr val="FFFFFF"/>
                </a:solidFill>
              </a:defRPr>
            </a:lvl6pPr>
            <a:lvl7pPr lvl="6" rtl="0">
              <a:lnSpc>
                <a:spcPct val="100000"/>
              </a:lnSpc>
              <a:spcBef>
                <a:spcPts val="0"/>
              </a:spcBef>
              <a:spcAft>
                <a:spcPts val="0"/>
              </a:spcAft>
              <a:buNone/>
              <a:defRPr sz="1900">
                <a:solidFill>
                  <a:srgbClr val="FFFFFF"/>
                </a:solidFill>
              </a:defRPr>
            </a:lvl7pPr>
            <a:lvl8pPr lvl="7" rtl="0">
              <a:lnSpc>
                <a:spcPct val="100000"/>
              </a:lnSpc>
              <a:spcBef>
                <a:spcPts val="0"/>
              </a:spcBef>
              <a:spcAft>
                <a:spcPts val="0"/>
              </a:spcAft>
              <a:buNone/>
              <a:defRPr sz="1900">
                <a:solidFill>
                  <a:srgbClr val="FFFFFF"/>
                </a:solidFill>
              </a:defRPr>
            </a:lvl8pPr>
            <a:lvl9pPr lvl="8" rtl="0">
              <a:lnSpc>
                <a:spcPct val="100000"/>
              </a:lnSpc>
              <a:spcBef>
                <a:spcPts val="0"/>
              </a:spcBef>
              <a:spcAft>
                <a:spcPts val="0"/>
              </a:spcAft>
              <a:buNone/>
              <a:defRPr sz="1900">
                <a:solidFill>
                  <a:srgbClr val="FFFFFF"/>
                </a:solidFill>
              </a:defRPr>
            </a:lvl9pPr>
          </a:lstStyle>
          <a:p>
            <a:endParaRPr/>
          </a:p>
        </p:txBody>
      </p:sp>
      <p:sp>
        <p:nvSpPr>
          <p:cNvPr id="73" name="Google Shape;73;p16"/>
          <p:cNvSpPr/>
          <p:nvPr/>
        </p:nvSpPr>
        <p:spPr>
          <a:xfrm rot="10800000">
            <a:off x="4347750" y="-303433"/>
            <a:ext cx="448500" cy="598000"/>
          </a:xfrm>
          <a:prstGeom prst="pie">
            <a:avLst>
              <a:gd name="adj1" fmla="val 10800000"/>
              <a:gd name="adj2" fmla="val 638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21512940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Six columns">
  <p:cSld name="Six columns">
    <p:spTree>
      <p:nvGrpSpPr>
        <p:cNvPr id="1" name="Shape 74"/>
        <p:cNvGrpSpPr/>
        <p:nvPr/>
      </p:nvGrpSpPr>
      <p:grpSpPr>
        <a:xfrm>
          <a:off x="0" y="0"/>
          <a:ext cx="0" cy="0"/>
          <a:chOff x="0" y="0"/>
          <a:chExt cx="0" cy="0"/>
        </a:xfrm>
      </p:grpSpPr>
      <p:sp>
        <p:nvSpPr>
          <p:cNvPr id="75" name="Google Shape;75;p17"/>
          <p:cNvSpPr txBox="1">
            <a:spLocks noGrp="1"/>
          </p:cNvSpPr>
          <p:nvPr>
            <p:ph type="subTitle" idx="1"/>
          </p:nvPr>
        </p:nvSpPr>
        <p:spPr>
          <a:xfrm>
            <a:off x="709400" y="2065267"/>
            <a:ext cx="2016300" cy="4468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400">
                <a:latin typeface="Fjalla One"/>
                <a:ea typeface="Fjalla One"/>
                <a:cs typeface="Fjalla One"/>
                <a:sym typeface="Fjalla One"/>
              </a:defRPr>
            </a:lvl1pPr>
            <a:lvl2pPr lvl="1" algn="ctr" rtl="0">
              <a:lnSpc>
                <a:spcPct val="100000"/>
              </a:lnSpc>
              <a:spcBef>
                <a:spcPts val="0"/>
              </a:spcBef>
              <a:spcAft>
                <a:spcPts val="0"/>
              </a:spcAft>
              <a:buNone/>
              <a:defRPr sz="1400">
                <a:latin typeface="Fjalla One"/>
                <a:ea typeface="Fjalla One"/>
                <a:cs typeface="Fjalla One"/>
                <a:sym typeface="Fjalla One"/>
              </a:defRPr>
            </a:lvl2pPr>
            <a:lvl3pPr lvl="2" algn="ctr" rtl="0">
              <a:lnSpc>
                <a:spcPct val="100000"/>
              </a:lnSpc>
              <a:spcBef>
                <a:spcPts val="0"/>
              </a:spcBef>
              <a:spcAft>
                <a:spcPts val="0"/>
              </a:spcAft>
              <a:buNone/>
              <a:defRPr sz="1400">
                <a:latin typeface="Fjalla One"/>
                <a:ea typeface="Fjalla One"/>
                <a:cs typeface="Fjalla One"/>
                <a:sym typeface="Fjalla One"/>
              </a:defRPr>
            </a:lvl3pPr>
            <a:lvl4pPr lvl="3" algn="ctr" rtl="0">
              <a:lnSpc>
                <a:spcPct val="100000"/>
              </a:lnSpc>
              <a:spcBef>
                <a:spcPts val="0"/>
              </a:spcBef>
              <a:spcAft>
                <a:spcPts val="0"/>
              </a:spcAft>
              <a:buNone/>
              <a:defRPr sz="1400">
                <a:latin typeface="Fjalla One"/>
                <a:ea typeface="Fjalla One"/>
                <a:cs typeface="Fjalla One"/>
                <a:sym typeface="Fjalla One"/>
              </a:defRPr>
            </a:lvl4pPr>
            <a:lvl5pPr lvl="4" algn="ctr" rtl="0">
              <a:lnSpc>
                <a:spcPct val="100000"/>
              </a:lnSpc>
              <a:spcBef>
                <a:spcPts val="0"/>
              </a:spcBef>
              <a:spcAft>
                <a:spcPts val="0"/>
              </a:spcAft>
              <a:buNone/>
              <a:defRPr sz="1400">
                <a:latin typeface="Fjalla One"/>
                <a:ea typeface="Fjalla One"/>
                <a:cs typeface="Fjalla One"/>
                <a:sym typeface="Fjalla One"/>
              </a:defRPr>
            </a:lvl5pPr>
            <a:lvl6pPr lvl="5" algn="ctr" rtl="0">
              <a:lnSpc>
                <a:spcPct val="100000"/>
              </a:lnSpc>
              <a:spcBef>
                <a:spcPts val="0"/>
              </a:spcBef>
              <a:spcAft>
                <a:spcPts val="0"/>
              </a:spcAft>
              <a:buNone/>
              <a:defRPr sz="1400">
                <a:latin typeface="Fjalla One"/>
                <a:ea typeface="Fjalla One"/>
                <a:cs typeface="Fjalla One"/>
                <a:sym typeface="Fjalla One"/>
              </a:defRPr>
            </a:lvl6pPr>
            <a:lvl7pPr lvl="6" algn="ctr" rtl="0">
              <a:lnSpc>
                <a:spcPct val="100000"/>
              </a:lnSpc>
              <a:spcBef>
                <a:spcPts val="0"/>
              </a:spcBef>
              <a:spcAft>
                <a:spcPts val="0"/>
              </a:spcAft>
              <a:buNone/>
              <a:defRPr sz="1400">
                <a:latin typeface="Fjalla One"/>
                <a:ea typeface="Fjalla One"/>
                <a:cs typeface="Fjalla One"/>
                <a:sym typeface="Fjalla One"/>
              </a:defRPr>
            </a:lvl7pPr>
            <a:lvl8pPr lvl="7" algn="ctr" rtl="0">
              <a:lnSpc>
                <a:spcPct val="100000"/>
              </a:lnSpc>
              <a:spcBef>
                <a:spcPts val="0"/>
              </a:spcBef>
              <a:spcAft>
                <a:spcPts val="0"/>
              </a:spcAft>
              <a:buNone/>
              <a:defRPr sz="1400">
                <a:latin typeface="Fjalla One"/>
                <a:ea typeface="Fjalla One"/>
                <a:cs typeface="Fjalla One"/>
                <a:sym typeface="Fjalla One"/>
              </a:defRPr>
            </a:lvl8pPr>
            <a:lvl9pPr lvl="8" algn="ctr" rtl="0">
              <a:lnSpc>
                <a:spcPct val="100000"/>
              </a:lnSpc>
              <a:spcBef>
                <a:spcPts val="0"/>
              </a:spcBef>
              <a:spcAft>
                <a:spcPts val="0"/>
              </a:spcAft>
              <a:buNone/>
              <a:defRPr sz="1400">
                <a:latin typeface="Fjalla One"/>
                <a:ea typeface="Fjalla One"/>
                <a:cs typeface="Fjalla One"/>
                <a:sym typeface="Fjalla One"/>
              </a:defRPr>
            </a:lvl9pPr>
          </a:lstStyle>
          <a:p>
            <a:endParaRPr/>
          </a:p>
        </p:txBody>
      </p:sp>
      <p:sp>
        <p:nvSpPr>
          <p:cNvPr id="76" name="Google Shape;76;p17"/>
          <p:cNvSpPr txBox="1">
            <a:spLocks noGrp="1"/>
          </p:cNvSpPr>
          <p:nvPr>
            <p:ph type="subTitle" idx="2"/>
          </p:nvPr>
        </p:nvSpPr>
        <p:spPr>
          <a:xfrm>
            <a:off x="709400" y="2517717"/>
            <a:ext cx="2016300" cy="1159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0"/>
              </a:spcBef>
              <a:spcAft>
                <a:spcPts val="0"/>
              </a:spcAft>
              <a:buNone/>
              <a:defRPr sz="1200"/>
            </a:lvl2pPr>
            <a:lvl3pPr lvl="2" algn="ctr" rtl="0">
              <a:lnSpc>
                <a:spcPct val="100000"/>
              </a:lnSpc>
              <a:spcBef>
                <a:spcPts val="0"/>
              </a:spcBef>
              <a:spcAft>
                <a:spcPts val="0"/>
              </a:spcAft>
              <a:buNone/>
              <a:defRPr sz="1200"/>
            </a:lvl3pPr>
            <a:lvl4pPr lvl="3" algn="ctr" rtl="0">
              <a:lnSpc>
                <a:spcPct val="100000"/>
              </a:lnSpc>
              <a:spcBef>
                <a:spcPts val="0"/>
              </a:spcBef>
              <a:spcAft>
                <a:spcPts val="0"/>
              </a:spcAft>
              <a:buNone/>
              <a:defRPr sz="1200"/>
            </a:lvl4pPr>
            <a:lvl5pPr lvl="4" algn="ctr" rtl="0">
              <a:lnSpc>
                <a:spcPct val="100000"/>
              </a:lnSpc>
              <a:spcBef>
                <a:spcPts val="0"/>
              </a:spcBef>
              <a:spcAft>
                <a:spcPts val="0"/>
              </a:spcAft>
              <a:buNone/>
              <a:defRPr sz="1200"/>
            </a:lvl5pPr>
            <a:lvl6pPr lvl="5" algn="ctr" rtl="0">
              <a:lnSpc>
                <a:spcPct val="100000"/>
              </a:lnSpc>
              <a:spcBef>
                <a:spcPts val="0"/>
              </a:spcBef>
              <a:spcAft>
                <a:spcPts val="0"/>
              </a:spcAft>
              <a:buNone/>
              <a:defRPr sz="1200"/>
            </a:lvl6pPr>
            <a:lvl7pPr lvl="6" algn="ctr" rtl="0">
              <a:lnSpc>
                <a:spcPct val="100000"/>
              </a:lnSpc>
              <a:spcBef>
                <a:spcPts val="0"/>
              </a:spcBef>
              <a:spcAft>
                <a:spcPts val="0"/>
              </a:spcAft>
              <a:buNone/>
              <a:defRPr sz="1200"/>
            </a:lvl7pPr>
            <a:lvl8pPr lvl="7" algn="ctr" rtl="0">
              <a:lnSpc>
                <a:spcPct val="100000"/>
              </a:lnSpc>
              <a:spcBef>
                <a:spcPts val="0"/>
              </a:spcBef>
              <a:spcAft>
                <a:spcPts val="0"/>
              </a:spcAft>
              <a:buNone/>
              <a:defRPr sz="1200"/>
            </a:lvl8pPr>
            <a:lvl9pPr lvl="8" algn="ctr" rtl="0">
              <a:lnSpc>
                <a:spcPct val="100000"/>
              </a:lnSpc>
              <a:spcBef>
                <a:spcPts val="0"/>
              </a:spcBef>
              <a:spcAft>
                <a:spcPts val="0"/>
              </a:spcAft>
              <a:buNone/>
              <a:defRPr sz="1200"/>
            </a:lvl9pPr>
          </a:lstStyle>
          <a:p>
            <a:endParaRPr/>
          </a:p>
        </p:txBody>
      </p:sp>
      <p:sp>
        <p:nvSpPr>
          <p:cNvPr id="77" name="Google Shape;77;p17"/>
          <p:cNvSpPr txBox="1">
            <a:spLocks noGrp="1"/>
          </p:cNvSpPr>
          <p:nvPr>
            <p:ph type="subTitle" idx="3"/>
          </p:nvPr>
        </p:nvSpPr>
        <p:spPr>
          <a:xfrm>
            <a:off x="3563747" y="2065267"/>
            <a:ext cx="2016300" cy="4468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400">
                <a:solidFill>
                  <a:srgbClr val="323C40"/>
                </a:solidFill>
                <a:latin typeface="Fjalla One"/>
                <a:ea typeface="Fjalla One"/>
                <a:cs typeface="Fjalla One"/>
                <a:sym typeface="Fjalla One"/>
              </a:defRPr>
            </a:lvl1pPr>
            <a:lvl2pPr lvl="1" algn="ctr" rtl="0">
              <a:lnSpc>
                <a:spcPct val="100000"/>
              </a:lnSpc>
              <a:spcBef>
                <a:spcPts val="0"/>
              </a:spcBef>
              <a:spcAft>
                <a:spcPts val="0"/>
              </a:spcAft>
              <a:buNone/>
              <a:defRPr sz="1400">
                <a:solidFill>
                  <a:srgbClr val="323C40"/>
                </a:solidFill>
                <a:latin typeface="Fjalla One"/>
                <a:ea typeface="Fjalla One"/>
                <a:cs typeface="Fjalla One"/>
                <a:sym typeface="Fjalla One"/>
              </a:defRPr>
            </a:lvl2pPr>
            <a:lvl3pPr lvl="2" algn="ctr" rtl="0">
              <a:lnSpc>
                <a:spcPct val="100000"/>
              </a:lnSpc>
              <a:spcBef>
                <a:spcPts val="0"/>
              </a:spcBef>
              <a:spcAft>
                <a:spcPts val="0"/>
              </a:spcAft>
              <a:buNone/>
              <a:defRPr sz="1400">
                <a:solidFill>
                  <a:srgbClr val="323C40"/>
                </a:solidFill>
                <a:latin typeface="Fjalla One"/>
                <a:ea typeface="Fjalla One"/>
                <a:cs typeface="Fjalla One"/>
                <a:sym typeface="Fjalla One"/>
              </a:defRPr>
            </a:lvl3pPr>
            <a:lvl4pPr lvl="3" algn="ctr" rtl="0">
              <a:lnSpc>
                <a:spcPct val="100000"/>
              </a:lnSpc>
              <a:spcBef>
                <a:spcPts val="0"/>
              </a:spcBef>
              <a:spcAft>
                <a:spcPts val="0"/>
              </a:spcAft>
              <a:buNone/>
              <a:defRPr sz="1400">
                <a:solidFill>
                  <a:srgbClr val="323C40"/>
                </a:solidFill>
                <a:latin typeface="Fjalla One"/>
                <a:ea typeface="Fjalla One"/>
                <a:cs typeface="Fjalla One"/>
                <a:sym typeface="Fjalla One"/>
              </a:defRPr>
            </a:lvl4pPr>
            <a:lvl5pPr lvl="4" algn="ctr" rtl="0">
              <a:lnSpc>
                <a:spcPct val="100000"/>
              </a:lnSpc>
              <a:spcBef>
                <a:spcPts val="0"/>
              </a:spcBef>
              <a:spcAft>
                <a:spcPts val="0"/>
              </a:spcAft>
              <a:buNone/>
              <a:defRPr sz="1400">
                <a:solidFill>
                  <a:srgbClr val="323C40"/>
                </a:solidFill>
                <a:latin typeface="Fjalla One"/>
                <a:ea typeface="Fjalla One"/>
                <a:cs typeface="Fjalla One"/>
                <a:sym typeface="Fjalla One"/>
              </a:defRPr>
            </a:lvl5pPr>
            <a:lvl6pPr lvl="5" algn="ctr" rtl="0">
              <a:lnSpc>
                <a:spcPct val="100000"/>
              </a:lnSpc>
              <a:spcBef>
                <a:spcPts val="0"/>
              </a:spcBef>
              <a:spcAft>
                <a:spcPts val="0"/>
              </a:spcAft>
              <a:buNone/>
              <a:defRPr sz="1400">
                <a:solidFill>
                  <a:srgbClr val="323C40"/>
                </a:solidFill>
                <a:latin typeface="Fjalla One"/>
                <a:ea typeface="Fjalla One"/>
                <a:cs typeface="Fjalla One"/>
                <a:sym typeface="Fjalla One"/>
              </a:defRPr>
            </a:lvl6pPr>
            <a:lvl7pPr lvl="6" algn="ctr" rtl="0">
              <a:lnSpc>
                <a:spcPct val="100000"/>
              </a:lnSpc>
              <a:spcBef>
                <a:spcPts val="0"/>
              </a:spcBef>
              <a:spcAft>
                <a:spcPts val="0"/>
              </a:spcAft>
              <a:buNone/>
              <a:defRPr sz="1400">
                <a:solidFill>
                  <a:srgbClr val="323C40"/>
                </a:solidFill>
                <a:latin typeface="Fjalla One"/>
                <a:ea typeface="Fjalla One"/>
                <a:cs typeface="Fjalla One"/>
                <a:sym typeface="Fjalla One"/>
              </a:defRPr>
            </a:lvl7pPr>
            <a:lvl8pPr lvl="7" algn="ctr" rtl="0">
              <a:lnSpc>
                <a:spcPct val="100000"/>
              </a:lnSpc>
              <a:spcBef>
                <a:spcPts val="0"/>
              </a:spcBef>
              <a:spcAft>
                <a:spcPts val="0"/>
              </a:spcAft>
              <a:buNone/>
              <a:defRPr sz="1400">
                <a:solidFill>
                  <a:srgbClr val="323C40"/>
                </a:solidFill>
                <a:latin typeface="Fjalla One"/>
                <a:ea typeface="Fjalla One"/>
                <a:cs typeface="Fjalla One"/>
                <a:sym typeface="Fjalla One"/>
              </a:defRPr>
            </a:lvl8pPr>
            <a:lvl9pPr lvl="8" algn="ctr" rtl="0">
              <a:lnSpc>
                <a:spcPct val="100000"/>
              </a:lnSpc>
              <a:spcBef>
                <a:spcPts val="0"/>
              </a:spcBef>
              <a:spcAft>
                <a:spcPts val="0"/>
              </a:spcAft>
              <a:buNone/>
              <a:defRPr sz="1400">
                <a:solidFill>
                  <a:srgbClr val="323C40"/>
                </a:solidFill>
                <a:latin typeface="Fjalla One"/>
                <a:ea typeface="Fjalla One"/>
                <a:cs typeface="Fjalla One"/>
                <a:sym typeface="Fjalla One"/>
              </a:defRPr>
            </a:lvl9pPr>
          </a:lstStyle>
          <a:p>
            <a:endParaRPr/>
          </a:p>
        </p:txBody>
      </p:sp>
      <p:sp>
        <p:nvSpPr>
          <p:cNvPr id="78" name="Google Shape;78;p17"/>
          <p:cNvSpPr txBox="1">
            <a:spLocks noGrp="1"/>
          </p:cNvSpPr>
          <p:nvPr>
            <p:ph type="subTitle" idx="4"/>
          </p:nvPr>
        </p:nvSpPr>
        <p:spPr>
          <a:xfrm>
            <a:off x="3563744" y="2517717"/>
            <a:ext cx="2016300" cy="1159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323C40"/>
                </a:solidFill>
              </a:defRPr>
            </a:lvl1pPr>
            <a:lvl2pPr lvl="1" algn="ctr" rtl="0">
              <a:lnSpc>
                <a:spcPct val="100000"/>
              </a:lnSpc>
              <a:spcBef>
                <a:spcPts val="0"/>
              </a:spcBef>
              <a:spcAft>
                <a:spcPts val="0"/>
              </a:spcAft>
              <a:buNone/>
              <a:defRPr sz="1200">
                <a:solidFill>
                  <a:srgbClr val="323C40"/>
                </a:solidFill>
              </a:defRPr>
            </a:lvl2pPr>
            <a:lvl3pPr lvl="2" algn="ctr" rtl="0">
              <a:lnSpc>
                <a:spcPct val="100000"/>
              </a:lnSpc>
              <a:spcBef>
                <a:spcPts val="0"/>
              </a:spcBef>
              <a:spcAft>
                <a:spcPts val="0"/>
              </a:spcAft>
              <a:buNone/>
              <a:defRPr sz="1200">
                <a:solidFill>
                  <a:srgbClr val="323C40"/>
                </a:solidFill>
              </a:defRPr>
            </a:lvl3pPr>
            <a:lvl4pPr lvl="3" algn="ctr" rtl="0">
              <a:lnSpc>
                <a:spcPct val="100000"/>
              </a:lnSpc>
              <a:spcBef>
                <a:spcPts val="0"/>
              </a:spcBef>
              <a:spcAft>
                <a:spcPts val="0"/>
              </a:spcAft>
              <a:buNone/>
              <a:defRPr sz="1200">
                <a:solidFill>
                  <a:srgbClr val="323C40"/>
                </a:solidFill>
              </a:defRPr>
            </a:lvl4pPr>
            <a:lvl5pPr lvl="4" algn="ctr" rtl="0">
              <a:lnSpc>
                <a:spcPct val="100000"/>
              </a:lnSpc>
              <a:spcBef>
                <a:spcPts val="0"/>
              </a:spcBef>
              <a:spcAft>
                <a:spcPts val="0"/>
              </a:spcAft>
              <a:buNone/>
              <a:defRPr sz="1200">
                <a:solidFill>
                  <a:srgbClr val="323C40"/>
                </a:solidFill>
              </a:defRPr>
            </a:lvl5pPr>
            <a:lvl6pPr lvl="5" algn="ctr" rtl="0">
              <a:lnSpc>
                <a:spcPct val="100000"/>
              </a:lnSpc>
              <a:spcBef>
                <a:spcPts val="0"/>
              </a:spcBef>
              <a:spcAft>
                <a:spcPts val="0"/>
              </a:spcAft>
              <a:buNone/>
              <a:defRPr sz="1200">
                <a:solidFill>
                  <a:srgbClr val="323C40"/>
                </a:solidFill>
              </a:defRPr>
            </a:lvl6pPr>
            <a:lvl7pPr lvl="6" algn="ctr" rtl="0">
              <a:lnSpc>
                <a:spcPct val="100000"/>
              </a:lnSpc>
              <a:spcBef>
                <a:spcPts val="0"/>
              </a:spcBef>
              <a:spcAft>
                <a:spcPts val="0"/>
              </a:spcAft>
              <a:buNone/>
              <a:defRPr sz="1200">
                <a:solidFill>
                  <a:srgbClr val="323C40"/>
                </a:solidFill>
              </a:defRPr>
            </a:lvl7pPr>
            <a:lvl8pPr lvl="7" algn="ctr" rtl="0">
              <a:lnSpc>
                <a:spcPct val="100000"/>
              </a:lnSpc>
              <a:spcBef>
                <a:spcPts val="0"/>
              </a:spcBef>
              <a:spcAft>
                <a:spcPts val="0"/>
              </a:spcAft>
              <a:buNone/>
              <a:defRPr sz="1200">
                <a:solidFill>
                  <a:srgbClr val="323C40"/>
                </a:solidFill>
              </a:defRPr>
            </a:lvl8pPr>
            <a:lvl9pPr lvl="8" algn="ctr" rtl="0">
              <a:lnSpc>
                <a:spcPct val="100000"/>
              </a:lnSpc>
              <a:spcBef>
                <a:spcPts val="0"/>
              </a:spcBef>
              <a:spcAft>
                <a:spcPts val="0"/>
              </a:spcAft>
              <a:buNone/>
              <a:defRPr sz="1200">
                <a:solidFill>
                  <a:srgbClr val="323C40"/>
                </a:solidFill>
              </a:defRPr>
            </a:lvl9pPr>
          </a:lstStyle>
          <a:p>
            <a:endParaRPr/>
          </a:p>
        </p:txBody>
      </p:sp>
      <p:sp>
        <p:nvSpPr>
          <p:cNvPr id="79" name="Google Shape;79;p17"/>
          <p:cNvSpPr txBox="1">
            <a:spLocks noGrp="1"/>
          </p:cNvSpPr>
          <p:nvPr>
            <p:ph type="subTitle" idx="5"/>
          </p:nvPr>
        </p:nvSpPr>
        <p:spPr>
          <a:xfrm>
            <a:off x="6418098" y="2065267"/>
            <a:ext cx="2016300" cy="4468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400">
                <a:latin typeface="Fjalla One"/>
                <a:ea typeface="Fjalla One"/>
                <a:cs typeface="Fjalla One"/>
                <a:sym typeface="Fjalla One"/>
              </a:defRPr>
            </a:lvl1pPr>
            <a:lvl2pPr lvl="1" algn="ctr" rtl="0">
              <a:lnSpc>
                <a:spcPct val="100000"/>
              </a:lnSpc>
              <a:spcBef>
                <a:spcPts val="0"/>
              </a:spcBef>
              <a:spcAft>
                <a:spcPts val="0"/>
              </a:spcAft>
              <a:buNone/>
              <a:defRPr sz="1400">
                <a:latin typeface="Fjalla One"/>
                <a:ea typeface="Fjalla One"/>
                <a:cs typeface="Fjalla One"/>
                <a:sym typeface="Fjalla One"/>
              </a:defRPr>
            </a:lvl2pPr>
            <a:lvl3pPr lvl="2" algn="ctr" rtl="0">
              <a:lnSpc>
                <a:spcPct val="100000"/>
              </a:lnSpc>
              <a:spcBef>
                <a:spcPts val="0"/>
              </a:spcBef>
              <a:spcAft>
                <a:spcPts val="0"/>
              </a:spcAft>
              <a:buNone/>
              <a:defRPr sz="1400">
                <a:latin typeface="Fjalla One"/>
                <a:ea typeface="Fjalla One"/>
                <a:cs typeface="Fjalla One"/>
                <a:sym typeface="Fjalla One"/>
              </a:defRPr>
            </a:lvl3pPr>
            <a:lvl4pPr lvl="3" algn="ctr" rtl="0">
              <a:lnSpc>
                <a:spcPct val="100000"/>
              </a:lnSpc>
              <a:spcBef>
                <a:spcPts val="0"/>
              </a:spcBef>
              <a:spcAft>
                <a:spcPts val="0"/>
              </a:spcAft>
              <a:buNone/>
              <a:defRPr sz="1400">
                <a:latin typeface="Fjalla One"/>
                <a:ea typeface="Fjalla One"/>
                <a:cs typeface="Fjalla One"/>
                <a:sym typeface="Fjalla One"/>
              </a:defRPr>
            </a:lvl4pPr>
            <a:lvl5pPr lvl="4" algn="ctr" rtl="0">
              <a:lnSpc>
                <a:spcPct val="100000"/>
              </a:lnSpc>
              <a:spcBef>
                <a:spcPts val="0"/>
              </a:spcBef>
              <a:spcAft>
                <a:spcPts val="0"/>
              </a:spcAft>
              <a:buNone/>
              <a:defRPr sz="1400">
                <a:latin typeface="Fjalla One"/>
                <a:ea typeface="Fjalla One"/>
                <a:cs typeface="Fjalla One"/>
                <a:sym typeface="Fjalla One"/>
              </a:defRPr>
            </a:lvl5pPr>
            <a:lvl6pPr lvl="5" algn="ctr" rtl="0">
              <a:lnSpc>
                <a:spcPct val="100000"/>
              </a:lnSpc>
              <a:spcBef>
                <a:spcPts val="0"/>
              </a:spcBef>
              <a:spcAft>
                <a:spcPts val="0"/>
              </a:spcAft>
              <a:buNone/>
              <a:defRPr sz="1400">
                <a:latin typeface="Fjalla One"/>
                <a:ea typeface="Fjalla One"/>
                <a:cs typeface="Fjalla One"/>
                <a:sym typeface="Fjalla One"/>
              </a:defRPr>
            </a:lvl6pPr>
            <a:lvl7pPr lvl="6" algn="ctr" rtl="0">
              <a:lnSpc>
                <a:spcPct val="100000"/>
              </a:lnSpc>
              <a:spcBef>
                <a:spcPts val="0"/>
              </a:spcBef>
              <a:spcAft>
                <a:spcPts val="0"/>
              </a:spcAft>
              <a:buNone/>
              <a:defRPr sz="1400">
                <a:latin typeface="Fjalla One"/>
                <a:ea typeface="Fjalla One"/>
                <a:cs typeface="Fjalla One"/>
                <a:sym typeface="Fjalla One"/>
              </a:defRPr>
            </a:lvl7pPr>
            <a:lvl8pPr lvl="7" algn="ctr" rtl="0">
              <a:lnSpc>
                <a:spcPct val="100000"/>
              </a:lnSpc>
              <a:spcBef>
                <a:spcPts val="0"/>
              </a:spcBef>
              <a:spcAft>
                <a:spcPts val="0"/>
              </a:spcAft>
              <a:buNone/>
              <a:defRPr sz="1400">
                <a:latin typeface="Fjalla One"/>
                <a:ea typeface="Fjalla One"/>
                <a:cs typeface="Fjalla One"/>
                <a:sym typeface="Fjalla One"/>
              </a:defRPr>
            </a:lvl8pPr>
            <a:lvl9pPr lvl="8" algn="ctr" rtl="0">
              <a:lnSpc>
                <a:spcPct val="100000"/>
              </a:lnSpc>
              <a:spcBef>
                <a:spcPts val="0"/>
              </a:spcBef>
              <a:spcAft>
                <a:spcPts val="0"/>
              </a:spcAft>
              <a:buNone/>
              <a:defRPr sz="1400">
                <a:latin typeface="Fjalla One"/>
                <a:ea typeface="Fjalla One"/>
                <a:cs typeface="Fjalla One"/>
                <a:sym typeface="Fjalla One"/>
              </a:defRPr>
            </a:lvl9pPr>
          </a:lstStyle>
          <a:p>
            <a:endParaRPr/>
          </a:p>
        </p:txBody>
      </p:sp>
      <p:sp>
        <p:nvSpPr>
          <p:cNvPr id="80" name="Google Shape;80;p17"/>
          <p:cNvSpPr txBox="1">
            <a:spLocks noGrp="1"/>
          </p:cNvSpPr>
          <p:nvPr>
            <p:ph type="subTitle" idx="6"/>
          </p:nvPr>
        </p:nvSpPr>
        <p:spPr>
          <a:xfrm>
            <a:off x="6418091" y="2517717"/>
            <a:ext cx="2016300" cy="1159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0"/>
              </a:spcBef>
              <a:spcAft>
                <a:spcPts val="0"/>
              </a:spcAft>
              <a:buNone/>
              <a:defRPr sz="1200"/>
            </a:lvl2pPr>
            <a:lvl3pPr lvl="2" algn="ctr" rtl="0">
              <a:lnSpc>
                <a:spcPct val="100000"/>
              </a:lnSpc>
              <a:spcBef>
                <a:spcPts val="0"/>
              </a:spcBef>
              <a:spcAft>
                <a:spcPts val="0"/>
              </a:spcAft>
              <a:buNone/>
              <a:defRPr sz="1200"/>
            </a:lvl3pPr>
            <a:lvl4pPr lvl="3" algn="ctr" rtl="0">
              <a:lnSpc>
                <a:spcPct val="100000"/>
              </a:lnSpc>
              <a:spcBef>
                <a:spcPts val="0"/>
              </a:spcBef>
              <a:spcAft>
                <a:spcPts val="0"/>
              </a:spcAft>
              <a:buNone/>
              <a:defRPr sz="1200"/>
            </a:lvl4pPr>
            <a:lvl5pPr lvl="4" algn="ctr" rtl="0">
              <a:lnSpc>
                <a:spcPct val="100000"/>
              </a:lnSpc>
              <a:spcBef>
                <a:spcPts val="0"/>
              </a:spcBef>
              <a:spcAft>
                <a:spcPts val="0"/>
              </a:spcAft>
              <a:buNone/>
              <a:defRPr sz="1200"/>
            </a:lvl5pPr>
            <a:lvl6pPr lvl="5" algn="ctr" rtl="0">
              <a:lnSpc>
                <a:spcPct val="100000"/>
              </a:lnSpc>
              <a:spcBef>
                <a:spcPts val="0"/>
              </a:spcBef>
              <a:spcAft>
                <a:spcPts val="0"/>
              </a:spcAft>
              <a:buNone/>
              <a:defRPr sz="1200"/>
            </a:lvl6pPr>
            <a:lvl7pPr lvl="6" algn="ctr" rtl="0">
              <a:lnSpc>
                <a:spcPct val="100000"/>
              </a:lnSpc>
              <a:spcBef>
                <a:spcPts val="0"/>
              </a:spcBef>
              <a:spcAft>
                <a:spcPts val="0"/>
              </a:spcAft>
              <a:buNone/>
              <a:defRPr sz="1200"/>
            </a:lvl7pPr>
            <a:lvl8pPr lvl="7" algn="ctr" rtl="0">
              <a:lnSpc>
                <a:spcPct val="100000"/>
              </a:lnSpc>
              <a:spcBef>
                <a:spcPts val="0"/>
              </a:spcBef>
              <a:spcAft>
                <a:spcPts val="0"/>
              </a:spcAft>
              <a:buNone/>
              <a:defRPr sz="1200"/>
            </a:lvl8pPr>
            <a:lvl9pPr lvl="8" algn="ctr" rtl="0">
              <a:lnSpc>
                <a:spcPct val="100000"/>
              </a:lnSpc>
              <a:spcBef>
                <a:spcPts val="0"/>
              </a:spcBef>
              <a:spcAft>
                <a:spcPts val="0"/>
              </a:spcAft>
              <a:buNone/>
              <a:defRPr sz="1200"/>
            </a:lvl9pPr>
          </a:lstStyle>
          <a:p>
            <a:endParaRPr/>
          </a:p>
        </p:txBody>
      </p:sp>
      <p:sp>
        <p:nvSpPr>
          <p:cNvPr id="81" name="Google Shape;81;p17"/>
          <p:cNvSpPr txBox="1">
            <a:spLocks noGrp="1"/>
          </p:cNvSpPr>
          <p:nvPr>
            <p:ph type="subTitle" idx="7"/>
          </p:nvPr>
        </p:nvSpPr>
        <p:spPr>
          <a:xfrm>
            <a:off x="709400" y="4116441"/>
            <a:ext cx="2016300" cy="4468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400">
                <a:latin typeface="Fjalla One"/>
                <a:ea typeface="Fjalla One"/>
                <a:cs typeface="Fjalla One"/>
                <a:sym typeface="Fjalla One"/>
              </a:defRPr>
            </a:lvl1pPr>
            <a:lvl2pPr lvl="1" algn="ctr" rtl="0">
              <a:lnSpc>
                <a:spcPct val="100000"/>
              </a:lnSpc>
              <a:spcBef>
                <a:spcPts val="0"/>
              </a:spcBef>
              <a:spcAft>
                <a:spcPts val="0"/>
              </a:spcAft>
              <a:buNone/>
              <a:defRPr sz="1400">
                <a:latin typeface="Fjalla One"/>
                <a:ea typeface="Fjalla One"/>
                <a:cs typeface="Fjalla One"/>
                <a:sym typeface="Fjalla One"/>
              </a:defRPr>
            </a:lvl2pPr>
            <a:lvl3pPr lvl="2" algn="ctr" rtl="0">
              <a:lnSpc>
                <a:spcPct val="100000"/>
              </a:lnSpc>
              <a:spcBef>
                <a:spcPts val="0"/>
              </a:spcBef>
              <a:spcAft>
                <a:spcPts val="0"/>
              </a:spcAft>
              <a:buNone/>
              <a:defRPr sz="1400">
                <a:latin typeface="Fjalla One"/>
                <a:ea typeface="Fjalla One"/>
                <a:cs typeface="Fjalla One"/>
                <a:sym typeface="Fjalla One"/>
              </a:defRPr>
            </a:lvl3pPr>
            <a:lvl4pPr lvl="3" algn="ctr" rtl="0">
              <a:lnSpc>
                <a:spcPct val="100000"/>
              </a:lnSpc>
              <a:spcBef>
                <a:spcPts val="0"/>
              </a:spcBef>
              <a:spcAft>
                <a:spcPts val="0"/>
              </a:spcAft>
              <a:buNone/>
              <a:defRPr sz="1400">
                <a:latin typeface="Fjalla One"/>
                <a:ea typeface="Fjalla One"/>
                <a:cs typeface="Fjalla One"/>
                <a:sym typeface="Fjalla One"/>
              </a:defRPr>
            </a:lvl4pPr>
            <a:lvl5pPr lvl="4" algn="ctr" rtl="0">
              <a:lnSpc>
                <a:spcPct val="100000"/>
              </a:lnSpc>
              <a:spcBef>
                <a:spcPts val="0"/>
              </a:spcBef>
              <a:spcAft>
                <a:spcPts val="0"/>
              </a:spcAft>
              <a:buNone/>
              <a:defRPr sz="1400">
                <a:latin typeface="Fjalla One"/>
                <a:ea typeface="Fjalla One"/>
                <a:cs typeface="Fjalla One"/>
                <a:sym typeface="Fjalla One"/>
              </a:defRPr>
            </a:lvl5pPr>
            <a:lvl6pPr lvl="5" algn="ctr" rtl="0">
              <a:lnSpc>
                <a:spcPct val="100000"/>
              </a:lnSpc>
              <a:spcBef>
                <a:spcPts val="0"/>
              </a:spcBef>
              <a:spcAft>
                <a:spcPts val="0"/>
              </a:spcAft>
              <a:buNone/>
              <a:defRPr sz="1400">
                <a:latin typeface="Fjalla One"/>
                <a:ea typeface="Fjalla One"/>
                <a:cs typeface="Fjalla One"/>
                <a:sym typeface="Fjalla One"/>
              </a:defRPr>
            </a:lvl6pPr>
            <a:lvl7pPr lvl="6" algn="ctr" rtl="0">
              <a:lnSpc>
                <a:spcPct val="100000"/>
              </a:lnSpc>
              <a:spcBef>
                <a:spcPts val="0"/>
              </a:spcBef>
              <a:spcAft>
                <a:spcPts val="0"/>
              </a:spcAft>
              <a:buNone/>
              <a:defRPr sz="1400">
                <a:latin typeface="Fjalla One"/>
                <a:ea typeface="Fjalla One"/>
                <a:cs typeface="Fjalla One"/>
                <a:sym typeface="Fjalla One"/>
              </a:defRPr>
            </a:lvl7pPr>
            <a:lvl8pPr lvl="7" algn="ctr" rtl="0">
              <a:lnSpc>
                <a:spcPct val="100000"/>
              </a:lnSpc>
              <a:spcBef>
                <a:spcPts val="0"/>
              </a:spcBef>
              <a:spcAft>
                <a:spcPts val="0"/>
              </a:spcAft>
              <a:buNone/>
              <a:defRPr sz="1400">
                <a:latin typeface="Fjalla One"/>
                <a:ea typeface="Fjalla One"/>
                <a:cs typeface="Fjalla One"/>
                <a:sym typeface="Fjalla One"/>
              </a:defRPr>
            </a:lvl8pPr>
            <a:lvl9pPr lvl="8" algn="ctr" rtl="0">
              <a:lnSpc>
                <a:spcPct val="100000"/>
              </a:lnSpc>
              <a:spcBef>
                <a:spcPts val="0"/>
              </a:spcBef>
              <a:spcAft>
                <a:spcPts val="0"/>
              </a:spcAft>
              <a:buNone/>
              <a:defRPr sz="1400">
                <a:latin typeface="Fjalla One"/>
                <a:ea typeface="Fjalla One"/>
                <a:cs typeface="Fjalla One"/>
                <a:sym typeface="Fjalla One"/>
              </a:defRPr>
            </a:lvl9pPr>
          </a:lstStyle>
          <a:p>
            <a:endParaRPr/>
          </a:p>
        </p:txBody>
      </p:sp>
      <p:sp>
        <p:nvSpPr>
          <p:cNvPr id="82" name="Google Shape;82;p17"/>
          <p:cNvSpPr txBox="1">
            <a:spLocks noGrp="1"/>
          </p:cNvSpPr>
          <p:nvPr>
            <p:ph type="subTitle" idx="8"/>
          </p:nvPr>
        </p:nvSpPr>
        <p:spPr>
          <a:xfrm>
            <a:off x="709400" y="4569100"/>
            <a:ext cx="2016300" cy="1159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0"/>
              </a:spcBef>
              <a:spcAft>
                <a:spcPts val="0"/>
              </a:spcAft>
              <a:buNone/>
              <a:defRPr sz="1200"/>
            </a:lvl2pPr>
            <a:lvl3pPr lvl="2" algn="ctr" rtl="0">
              <a:lnSpc>
                <a:spcPct val="100000"/>
              </a:lnSpc>
              <a:spcBef>
                <a:spcPts val="0"/>
              </a:spcBef>
              <a:spcAft>
                <a:spcPts val="0"/>
              </a:spcAft>
              <a:buNone/>
              <a:defRPr sz="1200"/>
            </a:lvl3pPr>
            <a:lvl4pPr lvl="3" algn="ctr" rtl="0">
              <a:lnSpc>
                <a:spcPct val="100000"/>
              </a:lnSpc>
              <a:spcBef>
                <a:spcPts val="0"/>
              </a:spcBef>
              <a:spcAft>
                <a:spcPts val="0"/>
              </a:spcAft>
              <a:buNone/>
              <a:defRPr sz="1200"/>
            </a:lvl4pPr>
            <a:lvl5pPr lvl="4" algn="ctr" rtl="0">
              <a:lnSpc>
                <a:spcPct val="100000"/>
              </a:lnSpc>
              <a:spcBef>
                <a:spcPts val="0"/>
              </a:spcBef>
              <a:spcAft>
                <a:spcPts val="0"/>
              </a:spcAft>
              <a:buNone/>
              <a:defRPr sz="1200"/>
            </a:lvl5pPr>
            <a:lvl6pPr lvl="5" algn="ctr" rtl="0">
              <a:lnSpc>
                <a:spcPct val="100000"/>
              </a:lnSpc>
              <a:spcBef>
                <a:spcPts val="0"/>
              </a:spcBef>
              <a:spcAft>
                <a:spcPts val="0"/>
              </a:spcAft>
              <a:buNone/>
              <a:defRPr sz="1200"/>
            </a:lvl6pPr>
            <a:lvl7pPr lvl="6" algn="ctr" rtl="0">
              <a:lnSpc>
                <a:spcPct val="100000"/>
              </a:lnSpc>
              <a:spcBef>
                <a:spcPts val="0"/>
              </a:spcBef>
              <a:spcAft>
                <a:spcPts val="0"/>
              </a:spcAft>
              <a:buNone/>
              <a:defRPr sz="1200"/>
            </a:lvl7pPr>
            <a:lvl8pPr lvl="7" algn="ctr" rtl="0">
              <a:lnSpc>
                <a:spcPct val="100000"/>
              </a:lnSpc>
              <a:spcBef>
                <a:spcPts val="0"/>
              </a:spcBef>
              <a:spcAft>
                <a:spcPts val="0"/>
              </a:spcAft>
              <a:buNone/>
              <a:defRPr sz="1200"/>
            </a:lvl8pPr>
            <a:lvl9pPr lvl="8" algn="ctr" rtl="0">
              <a:lnSpc>
                <a:spcPct val="100000"/>
              </a:lnSpc>
              <a:spcBef>
                <a:spcPts val="0"/>
              </a:spcBef>
              <a:spcAft>
                <a:spcPts val="0"/>
              </a:spcAft>
              <a:buNone/>
              <a:defRPr sz="1200"/>
            </a:lvl9pPr>
          </a:lstStyle>
          <a:p>
            <a:endParaRPr/>
          </a:p>
        </p:txBody>
      </p:sp>
      <p:sp>
        <p:nvSpPr>
          <p:cNvPr id="83" name="Google Shape;83;p17"/>
          <p:cNvSpPr txBox="1">
            <a:spLocks noGrp="1"/>
          </p:cNvSpPr>
          <p:nvPr>
            <p:ph type="subTitle" idx="9"/>
          </p:nvPr>
        </p:nvSpPr>
        <p:spPr>
          <a:xfrm>
            <a:off x="3563747" y="4116441"/>
            <a:ext cx="2016300" cy="4468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400">
                <a:solidFill>
                  <a:srgbClr val="323C40"/>
                </a:solidFill>
                <a:latin typeface="Fjalla One"/>
                <a:ea typeface="Fjalla One"/>
                <a:cs typeface="Fjalla One"/>
                <a:sym typeface="Fjalla One"/>
              </a:defRPr>
            </a:lvl1pPr>
            <a:lvl2pPr lvl="1" algn="ctr" rtl="0">
              <a:lnSpc>
                <a:spcPct val="100000"/>
              </a:lnSpc>
              <a:spcBef>
                <a:spcPts val="0"/>
              </a:spcBef>
              <a:spcAft>
                <a:spcPts val="0"/>
              </a:spcAft>
              <a:buNone/>
              <a:defRPr sz="1400">
                <a:solidFill>
                  <a:srgbClr val="323C40"/>
                </a:solidFill>
                <a:latin typeface="Fjalla One"/>
                <a:ea typeface="Fjalla One"/>
                <a:cs typeface="Fjalla One"/>
                <a:sym typeface="Fjalla One"/>
              </a:defRPr>
            </a:lvl2pPr>
            <a:lvl3pPr lvl="2" algn="ctr" rtl="0">
              <a:lnSpc>
                <a:spcPct val="100000"/>
              </a:lnSpc>
              <a:spcBef>
                <a:spcPts val="0"/>
              </a:spcBef>
              <a:spcAft>
                <a:spcPts val="0"/>
              </a:spcAft>
              <a:buNone/>
              <a:defRPr sz="1400">
                <a:solidFill>
                  <a:srgbClr val="323C40"/>
                </a:solidFill>
                <a:latin typeface="Fjalla One"/>
                <a:ea typeface="Fjalla One"/>
                <a:cs typeface="Fjalla One"/>
                <a:sym typeface="Fjalla One"/>
              </a:defRPr>
            </a:lvl3pPr>
            <a:lvl4pPr lvl="3" algn="ctr" rtl="0">
              <a:lnSpc>
                <a:spcPct val="100000"/>
              </a:lnSpc>
              <a:spcBef>
                <a:spcPts val="0"/>
              </a:spcBef>
              <a:spcAft>
                <a:spcPts val="0"/>
              </a:spcAft>
              <a:buNone/>
              <a:defRPr sz="1400">
                <a:solidFill>
                  <a:srgbClr val="323C40"/>
                </a:solidFill>
                <a:latin typeface="Fjalla One"/>
                <a:ea typeface="Fjalla One"/>
                <a:cs typeface="Fjalla One"/>
                <a:sym typeface="Fjalla One"/>
              </a:defRPr>
            </a:lvl4pPr>
            <a:lvl5pPr lvl="4" algn="ctr" rtl="0">
              <a:lnSpc>
                <a:spcPct val="100000"/>
              </a:lnSpc>
              <a:spcBef>
                <a:spcPts val="0"/>
              </a:spcBef>
              <a:spcAft>
                <a:spcPts val="0"/>
              </a:spcAft>
              <a:buNone/>
              <a:defRPr sz="1400">
                <a:solidFill>
                  <a:srgbClr val="323C40"/>
                </a:solidFill>
                <a:latin typeface="Fjalla One"/>
                <a:ea typeface="Fjalla One"/>
                <a:cs typeface="Fjalla One"/>
                <a:sym typeface="Fjalla One"/>
              </a:defRPr>
            </a:lvl5pPr>
            <a:lvl6pPr lvl="5" algn="ctr" rtl="0">
              <a:lnSpc>
                <a:spcPct val="100000"/>
              </a:lnSpc>
              <a:spcBef>
                <a:spcPts val="0"/>
              </a:spcBef>
              <a:spcAft>
                <a:spcPts val="0"/>
              </a:spcAft>
              <a:buNone/>
              <a:defRPr sz="1400">
                <a:solidFill>
                  <a:srgbClr val="323C40"/>
                </a:solidFill>
                <a:latin typeface="Fjalla One"/>
                <a:ea typeface="Fjalla One"/>
                <a:cs typeface="Fjalla One"/>
                <a:sym typeface="Fjalla One"/>
              </a:defRPr>
            </a:lvl6pPr>
            <a:lvl7pPr lvl="6" algn="ctr" rtl="0">
              <a:lnSpc>
                <a:spcPct val="100000"/>
              </a:lnSpc>
              <a:spcBef>
                <a:spcPts val="0"/>
              </a:spcBef>
              <a:spcAft>
                <a:spcPts val="0"/>
              </a:spcAft>
              <a:buNone/>
              <a:defRPr sz="1400">
                <a:solidFill>
                  <a:srgbClr val="323C40"/>
                </a:solidFill>
                <a:latin typeface="Fjalla One"/>
                <a:ea typeface="Fjalla One"/>
                <a:cs typeface="Fjalla One"/>
                <a:sym typeface="Fjalla One"/>
              </a:defRPr>
            </a:lvl7pPr>
            <a:lvl8pPr lvl="7" algn="ctr" rtl="0">
              <a:lnSpc>
                <a:spcPct val="100000"/>
              </a:lnSpc>
              <a:spcBef>
                <a:spcPts val="0"/>
              </a:spcBef>
              <a:spcAft>
                <a:spcPts val="0"/>
              </a:spcAft>
              <a:buNone/>
              <a:defRPr sz="1400">
                <a:solidFill>
                  <a:srgbClr val="323C40"/>
                </a:solidFill>
                <a:latin typeface="Fjalla One"/>
                <a:ea typeface="Fjalla One"/>
                <a:cs typeface="Fjalla One"/>
                <a:sym typeface="Fjalla One"/>
              </a:defRPr>
            </a:lvl8pPr>
            <a:lvl9pPr lvl="8" algn="ctr" rtl="0">
              <a:lnSpc>
                <a:spcPct val="100000"/>
              </a:lnSpc>
              <a:spcBef>
                <a:spcPts val="0"/>
              </a:spcBef>
              <a:spcAft>
                <a:spcPts val="0"/>
              </a:spcAft>
              <a:buNone/>
              <a:defRPr sz="1400">
                <a:solidFill>
                  <a:srgbClr val="323C40"/>
                </a:solidFill>
                <a:latin typeface="Fjalla One"/>
                <a:ea typeface="Fjalla One"/>
                <a:cs typeface="Fjalla One"/>
                <a:sym typeface="Fjalla One"/>
              </a:defRPr>
            </a:lvl9pPr>
          </a:lstStyle>
          <a:p>
            <a:endParaRPr/>
          </a:p>
        </p:txBody>
      </p:sp>
      <p:sp>
        <p:nvSpPr>
          <p:cNvPr id="84" name="Google Shape;84;p17"/>
          <p:cNvSpPr txBox="1">
            <a:spLocks noGrp="1"/>
          </p:cNvSpPr>
          <p:nvPr>
            <p:ph type="subTitle" idx="13"/>
          </p:nvPr>
        </p:nvSpPr>
        <p:spPr>
          <a:xfrm>
            <a:off x="3563744" y="4569100"/>
            <a:ext cx="2016300" cy="1159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323C40"/>
                </a:solidFill>
              </a:defRPr>
            </a:lvl1pPr>
            <a:lvl2pPr lvl="1" algn="ctr" rtl="0">
              <a:lnSpc>
                <a:spcPct val="100000"/>
              </a:lnSpc>
              <a:spcBef>
                <a:spcPts val="0"/>
              </a:spcBef>
              <a:spcAft>
                <a:spcPts val="0"/>
              </a:spcAft>
              <a:buNone/>
              <a:defRPr sz="1200">
                <a:solidFill>
                  <a:srgbClr val="323C40"/>
                </a:solidFill>
              </a:defRPr>
            </a:lvl2pPr>
            <a:lvl3pPr lvl="2" algn="ctr" rtl="0">
              <a:lnSpc>
                <a:spcPct val="100000"/>
              </a:lnSpc>
              <a:spcBef>
                <a:spcPts val="0"/>
              </a:spcBef>
              <a:spcAft>
                <a:spcPts val="0"/>
              </a:spcAft>
              <a:buNone/>
              <a:defRPr sz="1200">
                <a:solidFill>
                  <a:srgbClr val="323C40"/>
                </a:solidFill>
              </a:defRPr>
            </a:lvl3pPr>
            <a:lvl4pPr lvl="3" algn="ctr" rtl="0">
              <a:lnSpc>
                <a:spcPct val="100000"/>
              </a:lnSpc>
              <a:spcBef>
                <a:spcPts val="0"/>
              </a:spcBef>
              <a:spcAft>
                <a:spcPts val="0"/>
              </a:spcAft>
              <a:buNone/>
              <a:defRPr sz="1200">
                <a:solidFill>
                  <a:srgbClr val="323C40"/>
                </a:solidFill>
              </a:defRPr>
            </a:lvl4pPr>
            <a:lvl5pPr lvl="4" algn="ctr" rtl="0">
              <a:lnSpc>
                <a:spcPct val="100000"/>
              </a:lnSpc>
              <a:spcBef>
                <a:spcPts val="0"/>
              </a:spcBef>
              <a:spcAft>
                <a:spcPts val="0"/>
              </a:spcAft>
              <a:buNone/>
              <a:defRPr sz="1200">
                <a:solidFill>
                  <a:srgbClr val="323C40"/>
                </a:solidFill>
              </a:defRPr>
            </a:lvl5pPr>
            <a:lvl6pPr lvl="5" algn="ctr" rtl="0">
              <a:lnSpc>
                <a:spcPct val="100000"/>
              </a:lnSpc>
              <a:spcBef>
                <a:spcPts val="0"/>
              </a:spcBef>
              <a:spcAft>
                <a:spcPts val="0"/>
              </a:spcAft>
              <a:buNone/>
              <a:defRPr sz="1200">
                <a:solidFill>
                  <a:srgbClr val="323C40"/>
                </a:solidFill>
              </a:defRPr>
            </a:lvl6pPr>
            <a:lvl7pPr lvl="6" algn="ctr" rtl="0">
              <a:lnSpc>
                <a:spcPct val="100000"/>
              </a:lnSpc>
              <a:spcBef>
                <a:spcPts val="0"/>
              </a:spcBef>
              <a:spcAft>
                <a:spcPts val="0"/>
              </a:spcAft>
              <a:buNone/>
              <a:defRPr sz="1200">
                <a:solidFill>
                  <a:srgbClr val="323C40"/>
                </a:solidFill>
              </a:defRPr>
            </a:lvl7pPr>
            <a:lvl8pPr lvl="7" algn="ctr" rtl="0">
              <a:lnSpc>
                <a:spcPct val="100000"/>
              </a:lnSpc>
              <a:spcBef>
                <a:spcPts val="0"/>
              </a:spcBef>
              <a:spcAft>
                <a:spcPts val="0"/>
              </a:spcAft>
              <a:buNone/>
              <a:defRPr sz="1200">
                <a:solidFill>
                  <a:srgbClr val="323C40"/>
                </a:solidFill>
              </a:defRPr>
            </a:lvl8pPr>
            <a:lvl9pPr lvl="8" algn="ctr" rtl="0">
              <a:lnSpc>
                <a:spcPct val="100000"/>
              </a:lnSpc>
              <a:spcBef>
                <a:spcPts val="0"/>
              </a:spcBef>
              <a:spcAft>
                <a:spcPts val="0"/>
              </a:spcAft>
              <a:buNone/>
              <a:defRPr sz="1200">
                <a:solidFill>
                  <a:srgbClr val="323C40"/>
                </a:solidFill>
              </a:defRPr>
            </a:lvl9pPr>
          </a:lstStyle>
          <a:p>
            <a:endParaRPr/>
          </a:p>
        </p:txBody>
      </p:sp>
      <p:sp>
        <p:nvSpPr>
          <p:cNvPr id="85" name="Google Shape;85;p17"/>
          <p:cNvSpPr txBox="1">
            <a:spLocks noGrp="1"/>
          </p:cNvSpPr>
          <p:nvPr>
            <p:ph type="subTitle" idx="14"/>
          </p:nvPr>
        </p:nvSpPr>
        <p:spPr>
          <a:xfrm>
            <a:off x="6418098" y="4116441"/>
            <a:ext cx="2016300" cy="4468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400">
                <a:latin typeface="Fjalla One"/>
                <a:ea typeface="Fjalla One"/>
                <a:cs typeface="Fjalla One"/>
                <a:sym typeface="Fjalla One"/>
              </a:defRPr>
            </a:lvl1pPr>
            <a:lvl2pPr lvl="1" algn="ctr" rtl="0">
              <a:lnSpc>
                <a:spcPct val="100000"/>
              </a:lnSpc>
              <a:spcBef>
                <a:spcPts val="0"/>
              </a:spcBef>
              <a:spcAft>
                <a:spcPts val="0"/>
              </a:spcAft>
              <a:buNone/>
              <a:defRPr sz="1400">
                <a:latin typeface="Fjalla One"/>
                <a:ea typeface="Fjalla One"/>
                <a:cs typeface="Fjalla One"/>
                <a:sym typeface="Fjalla One"/>
              </a:defRPr>
            </a:lvl2pPr>
            <a:lvl3pPr lvl="2" algn="ctr" rtl="0">
              <a:lnSpc>
                <a:spcPct val="100000"/>
              </a:lnSpc>
              <a:spcBef>
                <a:spcPts val="0"/>
              </a:spcBef>
              <a:spcAft>
                <a:spcPts val="0"/>
              </a:spcAft>
              <a:buNone/>
              <a:defRPr sz="1400">
                <a:latin typeface="Fjalla One"/>
                <a:ea typeface="Fjalla One"/>
                <a:cs typeface="Fjalla One"/>
                <a:sym typeface="Fjalla One"/>
              </a:defRPr>
            </a:lvl3pPr>
            <a:lvl4pPr lvl="3" algn="ctr" rtl="0">
              <a:lnSpc>
                <a:spcPct val="100000"/>
              </a:lnSpc>
              <a:spcBef>
                <a:spcPts val="0"/>
              </a:spcBef>
              <a:spcAft>
                <a:spcPts val="0"/>
              </a:spcAft>
              <a:buNone/>
              <a:defRPr sz="1400">
                <a:latin typeface="Fjalla One"/>
                <a:ea typeface="Fjalla One"/>
                <a:cs typeface="Fjalla One"/>
                <a:sym typeface="Fjalla One"/>
              </a:defRPr>
            </a:lvl4pPr>
            <a:lvl5pPr lvl="4" algn="ctr" rtl="0">
              <a:lnSpc>
                <a:spcPct val="100000"/>
              </a:lnSpc>
              <a:spcBef>
                <a:spcPts val="0"/>
              </a:spcBef>
              <a:spcAft>
                <a:spcPts val="0"/>
              </a:spcAft>
              <a:buNone/>
              <a:defRPr sz="1400">
                <a:latin typeface="Fjalla One"/>
                <a:ea typeface="Fjalla One"/>
                <a:cs typeface="Fjalla One"/>
                <a:sym typeface="Fjalla One"/>
              </a:defRPr>
            </a:lvl5pPr>
            <a:lvl6pPr lvl="5" algn="ctr" rtl="0">
              <a:lnSpc>
                <a:spcPct val="100000"/>
              </a:lnSpc>
              <a:spcBef>
                <a:spcPts val="0"/>
              </a:spcBef>
              <a:spcAft>
                <a:spcPts val="0"/>
              </a:spcAft>
              <a:buNone/>
              <a:defRPr sz="1400">
                <a:latin typeface="Fjalla One"/>
                <a:ea typeface="Fjalla One"/>
                <a:cs typeface="Fjalla One"/>
                <a:sym typeface="Fjalla One"/>
              </a:defRPr>
            </a:lvl6pPr>
            <a:lvl7pPr lvl="6" algn="ctr" rtl="0">
              <a:lnSpc>
                <a:spcPct val="100000"/>
              </a:lnSpc>
              <a:spcBef>
                <a:spcPts val="0"/>
              </a:spcBef>
              <a:spcAft>
                <a:spcPts val="0"/>
              </a:spcAft>
              <a:buNone/>
              <a:defRPr sz="1400">
                <a:latin typeface="Fjalla One"/>
                <a:ea typeface="Fjalla One"/>
                <a:cs typeface="Fjalla One"/>
                <a:sym typeface="Fjalla One"/>
              </a:defRPr>
            </a:lvl7pPr>
            <a:lvl8pPr lvl="7" algn="ctr" rtl="0">
              <a:lnSpc>
                <a:spcPct val="100000"/>
              </a:lnSpc>
              <a:spcBef>
                <a:spcPts val="0"/>
              </a:spcBef>
              <a:spcAft>
                <a:spcPts val="0"/>
              </a:spcAft>
              <a:buNone/>
              <a:defRPr sz="1400">
                <a:latin typeface="Fjalla One"/>
                <a:ea typeface="Fjalla One"/>
                <a:cs typeface="Fjalla One"/>
                <a:sym typeface="Fjalla One"/>
              </a:defRPr>
            </a:lvl8pPr>
            <a:lvl9pPr lvl="8" algn="ctr" rtl="0">
              <a:lnSpc>
                <a:spcPct val="100000"/>
              </a:lnSpc>
              <a:spcBef>
                <a:spcPts val="0"/>
              </a:spcBef>
              <a:spcAft>
                <a:spcPts val="0"/>
              </a:spcAft>
              <a:buNone/>
              <a:defRPr sz="1400">
                <a:latin typeface="Fjalla One"/>
                <a:ea typeface="Fjalla One"/>
                <a:cs typeface="Fjalla One"/>
                <a:sym typeface="Fjalla One"/>
              </a:defRPr>
            </a:lvl9pPr>
          </a:lstStyle>
          <a:p>
            <a:endParaRPr/>
          </a:p>
        </p:txBody>
      </p:sp>
      <p:sp>
        <p:nvSpPr>
          <p:cNvPr id="86" name="Google Shape;86;p17"/>
          <p:cNvSpPr txBox="1">
            <a:spLocks noGrp="1"/>
          </p:cNvSpPr>
          <p:nvPr>
            <p:ph type="subTitle" idx="15"/>
          </p:nvPr>
        </p:nvSpPr>
        <p:spPr>
          <a:xfrm>
            <a:off x="6418091" y="4569100"/>
            <a:ext cx="2016300" cy="1159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0"/>
              </a:spcBef>
              <a:spcAft>
                <a:spcPts val="0"/>
              </a:spcAft>
              <a:buNone/>
              <a:defRPr sz="1200"/>
            </a:lvl2pPr>
            <a:lvl3pPr lvl="2" algn="ctr" rtl="0">
              <a:lnSpc>
                <a:spcPct val="100000"/>
              </a:lnSpc>
              <a:spcBef>
                <a:spcPts val="0"/>
              </a:spcBef>
              <a:spcAft>
                <a:spcPts val="0"/>
              </a:spcAft>
              <a:buNone/>
              <a:defRPr sz="1200"/>
            </a:lvl3pPr>
            <a:lvl4pPr lvl="3" algn="ctr" rtl="0">
              <a:lnSpc>
                <a:spcPct val="100000"/>
              </a:lnSpc>
              <a:spcBef>
                <a:spcPts val="0"/>
              </a:spcBef>
              <a:spcAft>
                <a:spcPts val="0"/>
              </a:spcAft>
              <a:buNone/>
              <a:defRPr sz="1200"/>
            </a:lvl4pPr>
            <a:lvl5pPr lvl="4" algn="ctr" rtl="0">
              <a:lnSpc>
                <a:spcPct val="100000"/>
              </a:lnSpc>
              <a:spcBef>
                <a:spcPts val="0"/>
              </a:spcBef>
              <a:spcAft>
                <a:spcPts val="0"/>
              </a:spcAft>
              <a:buNone/>
              <a:defRPr sz="1200"/>
            </a:lvl5pPr>
            <a:lvl6pPr lvl="5" algn="ctr" rtl="0">
              <a:lnSpc>
                <a:spcPct val="100000"/>
              </a:lnSpc>
              <a:spcBef>
                <a:spcPts val="0"/>
              </a:spcBef>
              <a:spcAft>
                <a:spcPts val="0"/>
              </a:spcAft>
              <a:buNone/>
              <a:defRPr sz="1200"/>
            </a:lvl6pPr>
            <a:lvl7pPr lvl="6" algn="ctr" rtl="0">
              <a:lnSpc>
                <a:spcPct val="100000"/>
              </a:lnSpc>
              <a:spcBef>
                <a:spcPts val="0"/>
              </a:spcBef>
              <a:spcAft>
                <a:spcPts val="0"/>
              </a:spcAft>
              <a:buNone/>
              <a:defRPr sz="1200"/>
            </a:lvl7pPr>
            <a:lvl8pPr lvl="7" algn="ctr" rtl="0">
              <a:lnSpc>
                <a:spcPct val="100000"/>
              </a:lnSpc>
              <a:spcBef>
                <a:spcPts val="0"/>
              </a:spcBef>
              <a:spcAft>
                <a:spcPts val="0"/>
              </a:spcAft>
              <a:buNone/>
              <a:defRPr sz="1200"/>
            </a:lvl8pPr>
            <a:lvl9pPr lvl="8" algn="ctr" rtl="0">
              <a:lnSpc>
                <a:spcPct val="100000"/>
              </a:lnSpc>
              <a:spcBef>
                <a:spcPts val="0"/>
              </a:spcBef>
              <a:spcAft>
                <a:spcPts val="0"/>
              </a:spcAft>
              <a:buNone/>
              <a:defRPr sz="1200"/>
            </a:lvl9pPr>
          </a:lstStyle>
          <a:p>
            <a:endParaRPr/>
          </a:p>
        </p:txBody>
      </p:sp>
      <p:sp>
        <p:nvSpPr>
          <p:cNvPr id="87" name="Google Shape;87;p17"/>
          <p:cNvSpPr/>
          <p:nvPr/>
        </p:nvSpPr>
        <p:spPr>
          <a:xfrm rot="5400000">
            <a:off x="4502400" y="612900"/>
            <a:ext cx="139200" cy="13212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8" name="Google Shape;88;p17"/>
          <p:cNvSpPr txBox="1">
            <a:spLocks noGrp="1"/>
          </p:cNvSpPr>
          <p:nvPr>
            <p:ph type="title"/>
          </p:nvPr>
        </p:nvSpPr>
        <p:spPr>
          <a:xfrm>
            <a:off x="709400" y="723300"/>
            <a:ext cx="7725000" cy="49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Tree>
    <p:extLst>
      <p:ext uri="{BB962C8B-B14F-4D97-AF65-F5344CB8AC3E}">
        <p14:creationId xmlns:p14="http://schemas.microsoft.com/office/powerpoint/2010/main" val="9303372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wo columns 2">
  <p:cSld name="Two columns 2">
    <p:spTree>
      <p:nvGrpSpPr>
        <p:cNvPr id="1" name="Shape 89"/>
        <p:cNvGrpSpPr/>
        <p:nvPr/>
      </p:nvGrpSpPr>
      <p:grpSpPr>
        <a:xfrm>
          <a:off x="0" y="0"/>
          <a:ext cx="0" cy="0"/>
          <a:chOff x="0" y="0"/>
          <a:chExt cx="0" cy="0"/>
        </a:xfrm>
      </p:grpSpPr>
      <p:sp>
        <p:nvSpPr>
          <p:cNvPr id="90" name="Google Shape;90;p18"/>
          <p:cNvSpPr txBox="1">
            <a:spLocks noGrp="1"/>
          </p:cNvSpPr>
          <p:nvPr>
            <p:ph type="subTitle" idx="1"/>
          </p:nvPr>
        </p:nvSpPr>
        <p:spPr>
          <a:xfrm>
            <a:off x="1229250" y="2295667"/>
            <a:ext cx="2670300" cy="4468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400">
                <a:latin typeface="Fjalla One"/>
                <a:ea typeface="Fjalla One"/>
                <a:cs typeface="Fjalla One"/>
                <a:sym typeface="Fjalla One"/>
              </a:defRPr>
            </a:lvl1pPr>
            <a:lvl2pPr lvl="1" algn="ctr" rtl="0">
              <a:lnSpc>
                <a:spcPct val="100000"/>
              </a:lnSpc>
              <a:spcBef>
                <a:spcPts val="0"/>
              </a:spcBef>
              <a:spcAft>
                <a:spcPts val="0"/>
              </a:spcAft>
              <a:buNone/>
              <a:defRPr sz="1400">
                <a:latin typeface="Fjalla One"/>
                <a:ea typeface="Fjalla One"/>
                <a:cs typeface="Fjalla One"/>
                <a:sym typeface="Fjalla One"/>
              </a:defRPr>
            </a:lvl2pPr>
            <a:lvl3pPr lvl="2" algn="ctr" rtl="0">
              <a:lnSpc>
                <a:spcPct val="100000"/>
              </a:lnSpc>
              <a:spcBef>
                <a:spcPts val="0"/>
              </a:spcBef>
              <a:spcAft>
                <a:spcPts val="0"/>
              </a:spcAft>
              <a:buNone/>
              <a:defRPr sz="1400">
                <a:latin typeface="Fjalla One"/>
                <a:ea typeface="Fjalla One"/>
                <a:cs typeface="Fjalla One"/>
                <a:sym typeface="Fjalla One"/>
              </a:defRPr>
            </a:lvl3pPr>
            <a:lvl4pPr lvl="3" algn="ctr" rtl="0">
              <a:lnSpc>
                <a:spcPct val="100000"/>
              </a:lnSpc>
              <a:spcBef>
                <a:spcPts val="0"/>
              </a:spcBef>
              <a:spcAft>
                <a:spcPts val="0"/>
              </a:spcAft>
              <a:buNone/>
              <a:defRPr sz="1400">
                <a:latin typeface="Fjalla One"/>
                <a:ea typeface="Fjalla One"/>
                <a:cs typeface="Fjalla One"/>
                <a:sym typeface="Fjalla One"/>
              </a:defRPr>
            </a:lvl4pPr>
            <a:lvl5pPr lvl="4" algn="ctr" rtl="0">
              <a:lnSpc>
                <a:spcPct val="100000"/>
              </a:lnSpc>
              <a:spcBef>
                <a:spcPts val="0"/>
              </a:spcBef>
              <a:spcAft>
                <a:spcPts val="0"/>
              </a:spcAft>
              <a:buNone/>
              <a:defRPr sz="1400">
                <a:latin typeface="Fjalla One"/>
                <a:ea typeface="Fjalla One"/>
                <a:cs typeface="Fjalla One"/>
                <a:sym typeface="Fjalla One"/>
              </a:defRPr>
            </a:lvl5pPr>
            <a:lvl6pPr lvl="5" algn="ctr" rtl="0">
              <a:lnSpc>
                <a:spcPct val="100000"/>
              </a:lnSpc>
              <a:spcBef>
                <a:spcPts val="0"/>
              </a:spcBef>
              <a:spcAft>
                <a:spcPts val="0"/>
              </a:spcAft>
              <a:buNone/>
              <a:defRPr sz="1400">
                <a:latin typeface="Fjalla One"/>
                <a:ea typeface="Fjalla One"/>
                <a:cs typeface="Fjalla One"/>
                <a:sym typeface="Fjalla One"/>
              </a:defRPr>
            </a:lvl6pPr>
            <a:lvl7pPr lvl="6" algn="ctr" rtl="0">
              <a:lnSpc>
                <a:spcPct val="100000"/>
              </a:lnSpc>
              <a:spcBef>
                <a:spcPts val="0"/>
              </a:spcBef>
              <a:spcAft>
                <a:spcPts val="0"/>
              </a:spcAft>
              <a:buNone/>
              <a:defRPr sz="1400">
                <a:latin typeface="Fjalla One"/>
                <a:ea typeface="Fjalla One"/>
                <a:cs typeface="Fjalla One"/>
                <a:sym typeface="Fjalla One"/>
              </a:defRPr>
            </a:lvl7pPr>
            <a:lvl8pPr lvl="7" algn="ctr" rtl="0">
              <a:lnSpc>
                <a:spcPct val="100000"/>
              </a:lnSpc>
              <a:spcBef>
                <a:spcPts val="0"/>
              </a:spcBef>
              <a:spcAft>
                <a:spcPts val="0"/>
              </a:spcAft>
              <a:buNone/>
              <a:defRPr sz="1400">
                <a:latin typeface="Fjalla One"/>
                <a:ea typeface="Fjalla One"/>
                <a:cs typeface="Fjalla One"/>
                <a:sym typeface="Fjalla One"/>
              </a:defRPr>
            </a:lvl8pPr>
            <a:lvl9pPr lvl="8" algn="ctr" rtl="0">
              <a:lnSpc>
                <a:spcPct val="100000"/>
              </a:lnSpc>
              <a:spcBef>
                <a:spcPts val="0"/>
              </a:spcBef>
              <a:spcAft>
                <a:spcPts val="0"/>
              </a:spcAft>
              <a:buNone/>
              <a:defRPr sz="1400">
                <a:latin typeface="Fjalla One"/>
                <a:ea typeface="Fjalla One"/>
                <a:cs typeface="Fjalla One"/>
                <a:sym typeface="Fjalla One"/>
              </a:defRPr>
            </a:lvl9pPr>
          </a:lstStyle>
          <a:p>
            <a:endParaRPr/>
          </a:p>
        </p:txBody>
      </p:sp>
      <p:sp>
        <p:nvSpPr>
          <p:cNvPr id="91" name="Google Shape;91;p18"/>
          <p:cNvSpPr txBox="1">
            <a:spLocks noGrp="1"/>
          </p:cNvSpPr>
          <p:nvPr>
            <p:ph type="subTitle" idx="2"/>
          </p:nvPr>
        </p:nvSpPr>
        <p:spPr>
          <a:xfrm>
            <a:off x="5244250" y="2295667"/>
            <a:ext cx="2670300" cy="4468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400">
                <a:latin typeface="Fjalla One"/>
                <a:ea typeface="Fjalla One"/>
                <a:cs typeface="Fjalla One"/>
                <a:sym typeface="Fjalla One"/>
              </a:defRPr>
            </a:lvl1pPr>
            <a:lvl2pPr lvl="1" algn="ctr" rtl="0">
              <a:lnSpc>
                <a:spcPct val="100000"/>
              </a:lnSpc>
              <a:spcBef>
                <a:spcPts val="0"/>
              </a:spcBef>
              <a:spcAft>
                <a:spcPts val="0"/>
              </a:spcAft>
              <a:buNone/>
              <a:defRPr sz="1400">
                <a:latin typeface="Fjalla One"/>
                <a:ea typeface="Fjalla One"/>
                <a:cs typeface="Fjalla One"/>
                <a:sym typeface="Fjalla One"/>
              </a:defRPr>
            </a:lvl2pPr>
            <a:lvl3pPr lvl="2" algn="ctr" rtl="0">
              <a:lnSpc>
                <a:spcPct val="100000"/>
              </a:lnSpc>
              <a:spcBef>
                <a:spcPts val="0"/>
              </a:spcBef>
              <a:spcAft>
                <a:spcPts val="0"/>
              </a:spcAft>
              <a:buNone/>
              <a:defRPr sz="1400">
                <a:latin typeface="Fjalla One"/>
                <a:ea typeface="Fjalla One"/>
                <a:cs typeface="Fjalla One"/>
                <a:sym typeface="Fjalla One"/>
              </a:defRPr>
            </a:lvl3pPr>
            <a:lvl4pPr lvl="3" algn="ctr" rtl="0">
              <a:lnSpc>
                <a:spcPct val="100000"/>
              </a:lnSpc>
              <a:spcBef>
                <a:spcPts val="0"/>
              </a:spcBef>
              <a:spcAft>
                <a:spcPts val="0"/>
              </a:spcAft>
              <a:buNone/>
              <a:defRPr sz="1400">
                <a:latin typeface="Fjalla One"/>
                <a:ea typeface="Fjalla One"/>
                <a:cs typeface="Fjalla One"/>
                <a:sym typeface="Fjalla One"/>
              </a:defRPr>
            </a:lvl4pPr>
            <a:lvl5pPr lvl="4" algn="ctr" rtl="0">
              <a:lnSpc>
                <a:spcPct val="100000"/>
              </a:lnSpc>
              <a:spcBef>
                <a:spcPts val="0"/>
              </a:spcBef>
              <a:spcAft>
                <a:spcPts val="0"/>
              </a:spcAft>
              <a:buNone/>
              <a:defRPr sz="1400">
                <a:latin typeface="Fjalla One"/>
                <a:ea typeface="Fjalla One"/>
                <a:cs typeface="Fjalla One"/>
                <a:sym typeface="Fjalla One"/>
              </a:defRPr>
            </a:lvl5pPr>
            <a:lvl6pPr lvl="5" algn="ctr" rtl="0">
              <a:lnSpc>
                <a:spcPct val="100000"/>
              </a:lnSpc>
              <a:spcBef>
                <a:spcPts val="0"/>
              </a:spcBef>
              <a:spcAft>
                <a:spcPts val="0"/>
              </a:spcAft>
              <a:buNone/>
              <a:defRPr sz="1400">
                <a:latin typeface="Fjalla One"/>
                <a:ea typeface="Fjalla One"/>
                <a:cs typeface="Fjalla One"/>
                <a:sym typeface="Fjalla One"/>
              </a:defRPr>
            </a:lvl6pPr>
            <a:lvl7pPr lvl="6" algn="ctr" rtl="0">
              <a:lnSpc>
                <a:spcPct val="100000"/>
              </a:lnSpc>
              <a:spcBef>
                <a:spcPts val="0"/>
              </a:spcBef>
              <a:spcAft>
                <a:spcPts val="0"/>
              </a:spcAft>
              <a:buNone/>
              <a:defRPr sz="1400">
                <a:latin typeface="Fjalla One"/>
                <a:ea typeface="Fjalla One"/>
                <a:cs typeface="Fjalla One"/>
                <a:sym typeface="Fjalla One"/>
              </a:defRPr>
            </a:lvl7pPr>
            <a:lvl8pPr lvl="7" algn="ctr" rtl="0">
              <a:lnSpc>
                <a:spcPct val="100000"/>
              </a:lnSpc>
              <a:spcBef>
                <a:spcPts val="0"/>
              </a:spcBef>
              <a:spcAft>
                <a:spcPts val="0"/>
              </a:spcAft>
              <a:buNone/>
              <a:defRPr sz="1400">
                <a:latin typeface="Fjalla One"/>
                <a:ea typeface="Fjalla One"/>
                <a:cs typeface="Fjalla One"/>
                <a:sym typeface="Fjalla One"/>
              </a:defRPr>
            </a:lvl8pPr>
            <a:lvl9pPr lvl="8" algn="ctr" rtl="0">
              <a:lnSpc>
                <a:spcPct val="100000"/>
              </a:lnSpc>
              <a:spcBef>
                <a:spcPts val="0"/>
              </a:spcBef>
              <a:spcAft>
                <a:spcPts val="0"/>
              </a:spcAft>
              <a:buNone/>
              <a:defRPr sz="1400">
                <a:latin typeface="Fjalla One"/>
                <a:ea typeface="Fjalla One"/>
                <a:cs typeface="Fjalla One"/>
                <a:sym typeface="Fjalla One"/>
              </a:defRPr>
            </a:lvl9pPr>
          </a:lstStyle>
          <a:p>
            <a:endParaRPr/>
          </a:p>
        </p:txBody>
      </p:sp>
      <p:sp>
        <p:nvSpPr>
          <p:cNvPr id="92" name="Google Shape;92;p18"/>
          <p:cNvSpPr/>
          <p:nvPr/>
        </p:nvSpPr>
        <p:spPr>
          <a:xfrm rot="5400000">
            <a:off x="4502400" y="612900"/>
            <a:ext cx="139200" cy="13212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3" name="Google Shape;93;p18"/>
          <p:cNvSpPr txBox="1">
            <a:spLocks noGrp="1"/>
          </p:cNvSpPr>
          <p:nvPr>
            <p:ph type="title"/>
          </p:nvPr>
        </p:nvSpPr>
        <p:spPr>
          <a:xfrm>
            <a:off x="709400" y="723300"/>
            <a:ext cx="7725000" cy="49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
        <p:nvSpPr>
          <p:cNvPr id="94" name="Google Shape;94;p18"/>
          <p:cNvSpPr txBox="1">
            <a:spLocks noGrp="1"/>
          </p:cNvSpPr>
          <p:nvPr>
            <p:ph type="body" idx="3"/>
          </p:nvPr>
        </p:nvSpPr>
        <p:spPr>
          <a:xfrm>
            <a:off x="1229250" y="2748133"/>
            <a:ext cx="2670300" cy="2982800"/>
          </a:xfrm>
          <a:prstGeom prst="rect">
            <a:avLst/>
          </a:prstGeom>
        </p:spPr>
        <p:txBody>
          <a:bodyPr spcFirstLastPara="1" wrap="square" lIns="91425" tIns="91425" rIns="91425" bIns="91425" anchor="t" anchorCtr="0">
            <a:noAutofit/>
          </a:bodyPr>
          <a:lstStyle>
            <a:lvl1pPr marL="457189" lvl="0" indent="-304793" rtl="0">
              <a:lnSpc>
                <a:spcPct val="100000"/>
              </a:lnSpc>
              <a:spcBef>
                <a:spcPts val="0"/>
              </a:spcBef>
              <a:spcAft>
                <a:spcPts val="0"/>
              </a:spcAft>
              <a:buSzPts val="1200"/>
              <a:buChar char="▪"/>
              <a:defRPr/>
            </a:lvl1pPr>
            <a:lvl2pPr marL="914378" lvl="1" indent="-304793" rtl="0">
              <a:lnSpc>
                <a:spcPct val="100000"/>
              </a:lnSpc>
              <a:spcBef>
                <a:spcPts val="1000"/>
              </a:spcBef>
              <a:spcAft>
                <a:spcPts val="0"/>
              </a:spcAft>
              <a:buSzPts val="1200"/>
              <a:buChar char="○"/>
              <a:defRPr/>
            </a:lvl2pPr>
            <a:lvl3pPr marL="1371566" lvl="2" indent="-304793" rtl="0">
              <a:lnSpc>
                <a:spcPct val="100000"/>
              </a:lnSpc>
              <a:spcBef>
                <a:spcPts val="1000"/>
              </a:spcBef>
              <a:spcAft>
                <a:spcPts val="0"/>
              </a:spcAft>
              <a:buSzPts val="1200"/>
              <a:buChar char="■"/>
              <a:defRPr/>
            </a:lvl3pPr>
            <a:lvl4pPr marL="1828754" lvl="3" indent="-304793" rtl="0">
              <a:lnSpc>
                <a:spcPct val="100000"/>
              </a:lnSpc>
              <a:spcBef>
                <a:spcPts val="1000"/>
              </a:spcBef>
              <a:spcAft>
                <a:spcPts val="0"/>
              </a:spcAft>
              <a:buSzPts val="1200"/>
              <a:buChar char="●"/>
              <a:defRPr/>
            </a:lvl4pPr>
            <a:lvl5pPr marL="2285943" lvl="4" indent="-304793" rtl="0">
              <a:lnSpc>
                <a:spcPct val="100000"/>
              </a:lnSpc>
              <a:spcBef>
                <a:spcPts val="1000"/>
              </a:spcBef>
              <a:spcAft>
                <a:spcPts val="0"/>
              </a:spcAft>
              <a:buSzPts val="1200"/>
              <a:buChar char="○"/>
              <a:defRPr/>
            </a:lvl5pPr>
            <a:lvl6pPr marL="2743132" lvl="5" indent="-304793" rtl="0">
              <a:lnSpc>
                <a:spcPct val="100000"/>
              </a:lnSpc>
              <a:spcBef>
                <a:spcPts val="1000"/>
              </a:spcBef>
              <a:spcAft>
                <a:spcPts val="0"/>
              </a:spcAft>
              <a:buSzPts val="1200"/>
              <a:buChar char="■"/>
              <a:defRPr/>
            </a:lvl6pPr>
            <a:lvl7pPr marL="3200320" lvl="6" indent="-304793" rtl="0">
              <a:lnSpc>
                <a:spcPct val="100000"/>
              </a:lnSpc>
              <a:spcBef>
                <a:spcPts val="1000"/>
              </a:spcBef>
              <a:spcAft>
                <a:spcPts val="0"/>
              </a:spcAft>
              <a:buSzPts val="1200"/>
              <a:buChar char="●"/>
              <a:defRPr/>
            </a:lvl7pPr>
            <a:lvl8pPr marL="3657509" lvl="7" indent="-304793" rtl="0">
              <a:lnSpc>
                <a:spcPct val="100000"/>
              </a:lnSpc>
              <a:spcBef>
                <a:spcPts val="1000"/>
              </a:spcBef>
              <a:spcAft>
                <a:spcPts val="0"/>
              </a:spcAft>
              <a:buSzPts val="1200"/>
              <a:buChar char="○"/>
              <a:defRPr/>
            </a:lvl8pPr>
            <a:lvl9pPr marL="4114697" lvl="8" indent="-304793" rtl="0">
              <a:lnSpc>
                <a:spcPct val="100000"/>
              </a:lnSpc>
              <a:spcBef>
                <a:spcPts val="1000"/>
              </a:spcBef>
              <a:spcAft>
                <a:spcPts val="1000"/>
              </a:spcAft>
              <a:buSzPts val="1200"/>
              <a:buChar char="■"/>
              <a:defRPr/>
            </a:lvl9pPr>
          </a:lstStyle>
          <a:p>
            <a:endParaRPr/>
          </a:p>
        </p:txBody>
      </p:sp>
      <p:sp>
        <p:nvSpPr>
          <p:cNvPr id="95" name="Google Shape;95;p18"/>
          <p:cNvSpPr txBox="1">
            <a:spLocks noGrp="1"/>
          </p:cNvSpPr>
          <p:nvPr>
            <p:ph type="body" idx="4"/>
          </p:nvPr>
        </p:nvSpPr>
        <p:spPr>
          <a:xfrm>
            <a:off x="5244250" y="2748133"/>
            <a:ext cx="2670300" cy="2982800"/>
          </a:xfrm>
          <a:prstGeom prst="rect">
            <a:avLst/>
          </a:prstGeom>
        </p:spPr>
        <p:txBody>
          <a:bodyPr spcFirstLastPara="1" wrap="square" lIns="91425" tIns="91425" rIns="91425" bIns="91425" anchor="t" anchorCtr="0">
            <a:noAutofit/>
          </a:bodyPr>
          <a:lstStyle>
            <a:lvl1pPr marL="457189" lvl="0" indent="-304793" rtl="0">
              <a:lnSpc>
                <a:spcPct val="100000"/>
              </a:lnSpc>
              <a:spcBef>
                <a:spcPts val="0"/>
              </a:spcBef>
              <a:spcAft>
                <a:spcPts val="0"/>
              </a:spcAft>
              <a:buSzPts val="1200"/>
              <a:buChar char="▪"/>
              <a:defRPr/>
            </a:lvl1pPr>
            <a:lvl2pPr marL="914378" lvl="1" indent="-304793" rtl="0">
              <a:lnSpc>
                <a:spcPct val="100000"/>
              </a:lnSpc>
              <a:spcBef>
                <a:spcPts val="1000"/>
              </a:spcBef>
              <a:spcAft>
                <a:spcPts val="0"/>
              </a:spcAft>
              <a:buSzPts val="1200"/>
              <a:buChar char="○"/>
              <a:defRPr/>
            </a:lvl2pPr>
            <a:lvl3pPr marL="1371566" lvl="2" indent="-304793" rtl="0">
              <a:lnSpc>
                <a:spcPct val="100000"/>
              </a:lnSpc>
              <a:spcBef>
                <a:spcPts val="1000"/>
              </a:spcBef>
              <a:spcAft>
                <a:spcPts val="0"/>
              </a:spcAft>
              <a:buSzPts val="1200"/>
              <a:buChar char="■"/>
              <a:defRPr/>
            </a:lvl3pPr>
            <a:lvl4pPr marL="1828754" lvl="3" indent="-304793" rtl="0">
              <a:lnSpc>
                <a:spcPct val="100000"/>
              </a:lnSpc>
              <a:spcBef>
                <a:spcPts val="1000"/>
              </a:spcBef>
              <a:spcAft>
                <a:spcPts val="0"/>
              </a:spcAft>
              <a:buSzPts val="1200"/>
              <a:buChar char="●"/>
              <a:defRPr/>
            </a:lvl4pPr>
            <a:lvl5pPr marL="2285943" lvl="4" indent="-304793" rtl="0">
              <a:lnSpc>
                <a:spcPct val="100000"/>
              </a:lnSpc>
              <a:spcBef>
                <a:spcPts val="1000"/>
              </a:spcBef>
              <a:spcAft>
                <a:spcPts val="0"/>
              </a:spcAft>
              <a:buSzPts val="1200"/>
              <a:buChar char="○"/>
              <a:defRPr/>
            </a:lvl5pPr>
            <a:lvl6pPr marL="2743132" lvl="5" indent="-304793" rtl="0">
              <a:lnSpc>
                <a:spcPct val="100000"/>
              </a:lnSpc>
              <a:spcBef>
                <a:spcPts val="1000"/>
              </a:spcBef>
              <a:spcAft>
                <a:spcPts val="0"/>
              </a:spcAft>
              <a:buSzPts val="1200"/>
              <a:buChar char="■"/>
              <a:defRPr/>
            </a:lvl6pPr>
            <a:lvl7pPr marL="3200320" lvl="6" indent="-304793" rtl="0">
              <a:lnSpc>
                <a:spcPct val="100000"/>
              </a:lnSpc>
              <a:spcBef>
                <a:spcPts val="1000"/>
              </a:spcBef>
              <a:spcAft>
                <a:spcPts val="0"/>
              </a:spcAft>
              <a:buSzPts val="1200"/>
              <a:buChar char="●"/>
              <a:defRPr/>
            </a:lvl7pPr>
            <a:lvl8pPr marL="3657509" lvl="7" indent="-304793" rtl="0">
              <a:lnSpc>
                <a:spcPct val="100000"/>
              </a:lnSpc>
              <a:spcBef>
                <a:spcPts val="1000"/>
              </a:spcBef>
              <a:spcAft>
                <a:spcPts val="0"/>
              </a:spcAft>
              <a:buSzPts val="1200"/>
              <a:buChar char="○"/>
              <a:defRPr/>
            </a:lvl8pPr>
            <a:lvl9pPr marL="4114697" lvl="8" indent="-304793" rtl="0">
              <a:lnSpc>
                <a:spcPct val="100000"/>
              </a:lnSpc>
              <a:spcBef>
                <a:spcPts val="1000"/>
              </a:spcBef>
              <a:spcAft>
                <a:spcPts val="1000"/>
              </a:spcAft>
              <a:buSzPts val="1200"/>
              <a:buChar char="■"/>
              <a:defRPr/>
            </a:lvl9pPr>
          </a:lstStyle>
          <a:p>
            <a:endParaRPr/>
          </a:p>
        </p:txBody>
      </p:sp>
    </p:spTree>
    <p:extLst>
      <p:ext uri="{BB962C8B-B14F-4D97-AF65-F5344CB8AC3E}">
        <p14:creationId xmlns:p14="http://schemas.microsoft.com/office/powerpoint/2010/main" val="15010170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and body 2">
  <p:cSld name="Title and body 2">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709400" y="1788333"/>
            <a:ext cx="3862500" cy="63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500"/>
              <a:buNone/>
              <a:defRPr sz="2500"/>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endParaRPr/>
          </a:p>
        </p:txBody>
      </p:sp>
      <p:sp>
        <p:nvSpPr>
          <p:cNvPr id="98" name="Google Shape;98;p19"/>
          <p:cNvSpPr txBox="1">
            <a:spLocks noGrp="1"/>
          </p:cNvSpPr>
          <p:nvPr>
            <p:ph type="body" idx="1"/>
          </p:nvPr>
        </p:nvSpPr>
        <p:spPr>
          <a:xfrm>
            <a:off x="709400" y="2703267"/>
            <a:ext cx="3862500" cy="2366400"/>
          </a:xfrm>
          <a:prstGeom prst="rect">
            <a:avLst/>
          </a:prstGeom>
        </p:spPr>
        <p:txBody>
          <a:bodyPr spcFirstLastPara="1" wrap="square" lIns="91425" tIns="91425" rIns="91425" bIns="91425" anchor="t" anchorCtr="0">
            <a:noAutofit/>
          </a:bodyPr>
          <a:lstStyle>
            <a:lvl1pPr marL="457189" lvl="0" indent="-323842" algn="r" rtl="0">
              <a:spcBef>
                <a:spcPts val="0"/>
              </a:spcBef>
              <a:spcAft>
                <a:spcPts val="0"/>
              </a:spcAft>
              <a:buSzPts val="1500"/>
              <a:buChar char="▪"/>
              <a:defRPr sz="1500"/>
            </a:lvl1pPr>
            <a:lvl2pPr marL="914378" lvl="1" indent="-323842" algn="r" rtl="0">
              <a:spcBef>
                <a:spcPts val="1600"/>
              </a:spcBef>
              <a:spcAft>
                <a:spcPts val="0"/>
              </a:spcAft>
              <a:buSzPts val="1500"/>
              <a:buChar char="○"/>
              <a:defRPr sz="1500"/>
            </a:lvl2pPr>
            <a:lvl3pPr marL="1371566" lvl="2" indent="-323842" algn="r" rtl="0">
              <a:spcBef>
                <a:spcPts val="1600"/>
              </a:spcBef>
              <a:spcAft>
                <a:spcPts val="0"/>
              </a:spcAft>
              <a:buSzPts val="1500"/>
              <a:buChar char="■"/>
              <a:defRPr sz="1500"/>
            </a:lvl3pPr>
            <a:lvl4pPr marL="1828754" lvl="3" indent="-323842" algn="r" rtl="0">
              <a:spcBef>
                <a:spcPts val="1600"/>
              </a:spcBef>
              <a:spcAft>
                <a:spcPts val="0"/>
              </a:spcAft>
              <a:buSzPts val="1500"/>
              <a:buChar char="●"/>
              <a:defRPr sz="1500"/>
            </a:lvl4pPr>
            <a:lvl5pPr marL="2285943" lvl="4" indent="-323842" algn="r" rtl="0">
              <a:spcBef>
                <a:spcPts val="1600"/>
              </a:spcBef>
              <a:spcAft>
                <a:spcPts val="0"/>
              </a:spcAft>
              <a:buSzPts val="1500"/>
              <a:buChar char="○"/>
              <a:defRPr sz="1500"/>
            </a:lvl5pPr>
            <a:lvl6pPr marL="2743132" lvl="5" indent="-323842" algn="r" rtl="0">
              <a:spcBef>
                <a:spcPts val="1600"/>
              </a:spcBef>
              <a:spcAft>
                <a:spcPts val="0"/>
              </a:spcAft>
              <a:buSzPts val="1500"/>
              <a:buChar char="■"/>
              <a:defRPr sz="1500"/>
            </a:lvl6pPr>
            <a:lvl7pPr marL="3200320" lvl="6" indent="-323842" algn="r" rtl="0">
              <a:spcBef>
                <a:spcPts val="1600"/>
              </a:spcBef>
              <a:spcAft>
                <a:spcPts val="0"/>
              </a:spcAft>
              <a:buSzPts val="1500"/>
              <a:buChar char="●"/>
              <a:defRPr sz="1500"/>
            </a:lvl7pPr>
            <a:lvl8pPr marL="3657509" lvl="7" indent="-323842" algn="r" rtl="0">
              <a:spcBef>
                <a:spcPts val="1600"/>
              </a:spcBef>
              <a:spcAft>
                <a:spcPts val="0"/>
              </a:spcAft>
              <a:buSzPts val="1500"/>
              <a:buChar char="○"/>
              <a:defRPr sz="1500"/>
            </a:lvl8pPr>
            <a:lvl9pPr marL="4114697" lvl="8" indent="-323842" algn="r" rtl="0">
              <a:spcBef>
                <a:spcPts val="1600"/>
              </a:spcBef>
              <a:spcAft>
                <a:spcPts val="1600"/>
              </a:spcAft>
              <a:buSzPts val="1500"/>
              <a:buChar char="■"/>
              <a:defRPr sz="1500"/>
            </a:lvl9pPr>
          </a:lstStyle>
          <a:p>
            <a:endParaRPr/>
          </a:p>
        </p:txBody>
      </p:sp>
    </p:spTree>
    <p:extLst>
      <p:ext uri="{BB962C8B-B14F-4D97-AF65-F5344CB8AC3E}">
        <p14:creationId xmlns:p14="http://schemas.microsoft.com/office/powerpoint/2010/main" val="110002893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hree columns 2">
  <p:cSld name="Three columns 2">
    <p:spTree>
      <p:nvGrpSpPr>
        <p:cNvPr id="1" name="Shape 99"/>
        <p:cNvGrpSpPr/>
        <p:nvPr/>
      </p:nvGrpSpPr>
      <p:grpSpPr>
        <a:xfrm>
          <a:off x="0" y="0"/>
          <a:ext cx="0" cy="0"/>
          <a:chOff x="0" y="0"/>
          <a:chExt cx="0" cy="0"/>
        </a:xfrm>
      </p:grpSpPr>
      <p:sp>
        <p:nvSpPr>
          <p:cNvPr id="100" name="Google Shape;100;p20"/>
          <p:cNvSpPr txBox="1">
            <a:spLocks noGrp="1"/>
          </p:cNvSpPr>
          <p:nvPr>
            <p:ph type="subTitle" idx="1"/>
          </p:nvPr>
        </p:nvSpPr>
        <p:spPr>
          <a:xfrm>
            <a:off x="709400" y="4522841"/>
            <a:ext cx="2016300" cy="446800"/>
          </a:xfrm>
          <a:prstGeom prst="rect">
            <a:avLst/>
          </a:prstGeom>
          <a:solidFill>
            <a:srgbClr val="37C2D1"/>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400">
                <a:solidFill>
                  <a:srgbClr val="FFFFFF"/>
                </a:solidFill>
                <a:latin typeface="Fjalla One"/>
                <a:ea typeface="Fjalla One"/>
                <a:cs typeface="Fjalla One"/>
                <a:sym typeface="Fjalla One"/>
              </a:defRPr>
            </a:lvl1pPr>
            <a:lvl2pPr lvl="1" algn="ctr" rtl="0">
              <a:lnSpc>
                <a:spcPct val="100000"/>
              </a:lnSpc>
              <a:spcBef>
                <a:spcPts val="0"/>
              </a:spcBef>
              <a:spcAft>
                <a:spcPts val="0"/>
              </a:spcAft>
              <a:buNone/>
              <a:defRPr sz="1400">
                <a:solidFill>
                  <a:srgbClr val="FFFFFF"/>
                </a:solidFill>
                <a:latin typeface="Fjalla One"/>
                <a:ea typeface="Fjalla One"/>
                <a:cs typeface="Fjalla One"/>
                <a:sym typeface="Fjalla One"/>
              </a:defRPr>
            </a:lvl2pPr>
            <a:lvl3pPr lvl="2" algn="ctr" rtl="0">
              <a:lnSpc>
                <a:spcPct val="100000"/>
              </a:lnSpc>
              <a:spcBef>
                <a:spcPts val="0"/>
              </a:spcBef>
              <a:spcAft>
                <a:spcPts val="0"/>
              </a:spcAft>
              <a:buNone/>
              <a:defRPr sz="1400">
                <a:solidFill>
                  <a:srgbClr val="FFFFFF"/>
                </a:solidFill>
                <a:latin typeface="Fjalla One"/>
                <a:ea typeface="Fjalla One"/>
                <a:cs typeface="Fjalla One"/>
                <a:sym typeface="Fjalla One"/>
              </a:defRPr>
            </a:lvl3pPr>
            <a:lvl4pPr lvl="3" algn="ctr" rtl="0">
              <a:lnSpc>
                <a:spcPct val="100000"/>
              </a:lnSpc>
              <a:spcBef>
                <a:spcPts val="0"/>
              </a:spcBef>
              <a:spcAft>
                <a:spcPts val="0"/>
              </a:spcAft>
              <a:buNone/>
              <a:defRPr sz="1400">
                <a:solidFill>
                  <a:srgbClr val="FFFFFF"/>
                </a:solidFill>
                <a:latin typeface="Fjalla One"/>
                <a:ea typeface="Fjalla One"/>
                <a:cs typeface="Fjalla One"/>
                <a:sym typeface="Fjalla One"/>
              </a:defRPr>
            </a:lvl4pPr>
            <a:lvl5pPr lvl="4" algn="ctr" rtl="0">
              <a:lnSpc>
                <a:spcPct val="100000"/>
              </a:lnSpc>
              <a:spcBef>
                <a:spcPts val="0"/>
              </a:spcBef>
              <a:spcAft>
                <a:spcPts val="0"/>
              </a:spcAft>
              <a:buNone/>
              <a:defRPr sz="1400">
                <a:solidFill>
                  <a:srgbClr val="FFFFFF"/>
                </a:solidFill>
                <a:latin typeface="Fjalla One"/>
                <a:ea typeface="Fjalla One"/>
                <a:cs typeface="Fjalla One"/>
                <a:sym typeface="Fjalla One"/>
              </a:defRPr>
            </a:lvl5pPr>
            <a:lvl6pPr lvl="5" algn="ctr" rtl="0">
              <a:lnSpc>
                <a:spcPct val="100000"/>
              </a:lnSpc>
              <a:spcBef>
                <a:spcPts val="0"/>
              </a:spcBef>
              <a:spcAft>
                <a:spcPts val="0"/>
              </a:spcAft>
              <a:buNone/>
              <a:defRPr sz="1400">
                <a:solidFill>
                  <a:srgbClr val="FFFFFF"/>
                </a:solidFill>
                <a:latin typeface="Fjalla One"/>
                <a:ea typeface="Fjalla One"/>
                <a:cs typeface="Fjalla One"/>
                <a:sym typeface="Fjalla One"/>
              </a:defRPr>
            </a:lvl6pPr>
            <a:lvl7pPr lvl="6" algn="ctr" rtl="0">
              <a:lnSpc>
                <a:spcPct val="100000"/>
              </a:lnSpc>
              <a:spcBef>
                <a:spcPts val="0"/>
              </a:spcBef>
              <a:spcAft>
                <a:spcPts val="0"/>
              </a:spcAft>
              <a:buNone/>
              <a:defRPr sz="1400">
                <a:solidFill>
                  <a:srgbClr val="FFFFFF"/>
                </a:solidFill>
                <a:latin typeface="Fjalla One"/>
                <a:ea typeface="Fjalla One"/>
                <a:cs typeface="Fjalla One"/>
                <a:sym typeface="Fjalla One"/>
              </a:defRPr>
            </a:lvl7pPr>
            <a:lvl8pPr lvl="7" algn="ctr" rtl="0">
              <a:lnSpc>
                <a:spcPct val="100000"/>
              </a:lnSpc>
              <a:spcBef>
                <a:spcPts val="0"/>
              </a:spcBef>
              <a:spcAft>
                <a:spcPts val="0"/>
              </a:spcAft>
              <a:buNone/>
              <a:defRPr sz="1400">
                <a:solidFill>
                  <a:srgbClr val="FFFFFF"/>
                </a:solidFill>
                <a:latin typeface="Fjalla One"/>
                <a:ea typeface="Fjalla One"/>
                <a:cs typeface="Fjalla One"/>
                <a:sym typeface="Fjalla One"/>
              </a:defRPr>
            </a:lvl8pPr>
            <a:lvl9pPr lvl="8" algn="ctr" rtl="0">
              <a:lnSpc>
                <a:spcPct val="100000"/>
              </a:lnSpc>
              <a:spcBef>
                <a:spcPts val="0"/>
              </a:spcBef>
              <a:spcAft>
                <a:spcPts val="0"/>
              </a:spcAft>
              <a:buNone/>
              <a:defRPr sz="1400">
                <a:solidFill>
                  <a:srgbClr val="FFFFFF"/>
                </a:solidFill>
                <a:latin typeface="Fjalla One"/>
                <a:ea typeface="Fjalla One"/>
                <a:cs typeface="Fjalla One"/>
                <a:sym typeface="Fjalla One"/>
              </a:defRPr>
            </a:lvl9pPr>
          </a:lstStyle>
          <a:p>
            <a:endParaRPr/>
          </a:p>
        </p:txBody>
      </p:sp>
      <p:sp>
        <p:nvSpPr>
          <p:cNvPr id="101" name="Google Shape;101;p20"/>
          <p:cNvSpPr txBox="1">
            <a:spLocks noGrp="1"/>
          </p:cNvSpPr>
          <p:nvPr>
            <p:ph type="subTitle" idx="2"/>
          </p:nvPr>
        </p:nvSpPr>
        <p:spPr>
          <a:xfrm>
            <a:off x="709400" y="4975500"/>
            <a:ext cx="2016300" cy="1159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323C40"/>
                </a:solidFill>
              </a:defRPr>
            </a:lvl1pPr>
            <a:lvl2pPr lvl="1" algn="ctr" rtl="0">
              <a:lnSpc>
                <a:spcPct val="100000"/>
              </a:lnSpc>
              <a:spcBef>
                <a:spcPts val="0"/>
              </a:spcBef>
              <a:spcAft>
                <a:spcPts val="0"/>
              </a:spcAft>
              <a:buNone/>
              <a:defRPr sz="1200">
                <a:solidFill>
                  <a:srgbClr val="323C40"/>
                </a:solidFill>
              </a:defRPr>
            </a:lvl2pPr>
            <a:lvl3pPr lvl="2" algn="ctr" rtl="0">
              <a:lnSpc>
                <a:spcPct val="100000"/>
              </a:lnSpc>
              <a:spcBef>
                <a:spcPts val="0"/>
              </a:spcBef>
              <a:spcAft>
                <a:spcPts val="0"/>
              </a:spcAft>
              <a:buNone/>
              <a:defRPr sz="1200">
                <a:solidFill>
                  <a:srgbClr val="323C40"/>
                </a:solidFill>
              </a:defRPr>
            </a:lvl3pPr>
            <a:lvl4pPr lvl="3" algn="ctr" rtl="0">
              <a:lnSpc>
                <a:spcPct val="100000"/>
              </a:lnSpc>
              <a:spcBef>
                <a:spcPts val="0"/>
              </a:spcBef>
              <a:spcAft>
                <a:spcPts val="0"/>
              </a:spcAft>
              <a:buNone/>
              <a:defRPr sz="1200">
                <a:solidFill>
                  <a:srgbClr val="323C40"/>
                </a:solidFill>
              </a:defRPr>
            </a:lvl4pPr>
            <a:lvl5pPr lvl="4" algn="ctr" rtl="0">
              <a:lnSpc>
                <a:spcPct val="100000"/>
              </a:lnSpc>
              <a:spcBef>
                <a:spcPts val="0"/>
              </a:spcBef>
              <a:spcAft>
                <a:spcPts val="0"/>
              </a:spcAft>
              <a:buNone/>
              <a:defRPr sz="1200">
                <a:solidFill>
                  <a:srgbClr val="323C40"/>
                </a:solidFill>
              </a:defRPr>
            </a:lvl5pPr>
            <a:lvl6pPr lvl="5" algn="ctr" rtl="0">
              <a:lnSpc>
                <a:spcPct val="100000"/>
              </a:lnSpc>
              <a:spcBef>
                <a:spcPts val="0"/>
              </a:spcBef>
              <a:spcAft>
                <a:spcPts val="0"/>
              </a:spcAft>
              <a:buNone/>
              <a:defRPr sz="1200">
                <a:solidFill>
                  <a:srgbClr val="323C40"/>
                </a:solidFill>
              </a:defRPr>
            </a:lvl6pPr>
            <a:lvl7pPr lvl="6" algn="ctr" rtl="0">
              <a:lnSpc>
                <a:spcPct val="100000"/>
              </a:lnSpc>
              <a:spcBef>
                <a:spcPts val="0"/>
              </a:spcBef>
              <a:spcAft>
                <a:spcPts val="0"/>
              </a:spcAft>
              <a:buNone/>
              <a:defRPr sz="1200">
                <a:solidFill>
                  <a:srgbClr val="323C40"/>
                </a:solidFill>
              </a:defRPr>
            </a:lvl7pPr>
            <a:lvl8pPr lvl="7" algn="ctr" rtl="0">
              <a:lnSpc>
                <a:spcPct val="100000"/>
              </a:lnSpc>
              <a:spcBef>
                <a:spcPts val="0"/>
              </a:spcBef>
              <a:spcAft>
                <a:spcPts val="0"/>
              </a:spcAft>
              <a:buNone/>
              <a:defRPr sz="1200">
                <a:solidFill>
                  <a:srgbClr val="323C40"/>
                </a:solidFill>
              </a:defRPr>
            </a:lvl8pPr>
            <a:lvl9pPr lvl="8" algn="ctr" rtl="0">
              <a:lnSpc>
                <a:spcPct val="100000"/>
              </a:lnSpc>
              <a:spcBef>
                <a:spcPts val="0"/>
              </a:spcBef>
              <a:spcAft>
                <a:spcPts val="0"/>
              </a:spcAft>
              <a:buNone/>
              <a:defRPr sz="1200">
                <a:solidFill>
                  <a:srgbClr val="323C40"/>
                </a:solidFill>
              </a:defRPr>
            </a:lvl9pPr>
          </a:lstStyle>
          <a:p>
            <a:endParaRPr/>
          </a:p>
        </p:txBody>
      </p:sp>
      <p:sp>
        <p:nvSpPr>
          <p:cNvPr id="102" name="Google Shape;102;p20"/>
          <p:cNvSpPr txBox="1">
            <a:spLocks noGrp="1"/>
          </p:cNvSpPr>
          <p:nvPr>
            <p:ph type="subTitle" idx="3"/>
          </p:nvPr>
        </p:nvSpPr>
        <p:spPr>
          <a:xfrm>
            <a:off x="3563747" y="4522841"/>
            <a:ext cx="2016300" cy="446800"/>
          </a:xfrm>
          <a:prstGeom prst="rect">
            <a:avLst/>
          </a:prstGeom>
          <a:solidFill>
            <a:srgbClr val="37C2D1"/>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400">
                <a:solidFill>
                  <a:srgbClr val="FFFFFF"/>
                </a:solidFill>
                <a:latin typeface="Fjalla One"/>
                <a:ea typeface="Fjalla One"/>
                <a:cs typeface="Fjalla One"/>
                <a:sym typeface="Fjalla One"/>
              </a:defRPr>
            </a:lvl1pPr>
            <a:lvl2pPr lvl="1" algn="ctr" rtl="0">
              <a:lnSpc>
                <a:spcPct val="100000"/>
              </a:lnSpc>
              <a:spcBef>
                <a:spcPts val="0"/>
              </a:spcBef>
              <a:spcAft>
                <a:spcPts val="0"/>
              </a:spcAft>
              <a:buNone/>
              <a:defRPr sz="1400">
                <a:solidFill>
                  <a:srgbClr val="FFFFFF"/>
                </a:solidFill>
                <a:latin typeface="Fjalla One"/>
                <a:ea typeface="Fjalla One"/>
                <a:cs typeface="Fjalla One"/>
                <a:sym typeface="Fjalla One"/>
              </a:defRPr>
            </a:lvl2pPr>
            <a:lvl3pPr lvl="2" algn="ctr" rtl="0">
              <a:lnSpc>
                <a:spcPct val="100000"/>
              </a:lnSpc>
              <a:spcBef>
                <a:spcPts val="0"/>
              </a:spcBef>
              <a:spcAft>
                <a:spcPts val="0"/>
              </a:spcAft>
              <a:buNone/>
              <a:defRPr sz="1400">
                <a:solidFill>
                  <a:srgbClr val="FFFFFF"/>
                </a:solidFill>
                <a:latin typeface="Fjalla One"/>
                <a:ea typeface="Fjalla One"/>
                <a:cs typeface="Fjalla One"/>
                <a:sym typeface="Fjalla One"/>
              </a:defRPr>
            </a:lvl3pPr>
            <a:lvl4pPr lvl="3" algn="ctr" rtl="0">
              <a:lnSpc>
                <a:spcPct val="100000"/>
              </a:lnSpc>
              <a:spcBef>
                <a:spcPts val="0"/>
              </a:spcBef>
              <a:spcAft>
                <a:spcPts val="0"/>
              </a:spcAft>
              <a:buNone/>
              <a:defRPr sz="1400">
                <a:solidFill>
                  <a:srgbClr val="FFFFFF"/>
                </a:solidFill>
                <a:latin typeface="Fjalla One"/>
                <a:ea typeface="Fjalla One"/>
                <a:cs typeface="Fjalla One"/>
                <a:sym typeface="Fjalla One"/>
              </a:defRPr>
            </a:lvl4pPr>
            <a:lvl5pPr lvl="4" algn="ctr" rtl="0">
              <a:lnSpc>
                <a:spcPct val="100000"/>
              </a:lnSpc>
              <a:spcBef>
                <a:spcPts val="0"/>
              </a:spcBef>
              <a:spcAft>
                <a:spcPts val="0"/>
              </a:spcAft>
              <a:buNone/>
              <a:defRPr sz="1400">
                <a:solidFill>
                  <a:srgbClr val="FFFFFF"/>
                </a:solidFill>
                <a:latin typeface="Fjalla One"/>
                <a:ea typeface="Fjalla One"/>
                <a:cs typeface="Fjalla One"/>
                <a:sym typeface="Fjalla One"/>
              </a:defRPr>
            </a:lvl5pPr>
            <a:lvl6pPr lvl="5" algn="ctr" rtl="0">
              <a:lnSpc>
                <a:spcPct val="100000"/>
              </a:lnSpc>
              <a:spcBef>
                <a:spcPts val="0"/>
              </a:spcBef>
              <a:spcAft>
                <a:spcPts val="0"/>
              </a:spcAft>
              <a:buNone/>
              <a:defRPr sz="1400">
                <a:solidFill>
                  <a:srgbClr val="FFFFFF"/>
                </a:solidFill>
                <a:latin typeface="Fjalla One"/>
                <a:ea typeface="Fjalla One"/>
                <a:cs typeface="Fjalla One"/>
                <a:sym typeface="Fjalla One"/>
              </a:defRPr>
            </a:lvl6pPr>
            <a:lvl7pPr lvl="6" algn="ctr" rtl="0">
              <a:lnSpc>
                <a:spcPct val="100000"/>
              </a:lnSpc>
              <a:spcBef>
                <a:spcPts val="0"/>
              </a:spcBef>
              <a:spcAft>
                <a:spcPts val="0"/>
              </a:spcAft>
              <a:buNone/>
              <a:defRPr sz="1400">
                <a:solidFill>
                  <a:srgbClr val="FFFFFF"/>
                </a:solidFill>
                <a:latin typeface="Fjalla One"/>
                <a:ea typeface="Fjalla One"/>
                <a:cs typeface="Fjalla One"/>
                <a:sym typeface="Fjalla One"/>
              </a:defRPr>
            </a:lvl7pPr>
            <a:lvl8pPr lvl="7" algn="ctr" rtl="0">
              <a:lnSpc>
                <a:spcPct val="100000"/>
              </a:lnSpc>
              <a:spcBef>
                <a:spcPts val="0"/>
              </a:spcBef>
              <a:spcAft>
                <a:spcPts val="0"/>
              </a:spcAft>
              <a:buNone/>
              <a:defRPr sz="1400">
                <a:solidFill>
                  <a:srgbClr val="FFFFFF"/>
                </a:solidFill>
                <a:latin typeface="Fjalla One"/>
                <a:ea typeface="Fjalla One"/>
                <a:cs typeface="Fjalla One"/>
                <a:sym typeface="Fjalla One"/>
              </a:defRPr>
            </a:lvl8pPr>
            <a:lvl9pPr lvl="8" algn="ctr" rtl="0">
              <a:lnSpc>
                <a:spcPct val="100000"/>
              </a:lnSpc>
              <a:spcBef>
                <a:spcPts val="0"/>
              </a:spcBef>
              <a:spcAft>
                <a:spcPts val="0"/>
              </a:spcAft>
              <a:buNone/>
              <a:defRPr sz="1400">
                <a:solidFill>
                  <a:srgbClr val="FFFFFF"/>
                </a:solidFill>
                <a:latin typeface="Fjalla One"/>
                <a:ea typeface="Fjalla One"/>
                <a:cs typeface="Fjalla One"/>
                <a:sym typeface="Fjalla One"/>
              </a:defRPr>
            </a:lvl9pPr>
          </a:lstStyle>
          <a:p>
            <a:endParaRPr/>
          </a:p>
        </p:txBody>
      </p:sp>
      <p:sp>
        <p:nvSpPr>
          <p:cNvPr id="103" name="Google Shape;103;p20"/>
          <p:cNvSpPr txBox="1">
            <a:spLocks noGrp="1"/>
          </p:cNvSpPr>
          <p:nvPr>
            <p:ph type="subTitle" idx="4"/>
          </p:nvPr>
        </p:nvSpPr>
        <p:spPr>
          <a:xfrm>
            <a:off x="3563744" y="4975500"/>
            <a:ext cx="2016300" cy="1159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323C40"/>
                </a:solidFill>
              </a:defRPr>
            </a:lvl1pPr>
            <a:lvl2pPr lvl="1" algn="ctr" rtl="0">
              <a:lnSpc>
                <a:spcPct val="100000"/>
              </a:lnSpc>
              <a:spcBef>
                <a:spcPts val="0"/>
              </a:spcBef>
              <a:spcAft>
                <a:spcPts val="0"/>
              </a:spcAft>
              <a:buNone/>
              <a:defRPr sz="1200">
                <a:solidFill>
                  <a:srgbClr val="323C40"/>
                </a:solidFill>
              </a:defRPr>
            </a:lvl2pPr>
            <a:lvl3pPr lvl="2" algn="ctr" rtl="0">
              <a:lnSpc>
                <a:spcPct val="100000"/>
              </a:lnSpc>
              <a:spcBef>
                <a:spcPts val="0"/>
              </a:spcBef>
              <a:spcAft>
                <a:spcPts val="0"/>
              </a:spcAft>
              <a:buNone/>
              <a:defRPr sz="1200">
                <a:solidFill>
                  <a:srgbClr val="323C40"/>
                </a:solidFill>
              </a:defRPr>
            </a:lvl3pPr>
            <a:lvl4pPr lvl="3" algn="ctr" rtl="0">
              <a:lnSpc>
                <a:spcPct val="100000"/>
              </a:lnSpc>
              <a:spcBef>
                <a:spcPts val="0"/>
              </a:spcBef>
              <a:spcAft>
                <a:spcPts val="0"/>
              </a:spcAft>
              <a:buNone/>
              <a:defRPr sz="1200">
                <a:solidFill>
                  <a:srgbClr val="323C40"/>
                </a:solidFill>
              </a:defRPr>
            </a:lvl4pPr>
            <a:lvl5pPr lvl="4" algn="ctr" rtl="0">
              <a:lnSpc>
                <a:spcPct val="100000"/>
              </a:lnSpc>
              <a:spcBef>
                <a:spcPts val="0"/>
              </a:spcBef>
              <a:spcAft>
                <a:spcPts val="0"/>
              </a:spcAft>
              <a:buNone/>
              <a:defRPr sz="1200">
                <a:solidFill>
                  <a:srgbClr val="323C40"/>
                </a:solidFill>
              </a:defRPr>
            </a:lvl5pPr>
            <a:lvl6pPr lvl="5" algn="ctr" rtl="0">
              <a:lnSpc>
                <a:spcPct val="100000"/>
              </a:lnSpc>
              <a:spcBef>
                <a:spcPts val="0"/>
              </a:spcBef>
              <a:spcAft>
                <a:spcPts val="0"/>
              </a:spcAft>
              <a:buNone/>
              <a:defRPr sz="1200">
                <a:solidFill>
                  <a:srgbClr val="323C40"/>
                </a:solidFill>
              </a:defRPr>
            </a:lvl6pPr>
            <a:lvl7pPr lvl="6" algn="ctr" rtl="0">
              <a:lnSpc>
                <a:spcPct val="100000"/>
              </a:lnSpc>
              <a:spcBef>
                <a:spcPts val="0"/>
              </a:spcBef>
              <a:spcAft>
                <a:spcPts val="0"/>
              </a:spcAft>
              <a:buNone/>
              <a:defRPr sz="1200">
                <a:solidFill>
                  <a:srgbClr val="323C40"/>
                </a:solidFill>
              </a:defRPr>
            </a:lvl7pPr>
            <a:lvl8pPr lvl="7" algn="ctr" rtl="0">
              <a:lnSpc>
                <a:spcPct val="100000"/>
              </a:lnSpc>
              <a:spcBef>
                <a:spcPts val="0"/>
              </a:spcBef>
              <a:spcAft>
                <a:spcPts val="0"/>
              </a:spcAft>
              <a:buNone/>
              <a:defRPr sz="1200">
                <a:solidFill>
                  <a:srgbClr val="323C40"/>
                </a:solidFill>
              </a:defRPr>
            </a:lvl8pPr>
            <a:lvl9pPr lvl="8" algn="ctr" rtl="0">
              <a:lnSpc>
                <a:spcPct val="100000"/>
              </a:lnSpc>
              <a:spcBef>
                <a:spcPts val="0"/>
              </a:spcBef>
              <a:spcAft>
                <a:spcPts val="0"/>
              </a:spcAft>
              <a:buNone/>
              <a:defRPr sz="1200">
                <a:solidFill>
                  <a:srgbClr val="323C40"/>
                </a:solidFill>
              </a:defRPr>
            </a:lvl9pPr>
          </a:lstStyle>
          <a:p>
            <a:endParaRPr/>
          </a:p>
        </p:txBody>
      </p:sp>
      <p:sp>
        <p:nvSpPr>
          <p:cNvPr id="104" name="Google Shape;104;p20"/>
          <p:cNvSpPr txBox="1">
            <a:spLocks noGrp="1"/>
          </p:cNvSpPr>
          <p:nvPr>
            <p:ph type="subTitle" idx="5"/>
          </p:nvPr>
        </p:nvSpPr>
        <p:spPr>
          <a:xfrm>
            <a:off x="6418098" y="4522841"/>
            <a:ext cx="2016300" cy="446800"/>
          </a:xfrm>
          <a:prstGeom prst="rect">
            <a:avLst/>
          </a:prstGeom>
          <a:solidFill>
            <a:srgbClr val="37C2D1"/>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400">
                <a:solidFill>
                  <a:srgbClr val="FFFFFF"/>
                </a:solidFill>
                <a:latin typeface="Fjalla One"/>
                <a:ea typeface="Fjalla One"/>
                <a:cs typeface="Fjalla One"/>
                <a:sym typeface="Fjalla One"/>
              </a:defRPr>
            </a:lvl1pPr>
            <a:lvl2pPr lvl="1" algn="ctr" rtl="0">
              <a:lnSpc>
                <a:spcPct val="100000"/>
              </a:lnSpc>
              <a:spcBef>
                <a:spcPts val="0"/>
              </a:spcBef>
              <a:spcAft>
                <a:spcPts val="0"/>
              </a:spcAft>
              <a:buNone/>
              <a:defRPr sz="1400">
                <a:solidFill>
                  <a:srgbClr val="FFFFFF"/>
                </a:solidFill>
                <a:latin typeface="Fjalla One"/>
                <a:ea typeface="Fjalla One"/>
                <a:cs typeface="Fjalla One"/>
                <a:sym typeface="Fjalla One"/>
              </a:defRPr>
            </a:lvl2pPr>
            <a:lvl3pPr lvl="2" algn="ctr" rtl="0">
              <a:lnSpc>
                <a:spcPct val="100000"/>
              </a:lnSpc>
              <a:spcBef>
                <a:spcPts val="0"/>
              </a:spcBef>
              <a:spcAft>
                <a:spcPts val="0"/>
              </a:spcAft>
              <a:buNone/>
              <a:defRPr sz="1400">
                <a:solidFill>
                  <a:srgbClr val="FFFFFF"/>
                </a:solidFill>
                <a:latin typeface="Fjalla One"/>
                <a:ea typeface="Fjalla One"/>
                <a:cs typeface="Fjalla One"/>
                <a:sym typeface="Fjalla One"/>
              </a:defRPr>
            </a:lvl3pPr>
            <a:lvl4pPr lvl="3" algn="ctr" rtl="0">
              <a:lnSpc>
                <a:spcPct val="100000"/>
              </a:lnSpc>
              <a:spcBef>
                <a:spcPts val="0"/>
              </a:spcBef>
              <a:spcAft>
                <a:spcPts val="0"/>
              </a:spcAft>
              <a:buNone/>
              <a:defRPr sz="1400">
                <a:solidFill>
                  <a:srgbClr val="FFFFFF"/>
                </a:solidFill>
                <a:latin typeface="Fjalla One"/>
                <a:ea typeface="Fjalla One"/>
                <a:cs typeface="Fjalla One"/>
                <a:sym typeface="Fjalla One"/>
              </a:defRPr>
            </a:lvl4pPr>
            <a:lvl5pPr lvl="4" algn="ctr" rtl="0">
              <a:lnSpc>
                <a:spcPct val="100000"/>
              </a:lnSpc>
              <a:spcBef>
                <a:spcPts val="0"/>
              </a:spcBef>
              <a:spcAft>
                <a:spcPts val="0"/>
              </a:spcAft>
              <a:buNone/>
              <a:defRPr sz="1400">
                <a:solidFill>
                  <a:srgbClr val="FFFFFF"/>
                </a:solidFill>
                <a:latin typeface="Fjalla One"/>
                <a:ea typeface="Fjalla One"/>
                <a:cs typeface="Fjalla One"/>
                <a:sym typeface="Fjalla One"/>
              </a:defRPr>
            </a:lvl5pPr>
            <a:lvl6pPr lvl="5" algn="ctr" rtl="0">
              <a:lnSpc>
                <a:spcPct val="100000"/>
              </a:lnSpc>
              <a:spcBef>
                <a:spcPts val="0"/>
              </a:spcBef>
              <a:spcAft>
                <a:spcPts val="0"/>
              </a:spcAft>
              <a:buNone/>
              <a:defRPr sz="1400">
                <a:solidFill>
                  <a:srgbClr val="FFFFFF"/>
                </a:solidFill>
                <a:latin typeface="Fjalla One"/>
                <a:ea typeface="Fjalla One"/>
                <a:cs typeface="Fjalla One"/>
                <a:sym typeface="Fjalla One"/>
              </a:defRPr>
            </a:lvl6pPr>
            <a:lvl7pPr lvl="6" algn="ctr" rtl="0">
              <a:lnSpc>
                <a:spcPct val="100000"/>
              </a:lnSpc>
              <a:spcBef>
                <a:spcPts val="0"/>
              </a:spcBef>
              <a:spcAft>
                <a:spcPts val="0"/>
              </a:spcAft>
              <a:buNone/>
              <a:defRPr sz="1400">
                <a:solidFill>
                  <a:srgbClr val="FFFFFF"/>
                </a:solidFill>
                <a:latin typeface="Fjalla One"/>
                <a:ea typeface="Fjalla One"/>
                <a:cs typeface="Fjalla One"/>
                <a:sym typeface="Fjalla One"/>
              </a:defRPr>
            </a:lvl7pPr>
            <a:lvl8pPr lvl="7" algn="ctr" rtl="0">
              <a:lnSpc>
                <a:spcPct val="100000"/>
              </a:lnSpc>
              <a:spcBef>
                <a:spcPts val="0"/>
              </a:spcBef>
              <a:spcAft>
                <a:spcPts val="0"/>
              </a:spcAft>
              <a:buNone/>
              <a:defRPr sz="1400">
                <a:solidFill>
                  <a:srgbClr val="FFFFFF"/>
                </a:solidFill>
                <a:latin typeface="Fjalla One"/>
                <a:ea typeface="Fjalla One"/>
                <a:cs typeface="Fjalla One"/>
                <a:sym typeface="Fjalla One"/>
              </a:defRPr>
            </a:lvl8pPr>
            <a:lvl9pPr lvl="8" algn="ctr" rtl="0">
              <a:lnSpc>
                <a:spcPct val="100000"/>
              </a:lnSpc>
              <a:spcBef>
                <a:spcPts val="0"/>
              </a:spcBef>
              <a:spcAft>
                <a:spcPts val="0"/>
              </a:spcAft>
              <a:buNone/>
              <a:defRPr sz="1400">
                <a:solidFill>
                  <a:srgbClr val="FFFFFF"/>
                </a:solidFill>
                <a:latin typeface="Fjalla One"/>
                <a:ea typeface="Fjalla One"/>
                <a:cs typeface="Fjalla One"/>
                <a:sym typeface="Fjalla One"/>
              </a:defRPr>
            </a:lvl9pPr>
          </a:lstStyle>
          <a:p>
            <a:endParaRPr/>
          </a:p>
        </p:txBody>
      </p:sp>
      <p:sp>
        <p:nvSpPr>
          <p:cNvPr id="105" name="Google Shape;105;p20"/>
          <p:cNvSpPr txBox="1">
            <a:spLocks noGrp="1"/>
          </p:cNvSpPr>
          <p:nvPr>
            <p:ph type="subTitle" idx="6"/>
          </p:nvPr>
        </p:nvSpPr>
        <p:spPr>
          <a:xfrm>
            <a:off x="6418091" y="4975500"/>
            <a:ext cx="2016300" cy="1159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323C40"/>
                </a:solidFill>
              </a:defRPr>
            </a:lvl1pPr>
            <a:lvl2pPr lvl="1" algn="ctr" rtl="0">
              <a:lnSpc>
                <a:spcPct val="100000"/>
              </a:lnSpc>
              <a:spcBef>
                <a:spcPts val="0"/>
              </a:spcBef>
              <a:spcAft>
                <a:spcPts val="0"/>
              </a:spcAft>
              <a:buNone/>
              <a:defRPr sz="1200">
                <a:solidFill>
                  <a:srgbClr val="323C40"/>
                </a:solidFill>
              </a:defRPr>
            </a:lvl2pPr>
            <a:lvl3pPr lvl="2" algn="ctr" rtl="0">
              <a:lnSpc>
                <a:spcPct val="100000"/>
              </a:lnSpc>
              <a:spcBef>
                <a:spcPts val="0"/>
              </a:spcBef>
              <a:spcAft>
                <a:spcPts val="0"/>
              </a:spcAft>
              <a:buNone/>
              <a:defRPr sz="1200">
                <a:solidFill>
                  <a:srgbClr val="323C40"/>
                </a:solidFill>
              </a:defRPr>
            </a:lvl3pPr>
            <a:lvl4pPr lvl="3" algn="ctr" rtl="0">
              <a:lnSpc>
                <a:spcPct val="100000"/>
              </a:lnSpc>
              <a:spcBef>
                <a:spcPts val="0"/>
              </a:spcBef>
              <a:spcAft>
                <a:spcPts val="0"/>
              </a:spcAft>
              <a:buNone/>
              <a:defRPr sz="1200">
                <a:solidFill>
                  <a:srgbClr val="323C40"/>
                </a:solidFill>
              </a:defRPr>
            </a:lvl4pPr>
            <a:lvl5pPr lvl="4" algn="ctr" rtl="0">
              <a:lnSpc>
                <a:spcPct val="100000"/>
              </a:lnSpc>
              <a:spcBef>
                <a:spcPts val="0"/>
              </a:spcBef>
              <a:spcAft>
                <a:spcPts val="0"/>
              </a:spcAft>
              <a:buNone/>
              <a:defRPr sz="1200">
                <a:solidFill>
                  <a:srgbClr val="323C40"/>
                </a:solidFill>
              </a:defRPr>
            </a:lvl5pPr>
            <a:lvl6pPr lvl="5" algn="ctr" rtl="0">
              <a:lnSpc>
                <a:spcPct val="100000"/>
              </a:lnSpc>
              <a:spcBef>
                <a:spcPts val="0"/>
              </a:spcBef>
              <a:spcAft>
                <a:spcPts val="0"/>
              </a:spcAft>
              <a:buNone/>
              <a:defRPr sz="1200">
                <a:solidFill>
                  <a:srgbClr val="323C40"/>
                </a:solidFill>
              </a:defRPr>
            </a:lvl6pPr>
            <a:lvl7pPr lvl="6" algn="ctr" rtl="0">
              <a:lnSpc>
                <a:spcPct val="100000"/>
              </a:lnSpc>
              <a:spcBef>
                <a:spcPts val="0"/>
              </a:spcBef>
              <a:spcAft>
                <a:spcPts val="0"/>
              </a:spcAft>
              <a:buNone/>
              <a:defRPr sz="1200">
                <a:solidFill>
                  <a:srgbClr val="323C40"/>
                </a:solidFill>
              </a:defRPr>
            </a:lvl7pPr>
            <a:lvl8pPr lvl="7" algn="ctr" rtl="0">
              <a:lnSpc>
                <a:spcPct val="100000"/>
              </a:lnSpc>
              <a:spcBef>
                <a:spcPts val="0"/>
              </a:spcBef>
              <a:spcAft>
                <a:spcPts val="0"/>
              </a:spcAft>
              <a:buNone/>
              <a:defRPr sz="1200">
                <a:solidFill>
                  <a:srgbClr val="323C40"/>
                </a:solidFill>
              </a:defRPr>
            </a:lvl8pPr>
            <a:lvl9pPr lvl="8" algn="ctr" rtl="0">
              <a:lnSpc>
                <a:spcPct val="100000"/>
              </a:lnSpc>
              <a:spcBef>
                <a:spcPts val="0"/>
              </a:spcBef>
              <a:spcAft>
                <a:spcPts val="0"/>
              </a:spcAft>
              <a:buNone/>
              <a:defRPr sz="1200">
                <a:solidFill>
                  <a:srgbClr val="323C40"/>
                </a:solidFill>
              </a:defRPr>
            </a:lvl9pPr>
          </a:lstStyle>
          <a:p>
            <a:endParaRPr/>
          </a:p>
        </p:txBody>
      </p:sp>
      <p:sp>
        <p:nvSpPr>
          <p:cNvPr id="106" name="Google Shape;106;p20"/>
          <p:cNvSpPr/>
          <p:nvPr/>
        </p:nvSpPr>
        <p:spPr>
          <a:xfrm rot="5400000">
            <a:off x="4502400" y="612900"/>
            <a:ext cx="139200" cy="13212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7" name="Google Shape;107;p20"/>
          <p:cNvSpPr txBox="1">
            <a:spLocks noGrp="1"/>
          </p:cNvSpPr>
          <p:nvPr>
            <p:ph type="title"/>
          </p:nvPr>
        </p:nvSpPr>
        <p:spPr>
          <a:xfrm>
            <a:off x="709400" y="723300"/>
            <a:ext cx="7725000" cy="49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Tree>
    <p:extLst>
      <p:ext uri="{BB962C8B-B14F-4D97-AF65-F5344CB8AC3E}">
        <p14:creationId xmlns:p14="http://schemas.microsoft.com/office/powerpoint/2010/main" val="19638985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hree columns 3">
  <p:cSld name="Three columns 3">
    <p:spTree>
      <p:nvGrpSpPr>
        <p:cNvPr id="1" name="Shape 108"/>
        <p:cNvGrpSpPr/>
        <p:nvPr/>
      </p:nvGrpSpPr>
      <p:grpSpPr>
        <a:xfrm>
          <a:off x="0" y="0"/>
          <a:ext cx="0" cy="0"/>
          <a:chOff x="0" y="0"/>
          <a:chExt cx="0" cy="0"/>
        </a:xfrm>
      </p:grpSpPr>
      <p:sp>
        <p:nvSpPr>
          <p:cNvPr id="109" name="Google Shape;109;p21"/>
          <p:cNvSpPr/>
          <p:nvPr/>
        </p:nvSpPr>
        <p:spPr>
          <a:xfrm>
            <a:off x="3322450" y="1655933"/>
            <a:ext cx="2498100" cy="21720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10" name="Google Shape;110;p21"/>
          <p:cNvSpPr txBox="1">
            <a:spLocks noGrp="1"/>
          </p:cNvSpPr>
          <p:nvPr>
            <p:ph type="subTitle" idx="1"/>
          </p:nvPr>
        </p:nvSpPr>
        <p:spPr>
          <a:xfrm>
            <a:off x="3322391" y="1650700"/>
            <a:ext cx="2498100" cy="21720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None/>
              <a:defRPr sz="1200">
                <a:solidFill>
                  <a:srgbClr val="FFFFFF"/>
                </a:solidFill>
              </a:defRPr>
            </a:lvl1pPr>
            <a:lvl2pPr lvl="1" algn="ctr" rtl="0">
              <a:spcBef>
                <a:spcPts val="0"/>
              </a:spcBef>
              <a:spcAft>
                <a:spcPts val="0"/>
              </a:spcAft>
              <a:buNone/>
              <a:defRPr sz="1200">
                <a:solidFill>
                  <a:srgbClr val="FFFFFF"/>
                </a:solidFill>
              </a:defRPr>
            </a:lvl2pPr>
            <a:lvl3pPr lvl="2" algn="ctr" rtl="0">
              <a:spcBef>
                <a:spcPts val="0"/>
              </a:spcBef>
              <a:spcAft>
                <a:spcPts val="0"/>
              </a:spcAft>
              <a:buNone/>
              <a:defRPr sz="1200">
                <a:solidFill>
                  <a:srgbClr val="FFFFFF"/>
                </a:solidFill>
              </a:defRPr>
            </a:lvl3pPr>
            <a:lvl4pPr lvl="3" algn="ctr" rtl="0">
              <a:spcBef>
                <a:spcPts val="0"/>
              </a:spcBef>
              <a:spcAft>
                <a:spcPts val="0"/>
              </a:spcAft>
              <a:buNone/>
              <a:defRPr sz="1200">
                <a:solidFill>
                  <a:srgbClr val="FFFFFF"/>
                </a:solidFill>
              </a:defRPr>
            </a:lvl4pPr>
            <a:lvl5pPr lvl="4" algn="ctr" rtl="0">
              <a:spcBef>
                <a:spcPts val="0"/>
              </a:spcBef>
              <a:spcAft>
                <a:spcPts val="0"/>
              </a:spcAft>
              <a:buNone/>
              <a:defRPr sz="1200">
                <a:solidFill>
                  <a:srgbClr val="FFFFFF"/>
                </a:solidFill>
              </a:defRPr>
            </a:lvl5pPr>
            <a:lvl6pPr lvl="5" algn="ctr" rtl="0">
              <a:spcBef>
                <a:spcPts val="0"/>
              </a:spcBef>
              <a:spcAft>
                <a:spcPts val="0"/>
              </a:spcAft>
              <a:buNone/>
              <a:defRPr sz="1200">
                <a:solidFill>
                  <a:srgbClr val="FFFFFF"/>
                </a:solidFill>
              </a:defRPr>
            </a:lvl6pPr>
            <a:lvl7pPr lvl="6" algn="ctr" rtl="0">
              <a:spcBef>
                <a:spcPts val="0"/>
              </a:spcBef>
              <a:spcAft>
                <a:spcPts val="0"/>
              </a:spcAft>
              <a:buNone/>
              <a:defRPr sz="1200">
                <a:solidFill>
                  <a:srgbClr val="FFFFFF"/>
                </a:solidFill>
              </a:defRPr>
            </a:lvl7pPr>
            <a:lvl8pPr lvl="7" algn="ctr" rtl="0">
              <a:spcBef>
                <a:spcPts val="0"/>
              </a:spcBef>
              <a:spcAft>
                <a:spcPts val="0"/>
              </a:spcAft>
              <a:buNone/>
              <a:defRPr sz="1200">
                <a:solidFill>
                  <a:srgbClr val="FFFFFF"/>
                </a:solidFill>
              </a:defRPr>
            </a:lvl8pPr>
            <a:lvl9pPr lvl="8" algn="ctr" rtl="0">
              <a:spcBef>
                <a:spcPts val="0"/>
              </a:spcBef>
              <a:spcAft>
                <a:spcPts val="0"/>
              </a:spcAft>
              <a:buNone/>
              <a:defRPr sz="1200">
                <a:solidFill>
                  <a:srgbClr val="FFFFFF"/>
                </a:solidFill>
              </a:defRPr>
            </a:lvl9pPr>
          </a:lstStyle>
          <a:p>
            <a:endParaRPr/>
          </a:p>
        </p:txBody>
      </p:sp>
      <p:sp>
        <p:nvSpPr>
          <p:cNvPr id="111" name="Google Shape;111;p21"/>
          <p:cNvSpPr/>
          <p:nvPr/>
        </p:nvSpPr>
        <p:spPr>
          <a:xfrm rot="5400000">
            <a:off x="4502400" y="612900"/>
            <a:ext cx="139200" cy="13212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12" name="Google Shape;112;p21"/>
          <p:cNvSpPr txBox="1">
            <a:spLocks noGrp="1"/>
          </p:cNvSpPr>
          <p:nvPr>
            <p:ph type="title"/>
          </p:nvPr>
        </p:nvSpPr>
        <p:spPr>
          <a:xfrm>
            <a:off x="709400" y="723300"/>
            <a:ext cx="7725000" cy="49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
        <p:nvSpPr>
          <p:cNvPr id="113" name="Google Shape;113;p21"/>
          <p:cNvSpPr txBox="1">
            <a:spLocks noGrp="1"/>
          </p:cNvSpPr>
          <p:nvPr>
            <p:ph type="subTitle" idx="2"/>
          </p:nvPr>
        </p:nvSpPr>
        <p:spPr>
          <a:xfrm>
            <a:off x="5935809" y="3962700"/>
            <a:ext cx="2498100" cy="2172000"/>
          </a:xfrm>
          <a:prstGeom prst="rect">
            <a:avLst/>
          </a:prstGeom>
          <a:noFill/>
          <a:ln w="19050" cap="flat" cmpd="sng">
            <a:solidFill>
              <a:srgbClr val="37C2D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a:endParaRPr/>
          </a:p>
        </p:txBody>
      </p:sp>
      <p:sp>
        <p:nvSpPr>
          <p:cNvPr id="114" name="Google Shape;114;p21"/>
          <p:cNvSpPr txBox="1">
            <a:spLocks noGrp="1"/>
          </p:cNvSpPr>
          <p:nvPr>
            <p:ph type="subTitle" idx="3"/>
          </p:nvPr>
        </p:nvSpPr>
        <p:spPr>
          <a:xfrm>
            <a:off x="708975" y="3962700"/>
            <a:ext cx="2498100" cy="2172000"/>
          </a:xfrm>
          <a:prstGeom prst="rect">
            <a:avLst/>
          </a:prstGeom>
          <a:noFill/>
          <a:ln w="19050" cap="flat" cmpd="sng">
            <a:solidFill>
              <a:srgbClr val="37C2D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a:endParaRPr/>
          </a:p>
        </p:txBody>
      </p:sp>
    </p:spTree>
    <p:extLst>
      <p:ext uri="{BB962C8B-B14F-4D97-AF65-F5344CB8AC3E}">
        <p14:creationId xmlns:p14="http://schemas.microsoft.com/office/powerpoint/2010/main" val="14993573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Four columns">
  <p:cSld name="Four columns">
    <p:spTree>
      <p:nvGrpSpPr>
        <p:cNvPr id="1" name="Shape 115"/>
        <p:cNvGrpSpPr/>
        <p:nvPr/>
      </p:nvGrpSpPr>
      <p:grpSpPr>
        <a:xfrm>
          <a:off x="0" y="0"/>
          <a:ext cx="0" cy="0"/>
          <a:chOff x="0" y="0"/>
          <a:chExt cx="0" cy="0"/>
        </a:xfrm>
      </p:grpSpPr>
      <p:sp>
        <p:nvSpPr>
          <p:cNvPr id="116" name="Google Shape;116;p22"/>
          <p:cNvSpPr txBox="1">
            <a:spLocks noGrp="1"/>
          </p:cNvSpPr>
          <p:nvPr>
            <p:ph type="subTitle" idx="1"/>
          </p:nvPr>
        </p:nvSpPr>
        <p:spPr>
          <a:xfrm>
            <a:off x="1862463" y="1824167"/>
            <a:ext cx="2016300" cy="709200"/>
          </a:xfrm>
          <a:prstGeom prst="rect">
            <a:avLst/>
          </a:prstGeom>
          <a:noFill/>
        </p:spPr>
        <p:txBody>
          <a:bodyPr spcFirstLastPara="1" wrap="square" lIns="91425" tIns="0" rIns="91425" bIns="0" anchor="b" anchorCtr="0">
            <a:noAutofit/>
          </a:bodyPr>
          <a:lstStyle>
            <a:lvl1pPr lvl="0" algn="ctr" rtl="0">
              <a:lnSpc>
                <a:spcPct val="100000"/>
              </a:lnSpc>
              <a:spcBef>
                <a:spcPts val="0"/>
              </a:spcBef>
              <a:spcAft>
                <a:spcPts val="0"/>
              </a:spcAft>
              <a:buNone/>
              <a:defRPr sz="1400">
                <a:solidFill>
                  <a:srgbClr val="323C40"/>
                </a:solidFill>
                <a:latin typeface="Fjalla One"/>
                <a:ea typeface="Fjalla One"/>
                <a:cs typeface="Fjalla One"/>
                <a:sym typeface="Fjalla One"/>
              </a:defRPr>
            </a:lvl1pPr>
            <a:lvl2pPr lvl="1" algn="ctr" rtl="0">
              <a:lnSpc>
                <a:spcPct val="100000"/>
              </a:lnSpc>
              <a:spcBef>
                <a:spcPts val="0"/>
              </a:spcBef>
              <a:spcAft>
                <a:spcPts val="0"/>
              </a:spcAft>
              <a:buNone/>
              <a:defRPr sz="1400">
                <a:solidFill>
                  <a:srgbClr val="323C40"/>
                </a:solidFill>
                <a:latin typeface="Fjalla One"/>
                <a:ea typeface="Fjalla One"/>
                <a:cs typeface="Fjalla One"/>
                <a:sym typeface="Fjalla One"/>
              </a:defRPr>
            </a:lvl2pPr>
            <a:lvl3pPr lvl="2" algn="ctr" rtl="0">
              <a:lnSpc>
                <a:spcPct val="100000"/>
              </a:lnSpc>
              <a:spcBef>
                <a:spcPts val="0"/>
              </a:spcBef>
              <a:spcAft>
                <a:spcPts val="0"/>
              </a:spcAft>
              <a:buNone/>
              <a:defRPr sz="1400">
                <a:solidFill>
                  <a:srgbClr val="323C40"/>
                </a:solidFill>
                <a:latin typeface="Fjalla One"/>
                <a:ea typeface="Fjalla One"/>
                <a:cs typeface="Fjalla One"/>
                <a:sym typeface="Fjalla One"/>
              </a:defRPr>
            </a:lvl3pPr>
            <a:lvl4pPr lvl="3" algn="ctr" rtl="0">
              <a:lnSpc>
                <a:spcPct val="100000"/>
              </a:lnSpc>
              <a:spcBef>
                <a:spcPts val="0"/>
              </a:spcBef>
              <a:spcAft>
                <a:spcPts val="0"/>
              </a:spcAft>
              <a:buNone/>
              <a:defRPr sz="1400">
                <a:solidFill>
                  <a:srgbClr val="323C40"/>
                </a:solidFill>
                <a:latin typeface="Fjalla One"/>
                <a:ea typeface="Fjalla One"/>
                <a:cs typeface="Fjalla One"/>
                <a:sym typeface="Fjalla One"/>
              </a:defRPr>
            </a:lvl4pPr>
            <a:lvl5pPr lvl="4" algn="ctr" rtl="0">
              <a:lnSpc>
                <a:spcPct val="100000"/>
              </a:lnSpc>
              <a:spcBef>
                <a:spcPts val="0"/>
              </a:spcBef>
              <a:spcAft>
                <a:spcPts val="0"/>
              </a:spcAft>
              <a:buNone/>
              <a:defRPr sz="1400">
                <a:solidFill>
                  <a:srgbClr val="323C40"/>
                </a:solidFill>
                <a:latin typeface="Fjalla One"/>
                <a:ea typeface="Fjalla One"/>
                <a:cs typeface="Fjalla One"/>
                <a:sym typeface="Fjalla One"/>
              </a:defRPr>
            </a:lvl5pPr>
            <a:lvl6pPr lvl="5" algn="ctr" rtl="0">
              <a:lnSpc>
                <a:spcPct val="100000"/>
              </a:lnSpc>
              <a:spcBef>
                <a:spcPts val="0"/>
              </a:spcBef>
              <a:spcAft>
                <a:spcPts val="0"/>
              </a:spcAft>
              <a:buNone/>
              <a:defRPr sz="1400">
                <a:solidFill>
                  <a:srgbClr val="323C40"/>
                </a:solidFill>
                <a:latin typeface="Fjalla One"/>
                <a:ea typeface="Fjalla One"/>
                <a:cs typeface="Fjalla One"/>
                <a:sym typeface="Fjalla One"/>
              </a:defRPr>
            </a:lvl6pPr>
            <a:lvl7pPr lvl="6" algn="ctr" rtl="0">
              <a:lnSpc>
                <a:spcPct val="100000"/>
              </a:lnSpc>
              <a:spcBef>
                <a:spcPts val="0"/>
              </a:spcBef>
              <a:spcAft>
                <a:spcPts val="0"/>
              </a:spcAft>
              <a:buNone/>
              <a:defRPr sz="1400">
                <a:solidFill>
                  <a:srgbClr val="323C40"/>
                </a:solidFill>
                <a:latin typeface="Fjalla One"/>
                <a:ea typeface="Fjalla One"/>
                <a:cs typeface="Fjalla One"/>
                <a:sym typeface="Fjalla One"/>
              </a:defRPr>
            </a:lvl7pPr>
            <a:lvl8pPr lvl="7" algn="ctr" rtl="0">
              <a:lnSpc>
                <a:spcPct val="100000"/>
              </a:lnSpc>
              <a:spcBef>
                <a:spcPts val="0"/>
              </a:spcBef>
              <a:spcAft>
                <a:spcPts val="0"/>
              </a:spcAft>
              <a:buNone/>
              <a:defRPr sz="1400">
                <a:solidFill>
                  <a:srgbClr val="323C40"/>
                </a:solidFill>
                <a:latin typeface="Fjalla One"/>
                <a:ea typeface="Fjalla One"/>
                <a:cs typeface="Fjalla One"/>
                <a:sym typeface="Fjalla One"/>
              </a:defRPr>
            </a:lvl8pPr>
            <a:lvl9pPr lvl="8" algn="ctr" rtl="0">
              <a:lnSpc>
                <a:spcPct val="100000"/>
              </a:lnSpc>
              <a:spcBef>
                <a:spcPts val="0"/>
              </a:spcBef>
              <a:spcAft>
                <a:spcPts val="0"/>
              </a:spcAft>
              <a:buNone/>
              <a:defRPr sz="1400">
                <a:solidFill>
                  <a:srgbClr val="323C40"/>
                </a:solidFill>
                <a:latin typeface="Fjalla One"/>
                <a:ea typeface="Fjalla One"/>
                <a:cs typeface="Fjalla One"/>
                <a:sym typeface="Fjalla One"/>
              </a:defRPr>
            </a:lvl9pPr>
          </a:lstStyle>
          <a:p>
            <a:endParaRPr/>
          </a:p>
        </p:txBody>
      </p:sp>
      <p:sp>
        <p:nvSpPr>
          <p:cNvPr id="117" name="Google Shape;117;p22"/>
          <p:cNvSpPr txBox="1">
            <a:spLocks noGrp="1"/>
          </p:cNvSpPr>
          <p:nvPr>
            <p:ph type="subTitle" idx="2"/>
          </p:nvPr>
        </p:nvSpPr>
        <p:spPr>
          <a:xfrm>
            <a:off x="1862463" y="2640763"/>
            <a:ext cx="2016300" cy="911200"/>
          </a:xfrm>
          <a:prstGeom prst="rect">
            <a:avLst/>
          </a:prstGeom>
          <a:noFill/>
        </p:spPr>
        <p:txBody>
          <a:bodyPr spcFirstLastPara="1" wrap="square" lIns="91425" tIns="0" rIns="91425" bIns="0" anchor="t" anchorCtr="0">
            <a:noAutofit/>
          </a:bodyPr>
          <a:lstStyle>
            <a:lvl1pPr lvl="0" algn="ctr" rtl="0">
              <a:lnSpc>
                <a:spcPct val="100000"/>
              </a:lnSpc>
              <a:spcBef>
                <a:spcPts val="0"/>
              </a:spcBef>
              <a:spcAft>
                <a:spcPts val="0"/>
              </a:spcAft>
              <a:buNone/>
              <a:defRPr sz="1200">
                <a:solidFill>
                  <a:srgbClr val="323C40"/>
                </a:solidFill>
              </a:defRPr>
            </a:lvl1pPr>
            <a:lvl2pPr lvl="1" algn="ctr" rtl="0">
              <a:lnSpc>
                <a:spcPct val="100000"/>
              </a:lnSpc>
              <a:spcBef>
                <a:spcPts val="0"/>
              </a:spcBef>
              <a:spcAft>
                <a:spcPts val="0"/>
              </a:spcAft>
              <a:buNone/>
              <a:defRPr sz="1200">
                <a:solidFill>
                  <a:srgbClr val="323C40"/>
                </a:solidFill>
              </a:defRPr>
            </a:lvl2pPr>
            <a:lvl3pPr lvl="2" algn="ctr" rtl="0">
              <a:lnSpc>
                <a:spcPct val="100000"/>
              </a:lnSpc>
              <a:spcBef>
                <a:spcPts val="0"/>
              </a:spcBef>
              <a:spcAft>
                <a:spcPts val="0"/>
              </a:spcAft>
              <a:buNone/>
              <a:defRPr sz="1200">
                <a:solidFill>
                  <a:srgbClr val="323C40"/>
                </a:solidFill>
              </a:defRPr>
            </a:lvl3pPr>
            <a:lvl4pPr lvl="3" algn="ctr" rtl="0">
              <a:lnSpc>
                <a:spcPct val="100000"/>
              </a:lnSpc>
              <a:spcBef>
                <a:spcPts val="0"/>
              </a:spcBef>
              <a:spcAft>
                <a:spcPts val="0"/>
              </a:spcAft>
              <a:buNone/>
              <a:defRPr sz="1200">
                <a:solidFill>
                  <a:srgbClr val="323C40"/>
                </a:solidFill>
              </a:defRPr>
            </a:lvl4pPr>
            <a:lvl5pPr lvl="4" algn="ctr" rtl="0">
              <a:lnSpc>
                <a:spcPct val="100000"/>
              </a:lnSpc>
              <a:spcBef>
                <a:spcPts val="0"/>
              </a:spcBef>
              <a:spcAft>
                <a:spcPts val="0"/>
              </a:spcAft>
              <a:buNone/>
              <a:defRPr sz="1200">
                <a:solidFill>
                  <a:srgbClr val="323C40"/>
                </a:solidFill>
              </a:defRPr>
            </a:lvl5pPr>
            <a:lvl6pPr lvl="5" algn="ctr" rtl="0">
              <a:lnSpc>
                <a:spcPct val="100000"/>
              </a:lnSpc>
              <a:spcBef>
                <a:spcPts val="0"/>
              </a:spcBef>
              <a:spcAft>
                <a:spcPts val="0"/>
              </a:spcAft>
              <a:buNone/>
              <a:defRPr sz="1200">
                <a:solidFill>
                  <a:srgbClr val="323C40"/>
                </a:solidFill>
              </a:defRPr>
            </a:lvl6pPr>
            <a:lvl7pPr lvl="6" algn="ctr" rtl="0">
              <a:lnSpc>
                <a:spcPct val="100000"/>
              </a:lnSpc>
              <a:spcBef>
                <a:spcPts val="0"/>
              </a:spcBef>
              <a:spcAft>
                <a:spcPts val="0"/>
              </a:spcAft>
              <a:buNone/>
              <a:defRPr sz="1200">
                <a:solidFill>
                  <a:srgbClr val="323C40"/>
                </a:solidFill>
              </a:defRPr>
            </a:lvl7pPr>
            <a:lvl8pPr lvl="7" algn="ctr" rtl="0">
              <a:lnSpc>
                <a:spcPct val="100000"/>
              </a:lnSpc>
              <a:spcBef>
                <a:spcPts val="0"/>
              </a:spcBef>
              <a:spcAft>
                <a:spcPts val="0"/>
              </a:spcAft>
              <a:buNone/>
              <a:defRPr sz="1200">
                <a:solidFill>
                  <a:srgbClr val="323C40"/>
                </a:solidFill>
              </a:defRPr>
            </a:lvl8pPr>
            <a:lvl9pPr lvl="8" algn="ctr" rtl="0">
              <a:lnSpc>
                <a:spcPct val="100000"/>
              </a:lnSpc>
              <a:spcBef>
                <a:spcPts val="0"/>
              </a:spcBef>
              <a:spcAft>
                <a:spcPts val="0"/>
              </a:spcAft>
              <a:buNone/>
              <a:defRPr sz="1200">
                <a:solidFill>
                  <a:srgbClr val="323C40"/>
                </a:solidFill>
              </a:defRPr>
            </a:lvl9pPr>
          </a:lstStyle>
          <a:p>
            <a:endParaRPr/>
          </a:p>
        </p:txBody>
      </p:sp>
      <p:sp>
        <p:nvSpPr>
          <p:cNvPr id="118" name="Google Shape;118;p22"/>
          <p:cNvSpPr txBox="1">
            <a:spLocks noGrp="1"/>
          </p:cNvSpPr>
          <p:nvPr>
            <p:ph type="subTitle" idx="3"/>
          </p:nvPr>
        </p:nvSpPr>
        <p:spPr>
          <a:xfrm>
            <a:off x="5265013" y="1824167"/>
            <a:ext cx="2016300" cy="709200"/>
          </a:xfrm>
          <a:prstGeom prst="rect">
            <a:avLst/>
          </a:prstGeom>
          <a:noFill/>
        </p:spPr>
        <p:txBody>
          <a:bodyPr spcFirstLastPara="1" wrap="square" lIns="91425" tIns="0" rIns="91425" bIns="0" anchor="b" anchorCtr="0">
            <a:noAutofit/>
          </a:bodyPr>
          <a:lstStyle>
            <a:lvl1pPr lvl="0" algn="ctr" rtl="0">
              <a:lnSpc>
                <a:spcPct val="100000"/>
              </a:lnSpc>
              <a:spcBef>
                <a:spcPts val="0"/>
              </a:spcBef>
              <a:spcAft>
                <a:spcPts val="0"/>
              </a:spcAft>
              <a:buNone/>
              <a:defRPr sz="1400">
                <a:solidFill>
                  <a:srgbClr val="323C40"/>
                </a:solidFill>
                <a:latin typeface="Fjalla One"/>
                <a:ea typeface="Fjalla One"/>
                <a:cs typeface="Fjalla One"/>
                <a:sym typeface="Fjalla One"/>
              </a:defRPr>
            </a:lvl1pPr>
            <a:lvl2pPr lvl="1" algn="ctr" rtl="0">
              <a:lnSpc>
                <a:spcPct val="100000"/>
              </a:lnSpc>
              <a:spcBef>
                <a:spcPts val="0"/>
              </a:spcBef>
              <a:spcAft>
                <a:spcPts val="0"/>
              </a:spcAft>
              <a:buNone/>
              <a:defRPr sz="1400">
                <a:solidFill>
                  <a:srgbClr val="323C40"/>
                </a:solidFill>
                <a:latin typeface="Fjalla One"/>
                <a:ea typeface="Fjalla One"/>
                <a:cs typeface="Fjalla One"/>
                <a:sym typeface="Fjalla One"/>
              </a:defRPr>
            </a:lvl2pPr>
            <a:lvl3pPr lvl="2" algn="ctr" rtl="0">
              <a:lnSpc>
                <a:spcPct val="100000"/>
              </a:lnSpc>
              <a:spcBef>
                <a:spcPts val="0"/>
              </a:spcBef>
              <a:spcAft>
                <a:spcPts val="0"/>
              </a:spcAft>
              <a:buNone/>
              <a:defRPr sz="1400">
                <a:solidFill>
                  <a:srgbClr val="323C40"/>
                </a:solidFill>
                <a:latin typeface="Fjalla One"/>
                <a:ea typeface="Fjalla One"/>
                <a:cs typeface="Fjalla One"/>
                <a:sym typeface="Fjalla One"/>
              </a:defRPr>
            </a:lvl3pPr>
            <a:lvl4pPr lvl="3" algn="ctr" rtl="0">
              <a:lnSpc>
                <a:spcPct val="100000"/>
              </a:lnSpc>
              <a:spcBef>
                <a:spcPts val="0"/>
              </a:spcBef>
              <a:spcAft>
                <a:spcPts val="0"/>
              </a:spcAft>
              <a:buNone/>
              <a:defRPr sz="1400">
                <a:solidFill>
                  <a:srgbClr val="323C40"/>
                </a:solidFill>
                <a:latin typeface="Fjalla One"/>
                <a:ea typeface="Fjalla One"/>
                <a:cs typeface="Fjalla One"/>
                <a:sym typeface="Fjalla One"/>
              </a:defRPr>
            </a:lvl4pPr>
            <a:lvl5pPr lvl="4" algn="ctr" rtl="0">
              <a:lnSpc>
                <a:spcPct val="100000"/>
              </a:lnSpc>
              <a:spcBef>
                <a:spcPts val="0"/>
              </a:spcBef>
              <a:spcAft>
                <a:spcPts val="0"/>
              </a:spcAft>
              <a:buNone/>
              <a:defRPr sz="1400">
                <a:solidFill>
                  <a:srgbClr val="323C40"/>
                </a:solidFill>
                <a:latin typeface="Fjalla One"/>
                <a:ea typeface="Fjalla One"/>
                <a:cs typeface="Fjalla One"/>
                <a:sym typeface="Fjalla One"/>
              </a:defRPr>
            </a:lvl5pPr>
            <a:lvl6pPr lvl="5" algn="ctr" rtl="0">
              <a:lnSpc>
                <a:spcPct val="100000"/>
              </a:lnSpc>
              <a:spcBef>
                <a:spcPts val="0"/>
              </a:spcBef>
              <a:spcAft>
                <a:spcPts val="0"/>
              </a:spcAft>
              <a:buNone/>
              <a:defRPr sz="1400">
                <a:solidFill>
                  <a:srgbClr val="323C40"/>
                </a:solidFill>
                <a:latin typeface="Fjalla One"/>
                <a:ea typeface="Fjalla One"/>
                <a:cs typeface="Fjalla One"/>
                <a:sym typeface="Fjalla One"/>
              </a:defRPr>
            </a:lvl6pPr>
            <a:lvl7pPr lvl="6" algn="ctr" rtl="0">
              <a:lnSpc>
                <a:spcPct val="100000"/>
              </a:lnSpc>
              <a:spcBef>
                <a:spcPts val="0"/>
              </a:spcBef>
              <a:spcAft>
                <a:spcPts val="0"/>
              </a:spcAft>
              <a:buNone/>
              <a:defRPr sz="1400">
                <a:solidFill>
                  <a:srgbClr val="323C40"/>
                </a:solidFill>
                <a:latin typeface="Fjalla One"/>
                <a:ea typeface="Fjalla One"/>
                <a:cs typeface="Fjalla One"/>
                <a:sym typeface="Fjalla One"/>
              </a:defRPr>
            </a:lvl7pPr>
            <a:lvl8pPr lvl="7" algn="ctr" rtl="0">
              <a:lnSpc>
                <a:spcPct val="100000"/>
              </a:lnSpc>
              <a:spcBef>
                <a:spcPts val="0"/>
              </a:spcBef>
              <a:spcAft>
                <a:spcPts val="0"/>
              </a:spcAft>
              <a:buNone/>
              <a:defRPr sz="1400">
                <a:solidFill>
                  <a:srgbClr val="323C40"/>
                </a:solidFill>
                <a:latin typeface="Fjalla One"/>
                <a:ea typeface="Fjalla One"/>
                <a:cs typeface="Fjalla One"/>
                <a:sym typeface="Fjalla One"/>
              </a:defRPr>
            </a:lvl8pPr>
            <a:lvl9pPr lvl="8" algn="ctr" rtl="0">
              <a:lnSpc>
                <a:spcPct val="100000"/>
              </a:lnSpc>
              <a:spcBef>
                <a:spcPts val="0"/>
              </a:spcBef>
              <a:spcAft>
                <a:spcPts val="0"/>
              </a:spcAft>
              <a:buNone/>
              <a:defRPr sz="1400">
                <a:solidFill>
                  <a:srgbClr val="323C40"/>
                </a:solidFill>
                <a:latin typeface="Fjalla One"/>
                <a:ea typeface="Fjalla One"/>
                <a:cs typeface="Fjalla One"/>
                <a:sym typeface="Fjalla One"/>
              </a:defRPr>
            </a:lvl9pPr>
          </a:lstStyle>
          <a:p>
            <a:endParaRPr/>
          </a:p>
        </p:txBody>
      </p:sp>
      <p:sp>
        <p:nvSpPr>
          <p:cNvPr id="119" name="Google Shape;119;p22"/>
          <p:cNvSpPr txBox="1">
            <a:spLocks noGrp="1"/>
          </p:cNvSpPr>
          <p:nvPr>
            <p:ph type="subTitle" idx="4"/>
          </p:nvPr>
        </p:nvSpPr>
        <p:spPr>
          <a:xfrm>
            <a:off x="5265013" y="2640763"/>
            <a:ext cx="2016300" cy="911200"/>
          </a:xfrm>
          <a:prstGeom prst="rect">
            <a:avLst/>
          </a:prstGeom>
          <a:noFill/>
        </p:spPr>
        <p:txBody>
          <a:bodyPr spcFirstLastPara="1" wrap="square" lIns="91425" tIns="0" rIns="91425" bIns="0" anchor="t" anchorCtr="0">
            <a:noAutofit/>
          </a:bodyPr>
          <a:lstStyle>
            <a:lvl1pPr lvl="0" algn="ctr" rtl="0">
              <a:lnSpc>
                <a:spcPct val="100000"/>
              </a:lnSpc>
              <a:spcBef>
                <a:spcPts val="0"/>
              </a:spcBef>
              <a:spcAft>
                <a:spcPts val="0"/>
              </a:spcAft>
              <a:buNone/>
              <a:defRPr sz="1200">
                <a:solidFill>
                  <a:srgbClr val="323C40"/>
                </a:solidFill>
              </a:defRPr>
            </a:lvl1pPr>
            <a:lvl2pPr lvl="1" algn="ctr" rtl="0">
              <a:lnSpc>
                <a:spcPct val="100000"/>
              </a:lnSpc>
              <a:spcBef>
                <a:spcPts val="0"/>
              </a:spcBef>
              <a:spcAft>
                <a:spcPts val="0"/>
              </a:spcAft>
              <a:buNone/>
              <a:defRPr sz="1200">
                <a:solidFill>
                  <a:srgbClr val="323C40"/>
                </a:solidFill>
              </a:defRPr>
            </a:lvl2pPr>
            <a:lvl3pPr lvl="2" algn="ctr" rtl="0">
              <a:lnSpc>
                <a:spcPct val="100000"/>
              </a:lnSpc>
              <a:spcBef>
                <a:spcPts val="0"/>
              </a:spcBef>
              <a:spcAft>
                <a:spcPts val="0"/>
              </a:spcAft>
              <a:buNone/>
              <a:defRPr sz="1200">
                <a:solidFill>
                  <a:srgbClr val="323C40"/>
                </a:solidFill>
              </a:defRPr>
            </a:lvl3pPr>
            <a:lvl4pPr lvl="3" algn="ctr" rtl="0">
              <a:lnSpc>
                <a:spcPct val="100000"/>
              </a:lnSpc>
              <a:spcBef>
                <a:spcPts val="0"/>
              </a:spcBef>
              <a:spcAft>
                <a:spcPts val="0"/>
              </a:spcAft>
              <a:buNone/>
              <a:defRPr sz="1200">
                <a:solidFill>
                  <a:srgbClr val="323C40"/>
                </a:solidFill>
              </a:defRPr>
            </a:lvl4pPr>
            <a:lvl5pPr lvl="4" algn="ctr" rtl="0">
              <a:lnSpc>
                <a:spcPct val="100000"/>
              </a:lnSpc>
              <a:spcBef>
                <a:spcPts val="0"/>
              </a:spcBef>
              <a:spcAft>
                <a:spcPts val="0"/>
              </a:spcAft>
              <a:buNone/>
              <a:defRPr sz="1200">
                <a:solidFill>
                  <a:srgbClr val="323C40"/>
                </a:solidFill>
              </a:defRPr>
            </a:lvl5pPr>
            <a:lvl6pPr lvl="5" algn="ctr" rtl="0">
              <a:lnSpc>
                <a:spcPct val="100000"/>
              </a:lnSpc>
              <a:spcBef>
                <a:spcPts val="0"/>
              </a:spcBef>
              <a:spcAft>
                <a:spcPts val="0"/>
              </a:spcAft>
              <a:buNone/>
              <a:defRPr sz="1200">
                <a:solidFill>
                  <a:srgbClr val="323C40"/>
                </a:solidFill>
              </a:defRPr>
            </a:lvl6pPr>
            <a:lvl7pPr lvl="6" algn="ctr" rtl="0">
              <a:lnSpc>
                <a:spcPct val="100000"/>
              </a:lnSpc>
              <a:spcBef>
                <a:spcPts val="0"/>
              </a:spcBef>
              <a:spcAft>
                <a:spcPts val="0"/>
              </a:spcAft>
              <a:buNone/>
              <a:defRPr sz="1200">
                <a:solidFill>
                  <a:srgbClr val="323C40"/>
                </a:solidFill>
              </a:defRPr>
            </a:lvl7pPr>
            <a:lvl8pPr lvl="7" algn="ctr" rtl="0">
              <a:lnSpc>
                <a:spcPct val="100000"/>
              </a:lnSpc>
              <a:spcBef>
                <a:spcPts val="0"/>
              </a:spcBef>
              <a:spcAft>
                <a:spcPts val="0"/>
              </a:spcAft>
              <a:buNone/>
              <a:defRPr sz="1200">
                <a:solidFill>
                  <a:srgbClr val="323C40"/>
                </a:solidFill>
              </a:defRPr>
            </a:lvl8pPr>
            <a:lvl9pPr lvl="8" algn="ctr" rtl="0">
              <a:lnSpc>
                <a:spcPct val="100000"/>
              </a:lnSpc>
              <a:spcBef>
                <a:spcPts val="0"/>
              </a:spcBef>
              <a:spcAft>
                <a:spcPts val="0"/>
              </a:spcAft>
              <a:buNone/>
              <a:defRPr sz="1200">
                <a:solidFill>
                  <a:srgbClr val="323C40"/>
                </a:solidFill>
              </a:defRPr>
            </a:lvl9pPr>
          </a:lstStyle>
          <a:p>
            <a:endParaRPr/>
          </a:p>
        </p:txBody>
      </p:sp>
      <p:sp>
        <p:nvSpPr>
          <p:cNvPr id="120" name="Google Shape;120;p22"/>
          <p:cNvSpPr txBox="1">
            <a:spLocks noGrp="1"/>
          </p:cNvSpPr>
          <p:nvPr>
            <p:ph type="subTitle" idx="5"/>
          </p:nvPr>
        </p:nvSpPr>
        <p:spPr>
          <a:xfrm>
            <a:off x="1862463" y="4241600"/>
            <a:ext cx="2016300" cy="709200"/>
          </a:xfrm>
          <a:prstGeom prst="rect">
            <a:avLst/>
          </a:prstGeom>
          <a:noFill/>
        </p:spPr>
        <p:txBody>
          <a:bodyPr spcFirstLastPara="1" wrap="square" lIns="91425" tIns="0" rIns="91425" bIns="0" anchor="b" anchorCtr="0">
            <a:noAutofit/>
          </a:bodyPr>
          <a:lstStyle>
            <a:lvl1pPr lvl="0" algn="ctr" rtl="0">
              <a:lnSpc>
                <a:spcPct val="100000"/>
              </a:lnSpc>
              <a:spcBef>
                <a:spcPts val="0"/>
              </a:spcBef>
              <a:spcAft>
                <a:spcPts val="0"/>
              </a:spcAft>
              <a:buNone/>
              <a:defRPr sz="1400">
                <a:solidFill>
                  <a:srgbClr val="323C40"/>
                </a:solidFill>
                <a:latin typeface="Fjalla One"/>
                <a:ea typeface="Fjalla One"/>
                <a:cs typeface="Fjalla One"/>
                <a:sym typeface="Fjalla One"/>
              </a:defRPr>
            </a:lvl1pPr>
            <a:lvl2pPr lvl="1" algn="ctr" rtl="0">
              <a:lnSpc>
                <a:spcPct val="100000"/>
              </a:lnSpc>
              <a:spcBef>
                <a:spcPts val="0"/>
              </a:spcBef>
              <a:spcAft>
                <a:spcPts val="0"/>
              </a:spcAft>
              <a:buNone/>
              <a:defRPr sz="1400">
                <a:solidFill>
                  <a:srgbClr val="323C40"/>
                </a:solidFill>
                <a:latin typeface="Fjalla One"/>
                <a:ea typeface="Fjalla One"/>
                <a:cs typeface="Fjalla One"/>
                <a:sym typeface="Fjalla One"/>
              </a:defRPr>
            </a:lvl2pPr>
            <a:lvl3pPr lvl="2" algn="ctr" rtl="0">
              <a:lnSpc>
                <a:spcPct val="100000"/>
              </a:lnSpc>
              <a:spcBef>
                <a:spcPts val="0"/>
              </a:spcBef>
              <a:spcAft>
                <a:spcPts val="0"/>
              </a:spcAft>
              <a:buNone/>
              <a:defRPr sz="1400">
                <a:solidFill>
                  <a:srgbClr val="323C40"/>
                </a:solidFill>
                <a:latin typeface="Fjalla One"/>
                <a:ea typeface="Fjalla One"/>
                <a:cs typeface="Fjalla One"/>
                <a:sym typeface="Fjalla One"/>
              </a:defRPr>
            </a:lvl3pPr>
            <a:lvl4pPr lvl="3" algn="ctr" rtl="0">
              <a:lnSpc>
                <a:spcPct val="100000"/>
              </a:lnSpc>
              <a:spcBef>
                <a:spcPts val="0"/>
              </a:spcBef>
              <a:spcAft>
                <a:spcPts val="0"/>
              </a:spcAft>
              <a:buNone/>
              <a:defRPr sz="1400">
                <a:solidFill>
                  <a:srgbClr val="323C40"/>
                </a:solidFill>
                <a:latin typeface="Fjalla One"/>
                <a:ea typeface="Fjalla One"/>
                <a:cs typeface="Fjalla One"/>
                <a:sym typeface="Fjalla One"/>
              </a:defRPr>
            </a:lvl4pPr>
            <a:lvl5pPr lvl="4" algn="ctr" rtl="0">
              <a:lnSpc>
                <a:spcPct val="100000"/>
              </a:lnSpc>
              <a:spcBef>
                <a:spcPts val="0"/>
              </a:spcBef>
              <a:spcAft>
                <a:spcPts val="0"/>
              </a:spcAft>
              <a:buNone/>
              <a:defRPr sz="1400">
                <a:solidFill>
                  <a:srgbClr val="323C40"/>
                </a:solidFill>
                <a:latin typeface="Fjalla One"/>
                <a:ea typeface="Fjalla One"/>
                <a:cs typeface="Fjalla One"/>
                <a:sym typeface="Fjalla One"/>
              </a:defRPr>
            </a:lvl5pPr>
            <a:lvl6pPr lvl="5" algn="ctr" rtl="0">
              <a:lnSpc>
                <a:spcPct val="100000"/>
              </a:lnSpc>
              <a:spcBef>
                <a:spcPts val="0"/>
              </a:spcBef>
              <a:spcAft>
                <a:spcPts val="0"/>
              </a:spcAft>
              <a:buNone/>
              <a:defRPr sz="1400">
                <a:solidFill>
                  <a:srgbClr val="323C40"/>
                </a:solidFill>
                <a:latin typeface="Fjalla One"/>
                <a:ea typeface="Fjalla One"/>
                <a:cs typeface="Fjalla One"/>
                <a:sym typeface="Fjalla One"/>
              </a:defRPr>
            </a:lvl6pPr>
            <a:lvl7pPr lvl="6" algn="ctr" rtl="0">
              <a:lnSpc>
                <a:spcPct val="100000"/>
              </a:lnSpc>
              <a:spcBef>
                <a:spcPts val="0"/>
              </a:spcBef>
              <a:spcAft>
                <a:spcPts val="0"/>
              </a:spcAft>
              <a:buNone/>
              <a:defRPr sz="1400">
                <a:solidFill>
                  <a:srgbClr val="323C40"/>
                </a:solidFill>
                <a:latin typeface="Fjalla One"/>
                <a:ea typeface="Fjalla One"/>
                <a:cs typeface="Fjalla One"/>
                <a:sym typeface="Fjalla One"/>
              </a:defRPr>
            </a:lvl7pPr>
            <a:lvl8pPr lvl="7" algn="ctr" rtl="0">
              <a:lnSpc>
                <a:spcPct val="100000"/>
              </a:lnSpc>
              <a:spcBef>
                <a:spcPts val="0"/>
              </a:spcBef>
              <a:spcAft>
                <a:spcPts val="0"/>
              </a:spcAft>
              <a:buNone/>
              <a:defRPr sz="1400">
                <a:solidFill>
                  <a:srgbClr val="323C40"/>
                </a:solidFill>
                <a:latin typeface="Fjalla One"/>
                <a:ea typeface="Fjalla One"/>
                <a:cs typeface="Fjalla One"/>
                <a:sym typeface="Fjalla One"/>
              </a:defRPr>
            </a:lvl8pPr>
            <a:lvl9pPr lvl="8" algn="ctr" rtl="0">
              <a:lnSpc>
                <a:spcPct val="100000"/>
              </a:lnSpc>
              <a:spcBef>
                <a:spcPts val="0"/>
              </a:spcBef>
              <a:spcAft>
                <a:spcPts val="0"/>
              </a:spcAft>
              <a:buNone/>
              <a:defRPr sz="1400">
                <a:solidFill>
                  <a:srgbClr val="323C40"/>
                </a:solidFill>
                <a:latin typeface="Fjalla One"/>
                <a:ea typeface="Fjalla One"/>
                <a:cs typeface="Fjalla One"/>
                <a:sym typeface="Fjalla One"/>
              </a:defRPr>
            </a:lvl9pPr>
          </a:lstStyle>
          <a:p>
            <a:endParaRPr/>
          </a:p>
        </p:txBody>
      </p:sp>
      <p:sp>
        <p:nvSpPr>
          <p:cNvPr id="121" name="Google Shape;121;p22"/>
          <p:cNvSpPr txBox="1">
            <a:spLocks noGrp="1"/>
          </p:cNvSpPr>
          <p:nvPr>
            <p:ph type="subTitle" idx="6"/>
          </p:nvPr>
        </p:nvSpPr>
        <p:spPr>
          <a:xfrm>
            <a:off x="1862463" y="5058196"/>
            <a:ext cx="2016300" cy="911200"/>
          </a:xfrm>
          <a:prstGeom prst="rect">
            <a:avLst/>
          </a:prstGeom>
          <a:noFill/>
        </p:spPr>
        <p:txBody>
          <a:bodyPr spcFirstLastPara="1" wrap="square" lIns="91425" tIns="0" rIns="91425" bIns="0" anchor="t" anchorCtr="0">
            <a:noAutofit/>
          </a:bodyPr>
          <a:lstStyle>
            <a:lvl1pPr lvl="0" algn="ctr" rtl="0">
              <a:lnSpc>
                <a:spcPct val="100000"/>
              </a:lnSpc>
              <a:spcBef>
                <a:spcPts val="0"/>
              </a:spcBef>
              <a:spcAft>
                <a:spcPts val="0"/>
              </a:spcAft>
              <a:buNone/>
              <a:defRPr sz="1200">
                <a:solidFill>
                  <a:srgbClr val="323C40"/>
                </a:solidFill>
              </a:defRPr>
            </a:lvl1pPr>
            <a:lvl2pPr lvl="1" algn="ctr" rtl="0">
              <a:lnSpc>
                <a:spcPct val="100000"/>
              </a:lnSpc>
              <a:spcBef>
                <a:spcPts val="0"/>
              </a:spcBef>
              <a:spcAft>
                <a:spcPts val="0"/>
              </a:spcAft>
              <a:buNone/>
              <a:defRPr sz="1200">
                <a:solidFill>
                  <a:srgbClr val="323C40"/>
                </a:solidFill>
              </a:defRPr>
            </a:lvl2pPr>
            <a:lvl3pPr lvl="2" algn="ctr" rtl="0">
              <a:lnSpc>
                <a:spcPct val="100000"/>
              </a:lnSpc>
              <a:spcBef>
                <a:spcPts val="0"/>
              </a:spcBef>
              <a:spcAft>
                <a:spcPts val="0"/>
              </a:spcAft>
              <a:buNone/>
              <a:defRPr sz="1200">
                <a:solidFill>
                  <a:srgbClr val="323C40"/>
                </a:solidFill>
              </a:defRPr>
            </a:lvl3pPr>
            <a:lvl4pPr lvl="3" algn="ctr" rtl="0">
              <a:lnSpc>
                <a:spcPct val="100000"/>
              </a:lnSpc>
              <a:spcBef>
                <a:spcPts val="0"/>
              </a:spcBef>
              <a:spcAft>
                <a:spcPts val="0"/>
              </a:spcAft>
              <a:buNone/>
              <a:defRPr sz="1200">
                <a:solidFill>
                  <a:srgbClr val="323C40"/>
                </a:solidFill>
              </a:defRPr>
            </a:lvl4pPr>
            <a:lvl5pPr lvl="4" algn="ctr" rtl="0">
              <a:lnSpc>
                <a:spcPct val="100000"/>
              </a:lnSpc>
              <a:spcBef>
                <a:spcPts val="0"/>
              </a:spcBef>
              <a:spcAft>
                <a:spcPts val="0"/>
              </a:spcAft>
              <a:buNone/>
              <a:defRPr sz="1200">
                <a:solidFill>
                  <a:srgbClr val="323C40"/>
                </a:solidFill>
              </a:defRPr>
            </a:lvl5pPr>
            <a:lvl6pPr lvl="5" algn="ctr" rtl="0">
              <a:lnSpc>
                <a:spcPct val="100000"/>
              </a:lnSpc>
              <a:spcBef>
                <a:spcPts val="0"/>
              </a:spcBef>
              <a:spcAft>
                <a:spcPts val="0"/>
              </a:spcAft>
              <a:buNone/>
              <a:defRPr sz="1200">
                <a:solidFill>
                  <a:srgbClr val="323C40"/>
                </a:solidFill>
              </a:defRPr>
            </a:lvl6pPr>
            <a:lvl7pPr lvl="6" algn="ctr" rtl="0">
              <a:lnSpc>
                <a:spcPct val="100000"/>
              </a:lnSpc>
              <a:spcBef>
                <a:spcPts val="0"/>
              </a:spcBef>
              <a:spcAft>
                <a:spcPts val="0"/>
              </a:spcAft>
              <a:buNone/>
              <a:defRPr sz="1200">
                <a:solidFill>
                  <a:srgbClr val="323C40"/>
                </a:solidFill>
              </a:defRPr>
            </a:lvl7pPr>
            <a:lvl8pPr lvl="7" algn="ctr" rtl="0">
              <a:lnSpc>
                <a:spcPct val="100000"/>
              </a:lnSpc>
              <a:spcBef>
                <a:spcPts val="0"/>
              </a:spcBef>
              <a:spcAft>
                <a:spcPts val="0"/>
              </a:spcAft>
              <a:buNone/>
              <a:defRPr sz="1200">
                <a:solidFill>
                  <a:srgbClr val="323C40"/>
                </a:solidFill>
              </a:defRPr>
            </a:lvl8pPr>
            <a:lvl9pPr lvl="8" algn="ctr" rtl="0">
              <a:lnSpc>
                <a:spcPct val="100000"/>
              </a:lnSpc>
              <a:spcBef>
                <a:spcPts val="0"/>
              </a:spcBef>
              <a:spcAft>
                <a:spcPts val="0"/>
              </a:spcAft>
              <a:buNone/>
              <a:defRPr sz="1200">
                <a:solidFill>
                  <a:srgbClr val="323C40"/>
                </a:solidFill>
              </a:defRPr>
            </a:lvl9pPr>
          </a:lstStyle>
          <a:p>
            <a:endParaRPr/>
          </a:p>
        </p:txBody>
      </p:sp>
      <p:sp>
        <p:nvSpPr>
          <p:cNvPr id="122" name="Google Shape;122;p22"/>
          <p:cNvSpPr txBox="1">
            <a:spLocks noGrp="1"/>
          </p:cNvSpPr>
          <p:nvPr>
            <p:ph type="subTitle" idx="7"/>
          </p:nvPr>
        </p:nvSpPr>
        <p:spPr>
          <a:xfrm>
            <a:off x="5265013" y="4241600"/>
            <a:ext cx="2016300" cy="709200"/>
          </a:xfrm>
          <a:prstGeom prst="rect">
            <a:avLst/>
          </a:prstGeom>
          <a:noFill/>
        </p:spPr>
        <p:txBody>
          <a:bodyPr spcFirstLastPara="1" wrap="square" lIns="91425" tIns="0" rIns="91425" bIns="0" anchor="b" anchorCtr="0">
            <a:noAutofit/>
          </a:bodyPr>
          <a:lstStyle>
            <a:lvl1pPr lvl="0" algn="ctr" rtl="0">
              <a:lnSpc>
                <a:spcPct val="100000"/>
              </a:lnSpc>
              <a:spcBef>
                <a:spcPts val="0"/>
              </a:spcBef>
              <a:spcAft>
                <a:spcPts val="0"/>
              </a:spcAft>
              <a:buNone/>
              <a:defRPr sz="1400">
                <a:solidFill>
                  <a:srgbClr val="323C40"/>
                </a:solidFill>
                <a:latin typeface="Fjalla One"/>
                <a:ea typeface="Fjalla One"/>
                <a:cs typeface="Fjalla One"/>
                <a:sym typeface="Fjalla One"/>
              </a:defRPr>
            </a:lvl1pPr>
            <a:lvl2pPr lvl="1" algn="ctr" rtl="0">
              <a:lnSpc>
                <a:spcPct val="100000"/>
              </a:lnSpc>
              <a:spcBef>
                <a:spcPts val="0"/>
              </a:spcBef>
              <a:spcAft>
                <a:spcPts val="0"/>
              </a:spcAft>
              <a:buNone/>
              <a:defRPr sz="1400">
                <a:solidFill>
                  <a:srgbClr val="323C40"/>
                </a:solidFill>
                <a:latin typeface="Fjalla One"/>
                <a:ea typeface="Fjalla One"/>
                <a:cs typeface="Fjalla One"/>
                <a:sym typeface="Fjalla One"/>
              </a:defRPr>
            </a:lvl2pPr>
            <a:lvl3pPr lvl="2" algn="ctr" rtl="0">
              <a:lnSpc>
                <a:spcPct val="100000"/>
              </a:lnSpc>
              <a:spcBef>
                <a:spcPts val="0"/>
              </a:spcBef>
              <a:spcAft>
                <a:spcPts val="0"/>
              </a:spcAft>
              <a:buNone/>
              <a:defRPr sz="1400">
                <a:solidFill>
                  <a:srgbClr val="323C40"/>
                </a:solidFill>
                <a:latin typeface="Fjalla One"/>
                <a:ea typeface="Fjalla One"/>
                <a:cs typeface="Fjalla One"/>
                <a:sym typeface="Fjalla One"/>
              </a:defRPr>
            </a:lvl3pPr>
            <a:lvl4pPr lvl="3" algn="ctr" rtl="0">
              <a:lnSpc>
                <a:spcPct val="100000"/>
              </a:lnSpc>
              <a:spcBef>
                <a:spcPts val="0"/>
              </a:spcBef>
              <a:spcAft>
                <a:spcPts val="0"/>
              </a:spcAft>
              <a:buNone/>
              <a:defRPr sz="1400">
                <a:solidFill>
                  <a:srgbClr val="323C40"/>
                </a:solidFill>
                <a:latin typeface="Fjalla One"/>
                <a:ea typeface="Fjalla One"/>
                <a:cs typeface="Fjalla One"/>
                <a:sym typeface="Fjalla One"/>
              </a:defRPr>
            </a:lvl4pPr>
            <a:lvl5pPr lvl="4" algn="ctr" rtl="0">
              <a:lnSpc>
                <a:spcPct val="100000"/>
              </a:lnSpc>
              <a:spcBef>
                <a:spcPts val="0"/>
              </a:spcBef>
              <a:spcAft>
                <a:spcPts val="0"/>
              </a:spcAft>
              <a:buNone/>
              <a:defRPr sz="1400">
                <a:solidFill>
                  <a:srgbClr val="323C40"/>
                </a:solidFill>
                <a:latin typeface="Fjalla One"/>
                <a:ea typeface="Fjalla One"/>
                <a:cs typeface="Fjalla One"/>
                <a:sym typeface="Fjalla One"/>
              </a:defRPr>
            </a:lvl5pPr>
            <a:lvl6pPr lvl="5" algn="ctr" rtl="0">
              <a:lnSpc>
                <a:spcPct val="100000"/>
              </a:lnSpc>
              <a:spcBef>
                <a:spcPts val="0"/>
              </a:spcBef>
              <a:spcAft>
                <a:spcPts val="0"/>
              </a:spcAft>
              <a:buNone/>
              <a:defRPr sz="1400">
                <a:solidFill>
                  <a:srgbClr val="323C40"/>
                </a:solidFill>
                <a:latin typeface="Fjalla One"/>
                <a:ea typeface="Fjalla One"/>
                <a:cs typeface="Fjalla One"/>
                <a:sym typeface="Fjalla One"/>
              </a:defRPr>
            </a:lvl6pPr>
            <a:lvl7pPr lvl="6" algn="ctr" rtl="0">
              <a:lnSpc>
                <a:spcPct val="100000"/>
              </a:lnSpc>
              <a:spcBef>
                <a:spcPts val="0"/>
              </a:spcBef>
              <a:spcAft>
                <a:spcPts val="0"/>
              </a:spcAft>
              <a:buNone/>
              <a:defRPr sz="1400">
                <a:solidFill>
                  <a:srgbClr val="323C40"/>
                </a:solidFill>
                <a:latin typeface="Fjalla One"/>
                <a:ea typeface="Fjalla One"/>
                <a:cs typeface="Fjalla One"/>
                <a:sym typeface="Fjalla One"/>
              </a:defRPr>
            </a:lvl7pPr>
            <a:lvl8pPr lvl="7" algn="ctr" rtl="0">
              <a:lnSpc>
                <a:spcPct val="100000"/>
              </a:lnSpc>
              <a:spcBef>
                <a:spcPts val="0"/>
              </a:spcBef>
              <a:spcAft>
                <a:spcPts val="0"/>
              </a:spcAft>
              <a:buNone/>
              <a:defRPr sz="1400">
                <a:solidFill>
                  <a:srgbClr val="323C40"/>
                </a:solidFill>
                <a:latin typeface="Fjalla One"/>
                <a:ea typeface="Fjalla One"/>
                <a:cs typeface="Fjalla One"/>
                <a:sym typeface="Fjalla One"/>
              </a:defRPr>
            </a:lvl8pPr>
            <a:lvl9pPr lvl="8" algn="ctr" rtl="0">
              <a:lnSpc>
                <a:spcPct val="100000"/>
              </a:lnSpc>
              <a:spcBef>
                <a:spcPts val="0"/>
              </a:spcBef>
              <a:spcAft>
                <a:spcPts val="0"/>
              </a:spcAft>
              <a:buNone/>
              <a:defRPr sz="1400">
                <a:solidFill>
                  <a:srgbClr val="323C40"/>
                </a:solidFill>
                <a:latin typeface="Fjalla One"/>
                <a:ea typeface="Fjalla One"/>
                <a:cs typeface="Fjalla One"/>
                <a:sym typeface="Fjalla One"/>
              </a:defRPr>
            </a:lvl9pPr>
          </a:lstStyle>
          <a:p>
            <a:endParaRPr/>
          </a:p>
        </p:txBody>
      </p:sp>
      <p:sp>
        <p:nvSpPr>
          <p:cNvPr id="123" name="Google Shape;123;p22"/>
          <p:cNvSpPr txBox="1">
            <a:spLocks noGrp="1"/>
          </p:cNvSpPr>
          <p:nvPr>
            <p:ph type="subTitle" idx="8"/>
          </p:nvPr>
        </p:nvSpPr>
        <p:spPr>
          <a:xfrm>
            <a:off x="5265013" y="5058196"/>
            <a:ext cx="2016300" cy="911200"/>
          </a:xfrm>
          <a:prstGeom prst="rect">
            <a:avLst/>
          </a:prstGeom>
          <a:noFill/>
        </p:spPr>
        <p:txBody>
          <a:bodyPr spcFirstLastPara="1" wrap="square" lIns="91425" tIns="0" rIns="91425" bIns="0" anchor="t" anchorCtr="0">
            <a:noAutofit/>
          </a:bodyPr>
          <a:lstStyle>
            <a:lvl1pPr lvl="0" algn="ctr" rtl="0">
              <a:lnSpc>
                <a:spcPct val="100000"/>
              </a:lnSpc>
              <a:spcBef>
                <a:spcPts val="0"/>
              </a:spcBef>
              <a:spcAft>
                <a:spcPts val="0"/>
              </a:spcAft>
              <a:buNone/>
              <a:defRPr sz="1200">
                <a:solidFill>
                  <a:srgbClr val="323C40"/>
                </a:solidFill>
              </a:defRPr>
            </a:lvl1pPr>
            <a:lvl2pPr lvl="1" algn="ctr" rtl="0">
              <a:lnSpc>
                <a:spcPct val="100000"/>
              </a:lnSpc>
              <a:spcBef>
                <a:spcPts val="0"/>
              </a:spcBef>
              <a:spcAft>
                <a:spcPts val="0"/>
              </a:spcAft>
              <a:buNone/>
              <a:defRPr sz="1200">
                <a:solidFill>
                  <a:srgbClr val="323C40"/>
                </a:solidFill>
              </a:defRPr>
            </a:lvl2pPr>
            <a:lvl3pPr lvl="2" algn="ctr" rtl="0">
              <a:lnSpc>
                <a:spcPct val="100000"/>
              </a:lnSpc>
              <a:spcBef>
                <a:spcPts val="0"/>
              </a:spcBef>
              <a:spcAft>
                <a:spcPts val="0"/>
              </a:spcAft>
              <a:buNone/>
              <a:defRPr sz="1200">
                <a:solidFill>
                  <a:srgbClr val="323C40"/>
                </a:solidFill>
              </a:defRPr>
            </a:lvl3pPr>
            <a:lvl4pPr lvl="3" algn="ctr" rtl="0">
              <a:lnSpc>
                <a:spcPct val="100000"/>
              </a:lnSpc>
              <a:spcBef>
                <a:spcPts val="0"/>
              </a:spcBef>
              <a:spcAft>
                <a:spcPts val="0"/>
              </a:spcAft>
              <a:buNone/>
              <a:defRPr sz="1200">
                <a:solidFill>
                  <a:srgbClr val="323C40"/>
                </a:solidFill>
              </a:defRPr>
            </a:lvl4pPr>
            <a:lvl5pPr lvl="4" algn="ctr" rtl="0">
              <a:lnSpc>
                <a:spcPct val="100000"/>
              </a:lnSpc>
              <a:spcBef>
                <a:spcPts val="0"/>
              </a:spcBef>
              <a:spcAft>
                <a:spcPts val="0"/>
              </a:spcAft>
              <a:buNone/>
              <a:defRPr sz="1200">
                <a:solidFill>
                  <a:srgbClr val="323C40"/>
                </a:solidFill>
              </a:defRPr>
            </a:lvl5pPr>
            <a:lvl6pPr lvl="5" algn="ctr" rtl="0">
              <a:lnSpc>
                <a:spcPct val="100000"/>
              </a:lnSpc>
              <a:spcBef>
                <a:spcPts val="0"/>
              </a:spcBef>
              <a:spcAft>
                <a:spcPts val="0"/>
              </a:spcAft>
              <a:buNone/>
              <a:defRPr sz="1200">
                <a:solidFill>
                  <a:srgbClr val="323C40"/>
                </a:solidFill>
              </a:defRPr>
            </a:lvl6pPr>
            <a:lvl7pPr lvl="6" algn="ctr" rtl="0">
              <a:lnSpc>
                <a:spcPct val="100000"/>
              </a:lnSpc>
              <a:spcBef>
                <a:spcPts val="0"/>
              </a:spcBef>
              <a:spcAft>
                <a:spcPts val="0"/>
              </a:spcAft>
              <a:buNone/>
              <a:defRPr sz="1200">
                <a:solidFill>
                  <a:srgbClr val="323C40"/>
                </a:solidFill>
              </a:defRPr>
            </a:lvl7pPr>
            <a:lvl8pPr lvl="7" algn="ctr" rtl="0">
              <a:lnSpc>
                <a:spcPct val="100000"/>
              </a:lnSpc>
              <a:spcBef>
                <a:spcPts val="0"/>
              </a:spcBef>
              <a:spcAft>
                <a:spcPts val="0"/>
              </a:spcAft>
              <a:buNone/>
              <a:defRPr sz="1200">
                <a:solidFill>
                  <a:srgbClr val="323C40"/>
                </a:solidFill>
              </a:defRPr>
            </a:lvl8pPr>
            <a:lvl9pPr lvl="8" algn="ctr" rtl="0">
              <a:lnSpc>
                <a:spcPct val="100000"/>
              </a:lnSpc>
              <a:spcBef>
                <a:spcPts val="0"/>
              </a:spcBef>
              <a:spcAft>
                <a:spcPts val="0"/>
              </a:spcAft>
              <a:buNone/>
              <a:defRPr sz="1200">
                <a:solidFill>
                  <a:srgbClr val="323C40"/>
                </a:solidFill>
              </a:defRPr>
            </a:lvl9pPr>
          </a:lstStyle>
          <a:p>
            <a:endParaRPr/>
          </a:p>
        </p:txBody>
      </p:sp>
      <p:sp>
        <p:nvSpPr>
          <p:cNvPr id="124" name="Google Shape;124;p22"/>
          <p:cNvSpPr/>
          <p:nvPr/>
        </p:nvSpPr>
        <p:spPr>
          <a:xfrm rot="5400000">
            <a:off x="4502400" y="612900"/>
            <a:ext cx="139200" cy="13212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25" name="Google Shape;125;p22"/>
          <p:cNvSpPr txBox="1">
            <a:spLocks noGrp="1"/>
          </p:cNvSpPr>
          <p:nvPr>
            <p:ph type="title"/>
          </p:nvPr>
        </p:nvSpPr>
        <p:spPr>
          <a:xfrm>
            <a:off x="709400" y="723300"/>
            <a:ext cx="7725000" cy="49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Tree>
    <p:extLst>
      <p:ext uri="{BB962C8B-B14F-4D97-AF65-F5344CB8AC3E}">
        <p14:creationId xmlns:p14="http://schemas.microsoft.com/office/powerpoint/2010/main" val="2320868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One column text 2">
  <p:cSld name="One column text 2">
    <p:spTree>
      <p:nvGrpSpPr>
        <p:cNvPr id="1" name="Shape 126"/>
        <p:cNvGrpSpPr/>
        <p:nvPr/>
      </p:nvGrpSpPr>
      <p:grpSpPr>
        <a:xfrm>
          <a:off x="0" y="0"/>
          <a:ext cx="0" cy="0"/>
          <a:chOff x="0" y="0"/>
          <a:chExt cx="0" cy="0"/>
        </a:xfrm>
      </p:grpSpPr>
      <p:cxnSp>
        <p:nvCxnSpPr>
          <p:cNvPr id="127" name="Google Shape;127;p23"/>
          <p:cNvCxnSpPr/>
          <p:nvPr/>
        </p:nvCxnSpPr>
        <p:spPr>
          <a:xfrm>
            <a:off x="3855150" y="1658867"/>
            <a:ext cx="4578600" cy="0"/>
          </a:xfrm>
          <a:prstGeom prst="straightConnector1">
            <a:avLst/>
          </a:prstGeom>
          <a:noFill/>
          <a:ln w="19050" cap="flat" cmpd="sng">
            <a:solidFill>
              <a:srgbClr val="37C2D1"/>
            </a:solidFill>
            <a:prstDash val="solid"/>
            <a:round/>
            <a:headEnd type="none" w="med" len="med"/>
            <a:tailEnd type="none" w="med" len="med"/>
          </a:ln>
        </p:spPr>
      </p:cxnSp>
      <p:sp>
        <p:nvSpPr>
          <p:cNvPr id="128" name="Google Shape;128;p23"/>
          <p:cNvSpPr/>
          <p:nvPr/>
        </p:nvSpPr>
        <p:spPr>
          <a:xfrm rot="5400000">
            <a:off x="4502400" y="612900"/>
            <a:ext cx="139200" cy="1321200"/>
          </a:xfrm>
          <a:prstGeom prst="rect">
            <a:avLst/>
          </a:prstGeom>
          <a:solidFill>
            <a:srgbClr val="37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29" name="Google Shape;129;p23"/>
          <p:cNvSpPr txBox="1">
            <a:spLocks noGrp="1"/>
          </p:cNvSpPr>
          <p:nvPr>
            <p:ph type="title"/>
          </p:nvPr>
        </p:nvSpPr>
        <p:spPr>
          <a:xfrm>
            <a:off x="709400" y="723300"/>
            <a:ext cx="7725000" cy="49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
        <p:nvSpPr>
          <p:cNvPr id="130" name="Google Shape;130;p23"/>
          <p:cNvSpPr txBox="1">
            <a:spLocks noGrp="1"/>
          </p:cNvSpPr>
          <p:nvPr>
            <p:ph type="body" idx="1"/>
          </p:nvPr>
        </p:nvSpPr>
        <p:spPr>
          <a:xfrm>
            <a:off x="3855150" y="1658867"/>
            <a:ext cx="4578600" cy="4476000"/>
          </a:xfrm>
          <a:prstGeom prst="rect">
            <a:avLst/>
          </a:prstGeom>
          <a:noFill/>
        </p:spPr>
        <p:txBody>
          <a:bodyPr spcFirstLastPara="1" wrap="square" lIns="91425" tIns="91425" rIns="91425" bIns="91425" anchor="ctr" anchorCtr="0">
            <a:noAutofit/>
          </a:bodyPr>
          <a:lstStyle>
            <a:lvl1pPr marL="457189" lvl="0" indent="-304793" rtl="0">
              <a:spcBef>
                <a:spcPts val="0"/>
              </a:spcBef>
              <a:spcAft>
                <a:spcPts val="0"/>
              </a:spcAft>
              <a:buSzPts val="1200"/>
              <a:buChar char="▪"/>
              <a:defRPr/>
            </a:lvl1pPr>
            <a:lvl2pPr marL="914378" lvl="1" indent="-304793" rtl="0">
              <a:spcBef>
                <a:spcPts val="1600"/>
              </a:spcBef>
              <a:spcAft>
                <a:spcPts val="0"/>
              </a:spcAft>
              <a:buSzPts val="1200"/>
              <a:buChar char="○"/>
              <a:defRPr/>
            </a:lvl2pPr>
            <a:lvl3pPr marL="1371566" lvl="2" indent="-304793" rtl="0">
              <a:spcBef>
                <a:spcPts val="1600"/>
              </a:spcBef>
              <a:spcAft>
                <a:spcPts val="0"/>
              </a:spcAft>
              <a:buSzPts val="1200"/>
              <a:buChar char="■"/>
              <a:defRPr/>
            </a:lvl3pPr>
            <a:lvl4pPr marL="1828754" lvl="3" indent="-304793" rtl="0">
              <a:spcBef>
                <a:spcPts val="1600"/>
              </a:spcBef>
              <a:spcAft>
                <a:spcPts val="0"/>
              </a:spcAft>
              <a:buSzPts val="1200"/>
              <a:buChar char="●"/>
              <a:defRPr/>
            </a:lvl4pPr>
            <a:lvl5pPr marL="2285943" lvl="4" indent="-304793" rtl="0">
              <a:spcBef>
                <a:spcPts val="1600"/>
              </a:spcBef>
              <a:spcAft>
                <a:spcPts val="0"/>
              </a:spcAft>
              <a:buSzPts val="1200"/>
              <a:buChar char="○"/>
              <a:defRPr/>
            </a:lvl5pPr>
            <a:lvl6pPr marL="2743132" lvl="5" indent="-304793" rtl="0">
              <a:spcBef>
                <a:spcPts val="1600"/>
              </a:spcBef>
              <a:spcAft>
                <a:spcPts val="0"/>
              </a:spcAft>
              <a:buSzPts val="1200"/>
              <a:buChar char="■"/>
              <a:defRPr/>
            </a:lvl6pPr>
            <a:lvl7pPr marL="3200320" lvl="6" indent="-304793" rtl="0">
              <a:spcBef>
                <a:spcPts val="1600"/>
              </a:spcBef>
              <a:spcAft>
                <a:spcPts val="0"/>
              </a:spcAft>
              <a:buSzPts val="1200"/>
              <a:buChar char="●"/>
              <a:defRPr/>
            </a:lvl7pPr>
            <a:lvl8pPr marL="3657509" lvl="7" indent="-304793" rtl="0">
              <a:spcBef>
                <a:spcPts val="1600"/>
              </a:spcBef>
              <a:spcAft>
                <a:spcPts val="0"/>
              </a:spcAft>
              <a:buSzPts val="1200"/>
              <a:buChar char="○"/>
              <a:defRPr/>
            </a:lvl8pPr>
            <a:lvl9pPr marL="4114697" lvl="8" indent="-304793" rtl="0">
              <a:spcBef>
                <a:spcPts val="1600"/>
              </a:spcBef>
              <a:spcAft>
                <a:spcPts val="1600"/>
              </a:spcAft>
              <a:buSzPts val="1200"/>
              <a:buChar char="■"/>
              <a:defRPr/>
            </a:lvl9pPr>
          </a:lstStyle>
          <a:p>
            <a:endParaRPr/>
          </a:p>
        </p:txBody>
      </p:sp>
    </p:spTree>
    <p:extLst>
      <p:ext uri="{BB962C8B-B14F-4D97-AF65-F5344CB8AC3E}">
        <p14:creationId xmlns:p14="http://schemas.microsoft.com/office/powerpoint/2010/main" val="6268252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hanks">
  <p:cSld name="Thanks">
    <p:bg>
      <p:bgPr>
        <a:solidFill>
          <a:srgbClr val="37C2D1"/>
        </a:solidFill>
        <a:effectLst/>
      </p:bgPr>
    </p:bg>
    <p:spTree>
      <p:nvGrpSpPr>
        <p:cNvPr id="1" name="Shape 131"/>
        <p:cNvGrpSpPr/>
        <p:nvPr/>
      </p:nvGrpSpPr>
      <p:grpSpPr>
        <a:xfrm>
          <a:off x="0" y="0"/>
          <a:ext cx="0" cy="0"/>
          <a:chOff x="0" y="0"/>
          <a:chExt cx="0" cy="0"/>
        </a:xfrm>
      </p:grpSpPr>
      <p:sp>
        <p:nvSpPr>
          <p:cNvPr id="132" name="Google Shape;132;p24"/>
          <p:cNvSpPr txBox="1">
            <a:spLocks noGrp="1"/>
          </p:cNvSpPr>
          <p:nvPr>
            <p:ph type="ctrTitle"/>
          </p:nvPr>
        </p:nvSpPr>
        <p:spPr>
          <a:xfrm>
            <a:off x="999750" y="941873"/>
            <a:ext cx="3295200" cy="1445600"/>
          </a:xfrm>
          <a:prstGeom prst="rect">
            <a:avLst/>
          </a:prstGeom>
        </p:spPr>
        <p:txBody>
          <a:bodyPr spcFirstLastPara="1" wrap="square" lIns="91425" tIns="0" rIns="91425" bIns="0" anchor="b" anchorCtr="0">
            <a:noAutofit/>
          </a:bodyPr>
          <a:lstStyle>
            <a:lvl1pPr lvl="0" algn="ctr" rtl="0">
              <a:spcBef>
                <a:spcPts val="0"/>
              </a:spcBef>
              <a:spcAft>
                <a:spcPts val="0"/>
              </a:spcAft>
              <a:buClr>
                <a:srgbClr val="FFFFFF"/>
              </a:buClr>
              <a:buSzPts val="7000"/>
              <a:buNone/>
              <a:defRPr sz="7000">
                <a:solidFill>
                  <a:srgbClr val="FFFFFF"/>
                </a:solidFill>
              </a:defRPr>
            </a:lvl1pPr>
            <a:lvl2pPr lvl="1" algn="ctr" rtl="0">
              <a:spcBef>
                <a:spcPts val="0"/>
              </a:spcBef>
              <a:spcAft>
                <a:spcPts val="0"/>
              </a:spcAft>
              <a:buClr>
                <a:srgbClr val="FFFFFF"/>
              </a:buClr>
              <a:buSzPts val="7000"/>
              <a:buNone/>
              <a:defRPr sz="7000">
                <a:solidFill>
                  <a:srgbClr val="FFFFFF"/>
                </a:solidFill>
              </a:defRPr>
            </a:lvl2pPr>
            <a:lvl3pPr lvl="2" algn="ctr" rtl="0">
              <a:spcBef>
                <a:spcPts val="0"/>
              </a:spcBef>
              <a:spcAft>
                <a:spcPts val="0"/>
              </a:spcAft>
              <a:buClr>
                <a:srgbClr val="FFFFFF"/>
              </a:buClr>
              <a:buSzPts val="7000"/>
              <a:buNone/>
              <a:defRPr sz="7000">
                <a:solidFill>
                  <a:srgbClr val="FFFFFF"/>
                </a:solidFill>
              </a:defRPr>
            </a:lvl3pPr>
            <a:lvl4pPr lvl="3" algn="ctr" rtl="0">
              <a:spcBef>
                <a:spcPts val="0"/>
              </a:spcBef>
              <a:spcAft>
                <a:spcPts val="0"/>
              </a:spcAft>
              <a:buClr>
                <a:srgbClr val="FFFFFF"/>
              </a:buClr>
              <a:buSzPts val="7000"/>
              <a:buNone/>
              <a:defRPr sz="7000">
                <a:solidFill>
                  <a:srgbClr val="FFFFFF"/>
                </a:solidFill>
              </a:defRPr>
            </a:lvl4pPr>
            <a:lvl5pPr lvl="4" algn="ctr" rtl="0">
              <a:spcBef>
                <a:spcPts val="0"/>
              </a:spcBef>
              <a:spcAft>
                <a:spcPts val="0"/>
              </a:spcAft>
              <a:buClr>
                <a:srgbClr val="FFFFFF"/>
              </a:buClr>
              <a:buSzPts val="7000"/>
              <a:buNone/>
              <a:defRPr sz="7000">
                <a:solidFill>
                  <a:srgbClr val="FFFFFF"/>
                </a:solidFill>
              </a:defRPr>
            </a:lvl5pPr>
            <a:lvl6pPr lvl="5" algn="ctr" rtl="0">
              <a:spcBef>
                <a:spcPts val="0"/>
              </a:spcBef>
              <a:spcAft>
                <a:spcPts val="0"/>
              </a:spcAft>
              <a:buClr>
                <a:srgbClr val="FFFFFF"/>
              </a:buClr>
              <a:buSzPts val="7000"/>
              <a:buNone/>
              <a:defRPr sz="7000">
                <a:solidFill>
                  <a:srgbClr val="FFFFFF"/>
                </a:solidFill>
              </a:defRPr>
            </a:lvl6pPr>
            <a:lvl7pPr lvl="6" algn="ctr" rtl="0">
              <a:spcBef>
                <a:spcPts val="0"/>
              </a:spcBef>
              <a:spcAft>
                <a:spcPts val="0"/>
              </a:spcAft>
              <a:buClr>
                <a:srgbClr val="FFFFFF"/>
              </a:buClr>
              <a:buSzPts val="7000"/>
              <a:buNone/>
              <a:defRPr sz="7000">
                <a:solidFill>
                  <a:srgbClr val="FFFFFF"/>
                </a:solidFill>
              </a:defRPr>
            </a:lvl7pPr>
            <a:lvl8pPr lvl="7" algn="ctr" rtl="0">
              <a:spcBef>
                <a:spcPts val="0"/>
              </a:spcBef>
              <a:spcAft>
                <a:spcPts val="0"/>
              </a:spcAft>
              <a:buClr>
                <a:srgbClr val="FFFFFF"/>
              </a:buClr>
              <a:buSzPts val="7000"/>
              <a:buNone/>
              <a:defRPr sz="7000">
                <a:solidFill>
                  <a:srgbClr val="FFFFFF"/>
                </a:solidFill>
              </a:defRPr>
            </a:lvl8pPr>
            <a:lvl9pPr lvl="8" algn="ctr" rtl="0">
              <a:spcBef>
                <a:spcPts val="0"/>
              </a:spcBef>
              <a:spcAft>
                <a:spcPts val="0"/>
              </a:spcAft>
              <a:buClr>
                <a:srgbClr val="FFFFFF"/>
              </a:buClr>
              <a:buSzPts val="7000"/>
              <a:buNone/>
              <a:defRPr sz="7000">
                <a:solidFill>
                  <a:srgbClr val="FFFFFF"/>
                </a:solidFill>
              </a:defRPr>
            </a:lvl9pPr>
          </a:lstStyle>
          <a:p>
            <a:endParaRPr/>
          </a:p>
        </p:txBody>
      </p:sp>
      <p:sp>
        <p:nvSpPr>
          <p:cNvPr id="133" name="Google Shape;133;p24"/>
          <p:cNvSpPr txBox="1">
            <a:spLocks noGrp="1"/>
          </p:cNvSpPr>
          <p:nvPr>
            <p:ph type="subTitle" idx="1"/>
          </p:nvPr>
        </p:nvSpPr>
        <p:spPr>
          <a:xfrm>
            <a:off x="1035900" y="2387551"/>
            <a:ext cx="3222900" cy="1348800"/>
          </a:xfrm>
          <a:prstGeom prst="rect">
            <a:avLst/>
          </a:prstGeom>
        </p:spPr>
        <p:txBody>
          <a:bodyPr spcFirstLastPara="1" wrap="square" lIns="91425" tIns="0" rIns="91425" bIns="0" anchor="t" anchorCtr="0">
            <a:noAutofit/>
          </a:bodyPr>
          <a:lstStyle>
            <a:lvl1pPr lvl="0" algn="ctr" rtl="0">
              <a:lnSpc>
                <a:spcPct val="100000"/>
              </a:lnSpc>
              <a:spcBef>
                <a:spcPts val="0"/>
              </a:spcBef>
              <a:spcAft>
                <a:spcPts val="0"/>
              </a:spcAft>
              <a:buClr>
                <a:srgbClr val="FFFFFF"/>
              </a:buClr>
              <a:buSzPts val="1400"/>
              <a:buNone/>
              <a:defRPr sz="1400">
                <a:solidFill>
                  <a:srgbClr val="FFFFFF"/>
                </a:solidFill>
              </a:defRPr>
            </a:lvl1pPr>
            <a:lvl2pPr lvl="1" algn="ctr" rtl="0">
              <a:lnSpc>
                <a:spcPct val="100000"/>
              </a:lnSpc>
              <a:spcBef>
                <a:spcPts val="0"/>
              </a:spcBef>
              <a:spcAft>
                <a:spcPts val="0"/>
              </a:spcAft>
              <a:buClr>
                <a:srgbClr val="FFFFFF"/>
              </a:buClr>
              <a:buSzPts val="1400"/>
              <a:buNone/>
              <a:defRPr sz="1400">
                <a:solidFill>
                  <a:srgbClr val="FFFFFF"/>
                </a:solidFill>
              </a:defRPr>
            </a:lvl2pPr>
            <a:lvl3pPr lvl="2" algn="ctr" rtl="0">
              <a:lnSpc>
                <a:spcPct val="100000"/>
              </a:lnSpc>
              <a:spcBef>
                <a:spcPts val="0"/>
              </a:spcBef>
              <a:spcAft>
                <a:spcPts val="0"/>
              </a:spcAft>
              <a:buClr>
                <a:srgbClr val="FFFFFF"/>
              </a:buClr>
              <a:buSzPts val="1400"/>
              <a:buNone/>
              <a:defRPr sz="1400">
                <a:solidFill>
                  <a:srgbClr val="FFFFFF"/>
                </a:solidFill>
              </a:defRPr>
            </a:lvl3pPr>
            <a:lvl4pPr lvl="3" algn="ctr" rtl="0">
              <a:lnSpc>
                <a:spcPct val="100000"/>
              </a:lnSpc>
              <a:spcBef>
                <a:spcPts val="0"/>
              </a:spcBef>
              <a:spcAft>
                <a:spcPts val="0"/>
              </a:spcAft>
              <a:buClr>
                <a:srgbClr val="FFFFFF"/>
              </a:buClr>
              <a:buSzPts val="1400"/>
              <a:buNone/>
              <a:defRPr sz="1400">
                <a:solidFill>
                  <a:srgbClr val="FFFFFF"/>
                </a:solidFill>
              </a:defRPr>
            </a:lvl4pPr>
            <a:lvl5pPr lvl="4" algn="ctr" rtl="0">
              <a:lnSpc>
                <a:spcPct val="100000"/>
              </a:lnSpc>
              <a:spcBef>
                <a:spcPts val="0"/>
              </a:spcBef>
              <a:spcAft>
                <a:spcPts val="0"/>
              </a:spcAft>
              <a:buClr>
                <a:srgbClr val="FFFFFF"/>
              </a:buClr>
              <a:buSzPts val="1400"/>
              <a:buNone/>
              <a:defRPr sz="1400">
                <a:solidFill>
                  <a:srgbClr val="FFFFFF"/>
                </a:solidFill>
              </a:defRPr>
            </a:lvl5pPr>
            <a:lvl6pPr lvl="5" algn="ctr" rtl="0">
              <a:lnSpc>
                <a:spcPct val="100000"/>
              </a:lnSpc>
              <a:spcBef>
                <a:spcPts val="0"/>
              </a:spcBef>
              <a:spcAft>
                <a:spcPts val="0"/>
              </a:spcAft>
              <a:buClr>
                <a:srgbClr val="FFFFFF"/>
              </a:buClr>
              <a:buSzPts val="1400"/>
              <a:buNone/>
              <a:defRPr sz="1400">
                <a:solidFill>
                  <a:srgbClr val="FFFFFF"/>
                </a:solidFill>
              </a:defRPr>
            </a:lvl6pPr>
            <a:lvl7pPr lvl="6" algn="ctr" rtl="0">
              <a:lnSpc>
                <a:spcPct val="100000"/>
              </a:lnSpc>
              <a:spcBef>
                <a:spcPts val="0"/>
              </a:spcBef>
              <a:spcAft>
                <a:spcPts val="0"/>
              </a:spcAft>
              <a:buClr>
                <a:srgbClr val="FFFFFF"/>
              </a:buClr>
              <a:buSzPts val="1400"/>
              <a:buNone/>
              <a:defRPr sz="1400">
                <a:solidFill>
                  <a:srgbClr val="FFFFFF"/>
                </a:solidFill>
              </a:defRPr>
            </a:lvl7pPr>
            <a:lvl8pPr lvl="7" algn="ctr" rtl="0">
              <a:lnSpc>
                <a:spcPct val="100000"/>
              </a:lnSpc>
              <a:spcBef>
                <a:spcPts val="0"/>
              </a:spcBef>
              <a:spcAft>
                <a:spcPts val="0"/>
              </a:spcAft>
              <a:buClr>
                <a:srgbClr val="FFFFFF"/>
              </a:buClr>
              <a:buSzPts val="1400"/>
              <a:buNone/>
              <a:defRPr sz="1400">
                <a:solidFill>
                  <a:srgbClr val="FFFFFF"/>
                </a:solidFill>
              </a:defRPr>
            </a:lvl8pPr>
            <a:lvl9pPr lvl="8" algn="ctr" rtl="0">
              <a:lnSpc>
                <a:spcPct val="100000"/>
              </a:lnSpc>
              <a:spcBef>
                <a:spcPts val="0"/>
              </a:spcBef>
              <a:spcAft>
                <a:spcPts val="0"/>
              </a:spcAft>
              <a:buClr>
                <a:srgbClr val="FFFFFF"/>
              </a:buClr>
              <a:buSzPts val="1400"/>
              <a:buNone/>
              <a:defRPr sz="1400">
                <a:solidFill>
                  <a:srgbClr val="FFFFFF"/>
                </a:solidFill>
              </a:defRPr>
            </a:lvl9pPr>
          </a:lstStyle>
          <a:p>
            <a:endParaRPr/>
          </a:p>
        </p:txBody>
      </p:sp>
      <p:sp>
        <p:nvSpPr>
          <p:cNvPr id="134" name="Google Shape;134;p24"/>
          <p:cNvSpPr txBox="1"/>
          <p:nvPr/>
        </p:nvSpPr>
        <p:spPr>
          <a:xfrm>
            <a:off x="1140650" y="4997684"/>
            <a:ext cx="3000000" cy="592800"/>
          </a:xfrm>
          <a:prstGeom prst="rect">
            <a:avLst/>
          </a:prstGeom>
          <a:noFill/>
          <a:ln>
            <a:noFill/>
          </a:ln>
        </p:spPr>
        <p:txBody>
          <a:bodyPr spcFirstLastPara="1" wrap="square" lIns="91425" tIns="0" rIns="91425" bIns="0" anchor="ctr" anchorCtr="0">
            <a:noAutofit/>
          </a:bodyPr>
          <a:lstStyle/>
          <a:p>
            <a:pPr marL="0" lvl="0" indent="0" algn="ctr" rtl="0">
              <a:spcBef>
                <a:spcPts val="0"/>
              </a:spcBef>
              <a:spcAft>
                <a:spcPts val="0"/>
              </a:spcAft>
              <a:buNone/>
            </a:pPr>
            <a:r>
              <a:rPr lang="en" sz="900">
                <a:solidFill>
                  <a:srgbClr val="FFFFFF"/>
                </a:solidFill>
                <a:latin typeface="Questrial"/>
                <a:ea typeface="Questrial"/>
                <a:cs typeface="Questrial"/>
                <a:sym typeface="Questrial"/>
              </a:rPr>
              <a:t>CREDITS: This presentation template was created by </a:t>
            </a:r>
            <a:r>
              <a:rPr lang="en" sz="900">
                <a:solidFill>
                  <a:srgbClr val="FFFFFF"/>
                </a:solidFill>
                <a:uFill>
                  <a:noFill/>
                </a:uFill>
                <a:latin typeface="Questrial"/>
                <a:ea typeface="Questrial"/>
                <a:cs typeface="Questrial"/>
                <a:sym typeface="Questrial"/>
                <a:hlinkClick r:id="rId2">
                  <a:extLst>
                    <a:ext uri="{A12FA001-AC4F-418D-AE19-62706E023703}">
                      <ahyp:hlinkClr xmlns:ahyp="http://schemas.microsoft.com/office/drawing/2018/hyperlinkcolor" val="tx"/>
                    </a:ext>
                  </a:extLst>
                </a:hlinkClick>
              </a:rPr>
              <a:t>Slidesgo</a:t>
            </a:r>
            <a:r>
              <a:rPr lang="en" sz="900">
                <a:solidFill>
                  <a:srgbClr val="FFFFFF"/>
                </a:solidFill>
                <a:latin typeface="Questrial"/>
                <a:ea typeface="Questrial"/>
                <a:cs typeface="Questrial"/>
                <a:sym typeface="Questrial"/>
              </a:rPr>
              <a:t>, including icons by </a:t>
            </a:r>
            <a:r>
              <a:rPr lang="en" sz="900">
                <a:solidFill>
                  <a:srgbClr val="FFFFFF"/>
                </a:solidFill>
                <a:uFill>
                  <a:noFill/>
                </a:uFill>
                <a:latin typeface="Questrial"/>
                <a:ea typeface="Questrial"/>
                <a:cs typeface="Questrial"/>
                <a:sym typeface="Questrial"/>
                <a:hlinkClick r:id="rId3">
                  <a:extLst>
                    <a:ext uri="{A12FA001-AC4F-418D-AE19-62706E023703}">
                      <ahyp:hlinkClr xmlns:ahyp="http://schemas.microsoft.com/office/drawing/2018/hyperlinkcolor" val="tx"/>
                    </a:ext>
                  </a:extLst>
                </a:hlinkClick>
              </a:rPr>
              <a:t>Flaticon</a:t>
            </a:r>
            <a:r>
              <a:rPr lang="en" sz="900">
                <a:solidFill>
                  <a:srgbClr val="FFFFFF"/>
                </a:solidFill>
                <a:latin typeface="Questrial"/>
                <a:ea typeface="Questrial"/>
                <a:cs typeface="Questrial"/>
                <a:sym typeface="Questrial"/>
              </a:rPr>
              <a:t>, and infographics &amp; images by </a:t>
            </a:r>
            <a:r>
              <a:rPr lang="en" sz="900">
                <a:solidFill>
                  <a:srgbClr val="FFFFFF"/>
                </a:solidFill>
                <a:uFill>
                  <a:noFill/>
                </a:uFill>
                <a:latin typeface="Questrial"/>
                <a:ea typeface="Questrial"/>
                <a:cs typeface="Questrial"/>
                <a:sym typeface="Questrial"/>
                <a:hlinkClick r:id="rId4">
                  <a:extLst>
                    <a:ext uri="{A12FA001-AC4F-418D-AE19-62706E023703}">
                      <ahyp:hlinkClr xmlns:ahyp="http://schemas.microsoft.com/office/drawing/2018/hyperlinkcolor" val="tx"/>
                    </a:ext>
                  </a:extLst>
                </a:hlinkClick>
              </a:rPr>
              <a:t>Freepik</a:t>
            </a:r>
            <a:r>
              <a:rPr lang="en" sz="900">
                <a:solidFill>
                  <a:srgbClr val="FFFFFF"/>
                </a:solidFill>
                <a:latin typeface="Questrial"/>
                <a:ea typeface="Questrial"/>
                <a:cs typeface="Questrial"/>
                <a:sym typeface="Questrial"/>
              </a:rPr>
              <a:t>. </a:t>
            </a:r>
            <a:endParaRPr sz="900">
              <a:solidFill>
                <a:srgbClr val="FFFFFF"/>
              </a:solidFill>
              <a:latin typeface="Questrial"/>
              <a:ea typeface="Questrial"/>
              <a:cs typeface="Questrial"/>
              <a:sym typeface="Questrial"/>
            </a:endParaRPr>
          </a:p>
        </p:txBody>
      </p:sp>
      <p:sp>
        <p:nvSpPr>
          <p:cNvPr id="135" name="Google Shape;135;p24"/>
          <p:cNvSpPr/>
          <p:nvPr/>
        </p:nvSpPr>
        <p:spPr>
          <a:xfrm rot="10800000">
            <a:off x="4347750" y="-303433"/>
            <a:ext cx="448500" cy="598000"/>
          </a:xfrm>
          <a:prstGeom prst="pie">
            <a:avLst>
              <a:gd name="adj1" fmla="val 10800000"/>
              <a:gd name="adj2" fmla="val 638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577210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50316936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Title only 1">
  <p:cSld name="Title only 1">
    <p:spTree>
      <p:nvGrpSpPr>
        <p:cNvPr id="1" name="Shape 136"/>
        <p:cNvGrpSpPr/>
        <p:nvPr/>
      </p:nvGrpSpPr>
      <p:grpSpPr>
        <a:xfrm>
          <a:off x="0" y="0"/>
          <a:ext cx="0" cy="0"/>
          <a:chOff x="0" y="0"/>
          <a:chExt cx="0" cy="0"/>
        </a:xfrm>
      </p:grpSpPr>
      <p:sp>
        <p:nvSpPr>
          <p:cNvPr id="137" name="Google Shape;137;p25"/>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138" name="Google Shape;138;p25"/>
          <p:cNvSpPr txBox="1">
            <a:spLocks noGrp="1"/>
          </p:cNvSpPr>
          <p:nvPr>
            <p:ph type="title"/>
          </p:nvPr>
        </p:nvSpPr>
        <p:spPr>
          <a:xfrm>
            <a:off x="710275" y="425231"/>
            <a:ext cx="7723500" cy="64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1pPr>
            <a:lvl2pPr lvl="1"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9pPr>
          </a:lstStyle>
          <a:p>
            <a:endParaRPr/>
          </a:p>
        </p:txBody>
      </p:sp>
    </p:spTree>
    <p:extLst>
      <p:ext uri="{BB962C8B-B14F-4D97-AF65-F5344CB8AC3E}">
        <p14:creationId xmlns:p14="http://schemas.microsoft.com/office/powerpoint/2010/main" val="15192647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itle slide 1">
  <p:cSld name="Title slide 1">
    <p:spTree>
      <p:nvGrpSpPr>
        <p:cNvPr id="1" name="Shape 139"/>
        <p:cNvGrpSpPr/>
        <p:nvPr/>
      </p:nvGrpSpPr>
      <p:grpSpPr>
        <a:xfrm>
          <a:off x="0" y="0"/>
          <a:ext cx="0" cy="0"/>
          <a:chOff x="0" y="0"/>
          <a:chExt cx="0" cy="0"/>
        </a:xfrm>
      </p:grpSpPr>
      <p:sp>
        <p:nvSpPr>
          <p:cNvPr id="140" name="Google Shape;140;p26"/>
          <p:cNvSpPr txBox="1">
            <a:spLocks noGrp="1"/>
          </p:cNvSpPr>
          <p:nvPr>
            <p:ph type="ctrTitle"/>
          </p:nvPr>
        </p:nvSpPr>
        <p:spPr>
          <a:xfrm>
            <a:off x="3609975" y="1859600"/>
            <a:ext cx="4824000" cy="2886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500"/>
              <a:buFont typeface="Fira Sans Extra Condensed Medium"/>
              <a:buNone/>
              <a:defRPr sz="4500">
                <a:latin typeface="Fira Sans Extra Condensed Medium"/>
                <a:ea typeface="Fira Sans Extra Condensed Medium"/>
                <a:cs typeface="Fira Sans Extra Condensed Medium"/>
                <a:sym typeface="Fira Sans Extra Condensed Medium"/>
              </a:defRPr>
            </a:lvl1pPr>
            <a:lvl2pPr lvl="1" algn="r" rtl="0">
              <a:spcBef>
                <a:spcPts val="0"/>
              </a:spcBef>
              <a:spcAft>
                <a:spcPts val="0"/>
              </a:spcAft>
              <a:buSzPts val="4500"/>
              <a:buNone/>
              <a:defRPr sz="4500"/>
            </a:lvl2pPr>
            <a:lvl3pPr lvl="2" algn="r" rtl="0">
              <a:spcBef>
                <a:spcPts val="0"/>
              </a:spcBef>
              <a:spcAft>
                <a:spcPts val="0"/>
              </a:spcAft>
              <a:buSzPts val="4500"/>
              <a:buNone/>
              <a:defRPr sz="4500"/>
            </a:lvl3pPr>
            <a:lvl4pPr lvl="3" algn="r" rtl="0">
              <a:spcBef>
                <a:spcPts val="0"/>
              </a:spcBef>
              <a:spcAft>
                <a:spcPts val="0"/>
              </a:spcAft>
              <a:buSzPts val="4500"/>
              <a:buNone/>
              <a:defRPr sz="4500"/>
            </a:lvl4pPr>
            <a:lvl5pPr lvl="4" algn="r" rtl="0">
              <a:spcBef>
                <a:spcPts val="0"/>
              </a:spcBef>
              <a:spcAft>
                <a:spcPts val="0"/>
              </a:spcAft>
              <a:buSzPts val="4500"/>
              <a:buNone/>
              <a:defRPr sz="4500"/>
            </a:lvl5pPr>
            <a:lvl6pPr lvl="5" algn="r" rtl="0">
              <a:spcBef>
                <a:spcPts val="0"/>
              </a:spcBef>
              <a:spcAft>
                <a:spcPts val="0"/>
              </a:spcAft>
              <a:buSzPts val="4500"/>
              <a:buNone/>
              <a:defRPr sz="4500"/>
            </a:lvl6pPr>
            <a:lvl7pPr lvl="6" algn="r" rtl="0">
              <a:spcBef>
                <a:spcPts val="0"/>
              </a:spcBef>
              <a:spcAft>
                <a:spcPts val="0"/>
              </a:spcAft>
              <a:buSzPts val="4500"/>
              <a:buNone/>
              <a:defRPr sz="4500"/>
            </a:lvl7pPr>
            <a:lvl8pPr lvl="7" algn="r" rtl="0">
              <a:spcBef>
                <a:spcPts val="0"/>
              </a:spcBef>
              <a:spcAft>
                <a:spcPts val="0"/>
              </a:spcAft>
              <a:buSzPts val="4500"/>
              <a:buNone/>
              <a:defRPr sz="4500"/>
            </a:lvl8pPr>
            <a:lvl9pPr lvl="8" algn="r" rtl="0">
              <a:spcBef>
                <a:spcPts val="0"/>
              </a:spcBef>
              <a:spcAft>
                <a:spcPts val="0"/>
              </a:spcAft>
              <a:buSzPts val="4500"/>
              <a:buNone/>
              <a:defRPr sz="4500"/>
            </a:lvl9pPr>
          </a:lstStyle>
          <a:p>
            <a:endParaRPr/>
          </a:p>
        </p:txBody>
      </p:sp>
      <p:sp>
        <p:nvSpPr>
          <p:cNvPr id="141" name="Google Shape;141;p26"/>
          <p:cNvSpPr txBox="1">
            <a:spLocks noGrp="1"/>
          </p:cNvSpPr>
          <p:nvPr>
            <p:ph type="subTitle" idx="1"/>
          </p:nvPr>
        </p:nvSpPr>
        <p:spPr>
          <a:xfrm>
            <a:off x="4488600" y="4441200"/>
            <a:ext cx="3945300" cy="5572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dk1"/>
              </a:buClr>
              <a:buSzPts val="1500"/>
              <a:buFont typeface="Roboto"/>
              <a:buNone/>
              <a:defRPr sz="1500">
                <a:solidFill>
                  <a:schemeClr val="dk1"/>
                </a:solidFill>
                <a:latin typeface="Roboto"/>
                <a:ea typeface="Roboto"/>
                <a:cs typeface="Roboto"/>
                <a:sym typeface="Roboto"/>
              </a:defRPr>
            </a:lvl1pPr>
            <a:lvl2pPr lvl="1" algn="r" rtl="0">
              <a:lnSpc>
                <a:spcPct val="100000"/>
              </a:lnSpc>
              <a:spcBef>
                <a:spcPts val="0"/>
              </a:spcBef>
              <a:spcAft>
                <a:spcPts val="0"/>
              </a:spcAft>
              <a:buSzPts val="1500"/>
              <a:buNone/>
              <a:defRPr sz="1500"/>
            </a:lvl2pPr>
            <a:lvl3pPr lvl="2" algn="r" rtl="0">
              <a:lnSpc>
                <a:spcPct val="100000"/>
              </a:lnSpc>
              <a:spcBef>
                <a:spcPts val="0"/>
              </a:spcBef>
              <a:spcAft>
                <a:spcPts val="0"/>
              </a:spcAft>
              <a:buSzPts val="1500"/>
              <a:buNone/>
              <a:defRPr sz="1500"/>
            </a:lvl3pPr>
            <a:lvl4pPr lvl="3" algn="r" rtl="0">
              <a:lnSpc>
                <a:spcPct val="100000"/>
              </a:lnSpc>
              <a:spcBef>
                <a:spcPts val="0"/>
              </a:spcBef>
              <a:spcAft>
                <a:spcPts val="0"/>
              </a:spcAft>
              <a:buSzPts val="1500"/>
              <a:buNone/>
              <a:defRPr sz="1500"/>
            </a:lvl4pPr>
            <a:lvl5pPr lvl="4" algn="r" rtl="0">
              <a:lnSpc>
                <a:spcPct val="100000"/>
              </a:lnSpc>
              <a:spcBef>
                <a:spcPts val="0"/>
              </a:spcBef>
              <a:spcAft>
                <a:spcPts val="0"/>
              </a:spcAft>
              <a:buSzPts val="1500"/>
              <a:buNone/>
              <a:defRPr sz="1500"/>
            </a:lvl5pPr>
            <a:lvl6pPr lvl="5" algn="r" rtl="0">
              <a:lnSpc>
                <a:spcPct val="100000"/>
              </a:lnSpc>
              <a:spcBef>
                <a:spcPts val="0"/>
              </a:spcBef>
              <a:spcAft>
                <a:spcPts val="0"/>
              </a:spcAft>
              <a:buSzPts val="1500"/>
              <a:buNone/>
              <a:defRPr sz="1500"/>
            </a:lvl6pPr>
            <a:lvl7pPr lvl="6" algn="r" rtl="0">
              <a:lnSpc>
                <a:spcPct val="100000"/>
              </a:lnSpc>
              <a:spcBef>
                <a:spcPts val="0"/>
              </a:spcBef>
              <a:spcAft>
                <a:spcPts val="0"/>
              </a:spcAft>
              <a:buSzPts val="1500"/>
              <a:buNone/>
              <a:defRPr sz="1500"/>
            </a:lvl7pPr>
            <a:lvl8pPr lvl="7" algn="r" rtl="0">
              <a:lnSpc>
                <a:spcPct val="100000"/>
              </a:lnSpc>
              <a:spcBef>
                <a:spcPts val="0"/>
              </a:spcBef>
              <a:spcAft>
                <a:spcPts val="0"/>
              </a:spcAft>
              <a:buSzPts val="1500"/>
              <a:buNone/>
              <a:defRPr sz="1500"/>
            </a:lvl8pPr>
            <a:lvl9pPr lvl="8" algn="r" rtl="0">
              <a:lnSpc>
                <a:spcPct val="100000"/>
              </a:lnSpc>
              <a:spcBef>
                <a:spcPts val="0"/>
              </a:spcBef>
              <a:spcAft>
                <a:spcPts val="0"/>
              </a:spcAft>
              <a:buSzPts val="1500"/>
              <a:buNone/>
              <a:defRPr sz="1500"/>
            </a:lvl9pPr>
          </a:lstStyle>
          <a:p>
            <a:endParaRPr/>
          </a:p>
        </p:txBody>
      </p:sp>
    </p:spTree>
    <p:extLst>
      <p:ext uri="{BB962C8B-B14F-4D97-AF65-F5344CB8AC3E}">
        <p14:creationId xmlns:p14="http://schemas.microsoft.com/office/powerpoint/2010/main" val="940984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142"/>
        <p:cNvGrpSpPr/>
        <p:nvPr/>
      </p:nvGrpSpPr>
      <p:grpSpPr>
        <a:xfrm>
          <a:off x="0" y="0"/>
          <a:ext cx="0" cy="0"/>
          <a:chOff x="0" y="0"/>
          <a:chExt cx="0" cy="0"/>
        </a:xfrm>
      </p:grpSpPr>
      <p:sp>
        <p:nvSpPr>
          <p:cNvPr id="143" name="Google Shape;143;p27"/>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144" name="Google Shape;144;p27"/>
          <p:cNvSpPr txBox="1">
            <a:spLocks noGrp="1"/>
          </p:cNvSpPr>
          <p:nvPr>
            <p:ph type="title"/>
          </p:nvPr>
        </p:nvSpPr>
        <p:spPr>
          <a:xfrm>
            <a:off x="710275" y="425231"/>
            <a:ext cx="7723500" cy="64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1pPr>
            <a:lvl2pPr lvl="1"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SzPts val="2800"/>
              <a:buFont typeface="Fira Sans Extra Condensed Medium"/>
              <a:buNone/>
              <a:defRPr>
                <a:latin typeface="Fira Sans Extra Condensed Medium"/>
                <a:ea typeface="Fira Sans Extra Condensed Medium"/>
                <a:cs typeface="Fira Sans Extra Condensed Medium"/>
                <a:sym typeface="Fira Sans Extra Condensed Medium"/>
              </a:defRPr>
            </a:lvl9pPr>
          </a:lstStyle>
          <a:p>
            <a:endParaRPr/>
          </a:p>
        </p:txBody>
      </p:sp>
    </p:spTree>
    <p:extLst>
      <p:ext uri="{BB962C8B-B14F-4D97-AF65-F5344CB8AC3E}">
        <p14:creationId xmlns:p14="http://schemas.microsoft.com/office/powerpoint/2010/main" val="119438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lvl1pPr>
              <a:defRPr>
                <a:solidFill>
                  <a:srgbClr val="2D4E6B"/>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8651" y="1447800"/>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8651" y="2271712"/>
            <a:ext cx="3868340"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7959" y="1447800"/>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7959" y="2271712"/>
            <a:ext cx="3887391"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53675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84095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17488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551696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FEFAC60-7414-4FDE-BD15-9938009D9735}"/>
              </a:ext>
              <a:ext uri="{C183D7F6-B498-43B3-948B-1728B52AA6E4}">
                <adec:decorative xmlns:adec="http://schemas.microsoft.com/office/drawing/2017/decorative" val="1"/>
              </a:ext>
            </a:extLst>
          </p:cNvPr>
          <p:cNvPicPr>
            <a:picLocks noChangeAspect="1"/>
          </p:cNvPicPr>
          <p:nvPr userDrawn="1"/>
        </p:nvPicPr>
        <p:blipFill rotWithShape="1">
          <a:blip r:embed="rId16">
            <a:alphaModFix amt="20000"/>
            <a:extLst>
              <a:ext uri="{28A0092B-C50C-407E-A947-70E740481C1C}">
                <a14:useLocalDpi xmlns:a14="http://schemas.microsoft.com/office/drawing/2010/main" val="0"/>
              </a:ext>
            </a:extLst>
          </a:blip>
          <a:srcRect l="19061" t="22044"/>
          <a:stretch/>
        </p:blipFill>
        <p:spPr>
          <a:xfrm>
            <a:off x="-1" y="0"/>
            <a:ext cx="1877831" cy="1758156"/>
          </a:xfrm>
          <a:prstGeom prst="rect">
            <a:avLst/>
          </a:prstGeom>
        </p:spPr>
      </p:pic>
      <p:sp>
        <p:nvSpPr>
          <p:cNvPr id="2" name="Title Placeholder 1"/>
          <p:cNvSpPr>
            <a:spLocks noGrp="1"/>
          </p:cNvSpPr>
          <p:nvPr>
            <p:ph type="title"/>
          </p:nvPr>
        </p:nvSpPr>
        <p:spPr>
          <a:xfrm>
            <a:off x="628650" y="0"/>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460498"/>
            <a:ext cx="7886700" cy="5260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6CAAE399-9663-4155-9710-CBEED152DDAD}"/>
              </a:ext>
              <a:ext uri="{C183D7F6-B498-43B3-948B-1728B52AA6E4}">
                <adec:decorative xmlns:adec="http://schemas.microsoft.com/office/drawing/2017/decorative" val="1"/>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140566" y="5663696"/>
            <a:ext cx="764198" cy="1026534"/>
          </a:xfrm>
          <a:prstGeom prst="rect">
            <a:avLst/>
          </a:prstGeom>
        </p:spPr>
      </p:pic>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lang="en-US" sz="1600" kern="1200" smtClean="0">
                <a:solidFill>
                  <a:srgbClr val="2D4E6B"/>
                </a:solidFill>
                <a:latin typeface="+mn-lt"/>
                <a:ea typeface="+mn-ea"/>
                <a:cs typeface="Times New Roman" panose="02020603050405020304" pitchFamily="18" charset="0"/>
              </a:defRPr>
            </a:lvl1pPr>
          </a:lstStyle>
          <a:p>
            <a:fld id="{A0EC8638-D38E-4C5B-8C11-DA859CF37C29}" type="slidenum">
              <a:rPr lang="en-US" smtClean="0"/>
              <a:pPr/>
              <a:t>‹#›</a:t>
            </a:fld>
            <a:endParaRPr lang="en-US" dirty="0"/>
          </a:p>
        </p:txBody>
      </p:sp>
    </p:spTree>
    <p:extLst>
      <p:ext uri="{BB962C8B-B14F-4D97-AF65-F5344CB8AC3E}">
        <p14:creationId xmlns:p14="http://schemas.microsoft.com/office/powerpoint/2010/main" val="2720461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3"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81" r:id="rId12"/>
    <p:sldLayoutId id="2147483682" r:id="rId13"/>
    <p:sldLayoutId id="2147483684" r:id="rId14"/>
  </p:sldLayoutIdLst>
  <p:hf hdr="0" ftr="0"/>
  <p:txStyles>
    <p:titleStyle>
      <a:lvl1pPr algn="l" defTabSz="914400" rtl="0" eaLnBrk="1" latinLnBrk="0" hangingPunct="1">
        <a:lnSpc>
          <a:spcPct val="90000"/>
        </a:lnSpc>
        <a:spcBef>
          <a:spcPct val="0"/>
        </a:spcBef>
        <a:buNone/>
        <a:defRPr lang="en-US" sz="4800" kern="1200" dirty="0">
          <a:solidFill>
            <a:srgbClr val="2D4E6B"/>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0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0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0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0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0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765012944"/>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09400" y="723300"/>
            <a:ext cx="7725300" cy="63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323C40"/>
              </a:buClr>
              <a:buSzPts val="2800"/>
              <a:buFont typeface="Fjalla One"/>
              <a:buNone/>
              <a:defRPr sz="2800">
                <a:solidFill>
                  <a:srgbClr val="323C40"/>
                </a:solidFill>
                <a:latin typeface="Fjalla One"/>
                <a:ea typeface="Fjalla One"/>
                <a:cs typeface="Fjalla One"/>
                <a:sym typeface="Fjalla One"/>
              </a:defRPr>
            </a:lvl1pPr>
            <a:lvl2pPr lvl="1" rtl="0">
              <a:spcBef>
                <a:spcPts val="0"/>
              </a:spcBef>
              <a:spcAft>
                <a:spcPts val="0"/>
              </a:spcAft>
              <a:buClr>
                <a:srgbClr val="323C40"/>
              </a:buClr>
              <a:buSzPts val="2800"/>
              <a:buFont typeface="Fjalla One"/>
              <a:buNone/>
              <a:defRPr sz="2800">
                <a:solidFill>
                  <a:srgbClr val="323C40"/>
                </a:solidFill>
                <a:latin typeface="Fjalla One"/>
                <a:ea typeface="Fjalla One"/>
                <a:cs typeface="Fjalla One"/>
                <a:sym typeface="Fjalla One"/>
              </a:defRPr>
            </a:lvl2pPr>
            <a:lvl3pPr lvl="2" rtl="0">
              <a:spcBef>
                <a:spcPts val="0"/>
              </a:spcBef>
              <a:spcAft>
                <a:spcPts val="0"/>
              </a:spcAft>
              <a:buClr>
                <a:srgbClr val="323C40"/>
              </a:buClr>
              <a:buSzPts val="2800"/>
              <a:buFont typeface="Fjalla One"/>
              <a:buNone/>
              <a:defRPr sz="2800">
                <a:solidFill>
                  <a:srgbClr val="323C40"/>
                </a:solidFill>
                <a:latin typeface="Fjalla One"/>
                <a:ea typeface="Fjalla One"/>
                <a:cs typeface="Fjalla One"/>
                <a:sym typeface="Fjalla One"/>
              </a:defRPr>
            </a:lvl3pPr>
            <a:lvl4pPr lvl="3" rtl="0">
              <a:spcBef>
                <a:spcPts val="0"/>
              </a:spcBef>
              <a:spcAft>
                <a:spcPts val="0"/>
              </a:spcAft>
              <a:buClr>
                <a:srgbClr val="323C40"/>
              </a:buClr>
              <a:buSzPts val="2800"/>
              <a:buFont typeface="Fjalla One"/>
              <a:buNone/>
              <a:defRPr sz="2800">
                <a:solidFill>
                  <a:srgbClr val="323C40"/>
                </a:solidFill>
                <a:latin typeface="Fjalla One"/>
                <a:ea typeface="Fjalla One"/>
                <a:cs typeface="Fjalla One"/>
                <a:sym typeface="Fjalla One"/>
              </a:defRPr>
            </a:lvl4pPr>
            <a:lvl5pPr lvl="4" rtl="0">
              <a:spcBef>
                <a:spcPts val="0"/>
              </a:spcBef>
              <a:spcAft>
                <a:spcPts val="0"/>
              </a:spcAft>
              <a:buClr>
                <a:srgbClr val="323C40"/>
              </a:buClr>
              <a:buSzPts val="2800"/>
              <a:buFont typeface="Fjalla One"/>
              <a:buNone/>
              <a:defRPr sz="2800">
                <a:solidFill>
                  <a:srgbClr val="323C40"/>
                </a:solidFill>
                <a:latin typeface="Fjalla One"/>
                <a:ea typeface="Fjalla One"/>
                <a:cs typeface="Fjalla One"/>
                <a:sym typeface="Fjalla One"/>
              </a:defRPr>
            </a:lvl5pPr>
            <a:lvl6pPr lvl="5" rtl="0">
              <a:spcBef>
                <a:spcPts val="0"/>
              </a:spcBef>
              <a:spcAft>
                <a:spcPts val="0"/>
              </a:spcAft>
              <a:buClr>
                <a:srgbClr val="323C40"/>
              </a:buClr>
              <a:buSzPts val="2800"/>
              <a:buFont typeface="Fjalla One"/>
              <a:buNone/>
              <a:defRPr sz="2800">
                <a:solidFill>
                  <a:srgbClr val="323C40"/>
                </a:solidFill>
                <a:latin typeface="Fjalla One"/>
                <a:ea typeface="Fjalla One"/>
                <a:cs typeface="Fjalla One"/>
                <a:sym typeface="Fjalla One"/>
              </a:defRPr>
            </a:lvl6pPr>
            <a:lvl7pPr lvl="6" rtl="0">
              <a:spcBef>
                <a:spcPts val="0"/>
              </a:spcBef>
              <a:spcAft>
                <a:spcPts val="0"/>
              </a:spcAft>
              <a:buClr>
                <a:srgbClr val="323C40"/>
              </a:buClr>
              <a:buSzPts val="2800"/>
              <a:buFont typeface="Fjalla One"/>
              <a:buNone/>
              <a:defRPr sz="2800">
                <a:solidFill>
                  <a:srgbClr val="323C40"/>
                </a:solidFill>
                <a:latin typeface="Fjalla One"/>
                <a:ea typeface="Fjalla One"/>
                <a:cs typeface="Fjalla One"/>
                <a:sym typeface="Fjalla One"/>
              </a:defRPr>
            </a:lvl7pPr>
            <a:lvl8pPr lvl="7" rtl="0">
              <a:spcBef>
                <a:spcPts val="0"/>
              </a:spcBef>
              <a:spcAft>
                <a:spcPts val="0"/>
              </a:spcAft>
              <a:buClr>
                <a:srgbClr val="323C40"/>
              </a:buClr>
              <a:buSzPts val="2800"/>
              <a:buFont typeface="Fjalla One"/>
              <a:buNone/>
              <a:defRPr sz="2800">
                <a:solidFill>
                  <a:srgbClr val="323C40"/>
                </a:solidFill>
                <a:latin typeface="Fjalla One"/>
                <a:ea typeface="Fjalla One"/>
                <a:cs typeface="Fjalla One"/>
                <a:sym typeface="Fjalla One"/>
              </a:defRPr>
            </a:lvl8pPr>
            <a:lvl9pPr lvl="8" rtl="0">
              <a:spcBef>
                <a:spcPts val="0"/>
              </a:spcBef>
              <a:spcAft>
                <a:spcPts val="0"/>
              </a:spcAft>
              <a:buClr>
                <a:srgbClr val="323C40"/>
              </a:buClr>
              <a:buSzPts val="2800"/>
              <a:buFont typeface="Fjalla One"/>
              <a:buNone/>
              <a:defRPr sz="2800">
                <a:solidFill>
                  <a:srgbClr val="323C40"/>
                </a:solidFill>
                <a:latin typeface="Fjalla One"/>
                <a:ea typeface="Fjalla One"/>
                <a:cs typeface="Fjalla One"/>
                <a:sym typeface="Fjalla One"/>
              </a:defRPr>
            </a:lvl9pPr>
          </a:lstStyle>
          <a:p>
            <a:endParaRPr/>
          </a:p>
        </p:txBody>
      </p:sp>
      <p:sp>
        <p:nvSpPr>
          <p:cNvPr id="7" name="Google Shape;7;p1"/>
          <p:cNvSpPr txBox="1">
            <a:spLocks noGrp="1"/>
          </p:cNvSpPr>
          <p:nvPr>
            <p:ph type="body" idx="1"/>
          </p:nvPr>
        </p:nvSpPr>
        <p:spPr>
          <a:xfrm>
            <a:off x="709400" y="1536633"/>
            <a:ext cx="7725300" cy="45980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37C2D1"/>
              </a:buClr>
              <a:buSzPts val="1200"/>
              <a:buFont typeface="Questrial"/>
              <a:buChar char="▪"/>
              <a:defRPr sz="1200">
                <a:solidFill>
                  <a:srgbClr val="323C40"/>
                </a:solidFill>
                <a:latin typeface="Questrial"/>
                <a:ea typeface="Questrial"/>
                <a:cs typeface="Questrial"/>
                <a:sym typeface="Questrial"/>
              </a:defRPr>
            </a:lvl1pPr>
            <a:lvl2pPr marL="914400" lvl="1" indent="-304800" rtl="0">
              <a:lnSpc>
                <a:spcPct val="115000"/>
              </a:lnSpc>
              <a:spcBef>
                <a:spcPts val="1600"/>
              </a:spcBef>
              <a:spcAft>
                <a:spcPts val="0"/>
              </a:spcAft>
              <a:buClr>
                <a:srgbClr val="37C2D1"/>
              </a:buClr>
              <a:buSzPts val="1200"/>
              <a:buFont typeface="Questrial"/>
              <a:buChar char="○"/>
              <a:defRPr sz="1200">
                <a:solidFill>
                  <a:srgbClr val="323C40"/>
                </a:solidFill>
                <a:latin typeface="Questrial"/>
                <a:ea typeface="Questrial"/>
                <a:cs typeface="Questrial"/>
                <a:sym typeface="Questrial"/>
              </a:defRPr>
            </a:lvl2pPr>
            <a:lvl3pPr marL="1371600" lvl="2" indent="-304800" rtl="0">
              <a:lnSpc>
                <a:spcPct val="115000"/>
              </a:lnSpc>
              <a:spcBef>
                <a:spcPts val="1600"/>
              </a:spcBef>
              <a:spcAft>
                <a:spcPts val="0"/>
              </a:spcAft>
              <a:buClr>
                <a:srgbClr val="37C2D1"/>
              </a:buClr>
              <a:buSzPts val="1200"/>
              <a:buFont typeface="Questrial"/>
              <a:buChar char="■"/>
              <a:defRPr sz="1200">
                <a:solidFill>
                  <a:srgbClr val="323C40"/>
                </a:solidFill>
                <a:latin typeface="Questrial"/>
                <a:ea typeface="Questrial"/>
                <a:cs typeface="Questrial"/>
                <a:sym typeface="Questrial"/>
              </a:defRPr>
            </a:lvl3pPr>
            <a:lvl4pPr marL="1828800" lvl="3" indent="-304800" rtl="0">
              <a:lnSpc>
                <a:spcPct val="115000"/>
              </a:lnSpc>
              <a:spcBef>
                <a:spcPts val="1600"/>
              </a:spcBef>
              <a:spcAft>
                <a:spcPts val="0"/>
              </a:spcAft>
              <a:buClr>
                <a:srgbClr val="37C2D1"/>
              </a:buClr>
              <a:buSzPts val="1200"/>
              <a:buFont typeface="Questrial"/>
              <a:buChar char="●"/>
              <a:defRPr sz="1200">
                <a:solidFill>
                  <a:srgbClr val="323C40"/>
                </a:solidFill>
                <a:latin typeface="Questrial"/>
                <a:ea typeface="Questrial"/>
                <a:cs typeface="Questrial"/>
                <a:sym typeface="Questrial"/>
              </a:defRPr>
            </a:lvl4pPr>
            <a:lvl5pPr marL="2286000" lvl="4" indent="-304800" rtl="0">
              <a:lnSpc>
                <a:spcPct val="115000"/>
              </a:lnSpc>
              <a:spcBef>
                <a:spcPts val="1600"/>
              </a:spcBef>
              <a:spcAft>
                <a:spcPts val="0"/>
              </a:spcAft>
              <a:buClr>
                <a:srgbClr val="37C2D1"/>
              </a:buClr>
              <a:buSzPts val="1200"/>
              <a:buFont typeface="Questrial"/>
              <a:buChar char="○"/>
              <a:defRPr sz="1200">
                <a:solidFill>
                  <a:srgbClr val="323C40"/>
                </a:solidFill>
                <a:latin typeface="Questrial"/>
                <a:ea typeface="Questrial"/>
                <a:cs typeface="Questrial"/>
                <a:sym typeface="Questrial"/>
              </a:defRPr>
            </a:lvl5pPr>
            <a:lvl6pPr marL="2743200" lvl="5" indent="-304800" rtl="0">
              <a:lnSpc>
                <a:spcPct val="115000"/>
              </a:lnSpc>
              <a:spcBef>
                <a:spcPts val="1600"/>
              </a:spcBef>
              <a:spcAft>
                <a:spcPts val="0"/>
              </a:spcAft>
              <a:buClr>
                <a:srgbClr val="37C2D1"/>
              </a:buClr>
              <a:buSzPts val="1200"/>
              <a:buFont typeface="Questrial"/>
              <a:buChar char="■"/>
              <a:defRPr sz="1200">
                <a:solidFill>
                  <a:srgbClr val="323C40"/>
                </a:solidFill>
                <a:latin typeface="Questrial"/>
                <a:ea typeface="Questrial"/>
                <a:cs typeface="Questrial"/>
                <a:sym typeface="Questrial"/>
              </a:defRPr>
            </a:lvl6pPr>
            <a:lvl7pPr marL="3200400" lvl="6" indent="-304800" rtl="0">
              <a:lnSpc>
                <a:spcPct val="115000"/>
              </a:lnSpc>
              <a:spcBef>
                <a:spcPts val="1600"/>
              </a:spcBef>
              <a:spcAft>
                <a:spcPts val="0"/>
              </a:spcAft>
              <a:buClr>
                <a:srgbClr val="37C2D1"/>
              </a:buClr>
              <a:buSzPts val="1200"/>
              <a:buFont typeface="Questrial"/>
              <a:buChar char="●"/>
              <a:defRPr sz="1200">
                <a:solidFill>
                  <a:srgbClr val="323C40"/>
                </a:solidFill>
                <a:latin typeface="Questrial"/>
                <a:ea typeface="Questrial"/>
                <a:cs typeface="Questrial"/>
                <a:sym typeface="Questrial"/>
              </a:defRPr>
            </a:lvl7pPr>
            <a:lvl8pPr marL="3657600" lvl="7" indent="-304800" rtl="0">
              <a:lnSpc>
                <a:spcPct val="115000"/>
              </a:lnSpc>
              <a:spcBef>
                <a:spcPts val="1600"/>
              </a:spcBef>
              <a:spcAft>
                <a:spcPts val="0"/>
              </a:spcAft>
              <a:buClr>
                <a:srgbClr val="37C2D1"/>
              </a:buClr>
              <a:buSzPts val="1200"/>
              <a:buFont typeface="Questrial"/>
              <a:buChar char="○"/>
              <a:defRPr sz="1200">
                <a:solidFill>
                  <a:srgbClr val="323C40"/>
                </a:solidFill>
                <a:latin typeface="Questrial"/>
                <a:ea typeface="Questrial"/>
                <a:cs typeface="Questrial"/>
                <a:sym typeface="Questrial"/>
              </a:defRPr>
            </a:lvl8pPr>
            <a:lvl9pPr marL="4114800" lvl="8" indent="-304800" rtl="0">
              <a:lnSpc>
                <a:spcPct val="115000"/>
              </a:lnSpc>
              <a:spcBef>
                <a:spcPts val="1600"/>
              </a:spcBef>
              <a:spcAft>
                <a:spcPts val="1600"/>
              </a:spcAft>
              <a:buClr>
                <a:srgbClr val="37C2D1"/>
              </a:buClr>
              <a:buSzPts val="1200"/>
              <a:buFont typeface="Questrial"/>
              <a:buChar char="■"/>
              <a:defRPr sz="1200">
                <a:solidFill>
                  <a:srgbClr val="323C40"/>
                </a:solidFill>
                <a:latin typeface="Questrial"/>
                <a:ea typeface="Questrial"/>
                <a:cs typeface="Questrial"/>
                <a:sym typeface="Questrial"/>
              </a:defRPr>
            </a:lvl9pPr>
          </a:lstStyle>
          <a:p>
            <a:endParaRPr/>
          </a:p>
        </p:txBody>
      </p:sp>
    </p:spTree>
    <p:extLst>
      <p:ext uri="{BB962C8B-B14F-4D97-AF65-F5344CB8AC3E}">
        <p14:creationId xmlns:p14="http://schemas.microsoft.com/office/powerpoint/2010/main" val="1314805820"/>
      </p:ext>
    </p:extLst>
  </p:cSld>
  <p:clrMap bg1="lt1" tx1="dk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 id="2147483717" r:id="rId19"/>
    <p:sldLayoutId id="2147483718" r:id="rId20"/>
    <p:sldLayoutId id="2147483719" r:id="rId21"/>
    <p:sldLayoutId id="2147483720" r:id="rId22"/>
    <p:sldLayoutId id="2147483721" r:id="rId23"/>
    <p:sldLayoutId id="2147483722" r:id="rId24"/>
    <p:sldLayoutId id="2147483723" r:id="rId25"/>
    <p:sldLayoutId id="2147483724" r:id="rId2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47">
          <p15:clr>
            <a:srgbClr val="EA4335"/>
          </p15:clr>
        </p15:guide>
        <p15:guide id="2" pos="5313">
          <p15:clr>
            <a:srgbClr val="EA4335"/>
          </p15:clr>
        </p15:guide>
        <p15:guide id="3" orient="horz" pos="342">
          <p15:clr>
            <a:srgbClr val="EA4335"/>
          </p15:clr>
        </p15:guide>
        <p15:guide id="4" orient="horz" pos="2898">
          <p15:clr>
            <a:srgbClr val="EA4335"/>
          </p15:clr>
        </p15:guide>
        <p15:guide id="5" pos="2880">
          <p15:clr>
            <a:srgbClr val="EA4335"/>
          </p15:clr>
        </p15:guide>
        <p15:guide id="6" orient="horz" pos="1620">
          <p15:clr>
            <a:srgbClr val="EA4335"/>
          </p15:clr>
        </p15:guide>
        <p15:guide id="7" orient="horz" pos="784">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18/10/relationships/comments" Target="../comments/modernComment_110_D32D8166.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microsoft.com/office/2018/10/relationships/comments" Target="../comments/modernComment_112_6126AD7.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microsoft.com/office/2018/10/relationships/comments" Target="../comments/modernComment_115_87BC3D6B.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video" Target="https://www.youtube.com/embed/Q53er8YPbbs?feature=oembed" TargetMode="External"/><Relationship Id="rId5" Type="http://schemas.openxmlformats.org/officeDocument/2006/relationships/image" Target="../media/image6.jpeg"/><Relationship Id="rId4" Type="http://schemas.microsoft.com/office/2018/10/relationships/comments" Target="../comments/modernComment_103_678DF8B0.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3" Type="http://schemas.openxmlformats.org/officeDocument/2006/relationships/hyperlink" Target="https://docs.google.com/forms/d/e/1FAIpQLSew2wxCgUXFLNbBqsrxoCTW6VW9I7BFoRU6FyKvzF3PigNsWw/viewform" TargetMode="External"/><Relationship Id="rId2" Type="http://schemas.openxmlformats.org/officeDocument/2006/relationships/hyperlink" Target="mailto:dpbh-avars@health.nv.gov"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microsoft.com/office/2018/10/relationships/comments" Target="../comments/modernComment_11B_CAE23A52.xm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microsoft.com/office/2018/10/relationships/comments" Target="../comments/modernComment_107_6FE3F4DA.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8"/>
          <p:cNvSpPr txBox="1">
            <a:spLocks noGrp="1"/>
          </p:cNvSpPr>
          <p:nvPr>
            <p:ph type="title"/>
          </p:nvPr>
        </p:nvSpPr>
        <p:spPr>
          <a:xfrm>
            <a:off x="710249" y="4516305"/>
            <a:ext cx="7723500" cy="481200"/>
          </a:xfrm>
          <a:prstGeom prst="rect">
            <a:avLst/>
          </a:prstGeom>
        </p:spPr>
        <p:txBody>
          <a:bodyPr spcFirstLastPara="1" wrap="square" lIns="91425" tIns="91425" rIns="91425" bIns="91425" anchor="ctr" anchorCtr="0">
            <a:noAutofit/>
          </a:bodyPr>
          <a:lstStyle/>
          <a:p>
            <a:r>
              <a:rPr lang="en" sz="3100" b="1" spc="-75" dirty="0">
                <a:latin typeface="Century Gothic"/>
              </a:rPr>
              <a:t>WELCOME TO THE NILE WEBINAR FOR January 2022! </a:t>
            </a:r>
            <a:endParaRPr sz="3100" b="1" spc="-75" dirty="0">
              <a:latin typeface="Century Gothic" panose="020B0502020202020204" pitchFamily="34" charset="0"/>
            </a:endParaRPr>
          </a:p>
          <a:p>
            <a:endParaRPr sz="1700" dirty="0"/>
          </a:p>
          <a:p>
            <a:r>
              <a:rPr lang="en" sz="1500" dirty="0">
                <a:latin typeface="Century Gothic" panose="020B0502020202020204" pitchFamily="34" charset="0"/>
                <a:ea typeface="Questrial"/>
                <a:cs typeface="Questrial"/>
                <a:sym typeface="Questrial"/>
              </a:rPr>
              <a:t>Immunize Nevada is a nonprofit 501c3 coalition that is widely recognized as Nevada’s trusted resource for immunization information and community health outreach for all ages. We accomplish this by fostering education and statewide collaboration with a variety of health partners and collaborators. </a:t>
            </a:r>
            <a:endParaRPr sz="1500" dirty="0">
              <a:latin typeface="Century Gothic" panose="020B0502020202020204" pitchFamily="34" charset="0"/>
              <a:ea typeface="Questrial"/>
              <a:cs typeface="Questrial"/>
              <a:sym typeface="Questrial"/>
            </a:endParaRPr>
          </a:p>
          <a:p>
            <a:endParaRPr sz="1500" dirty="0">
              <a:latin typeface="Century Gothic" panose="020B0502020202020204" pitchFamily="34" charset="0"/>
              <a:ea typeface="Questrial"/>
              <a:cs typeface="Questrial"/>
              <a:sym typeface="Questrial"/>
            </a:endParaRPr>
          </a:p>
          <a:p>
            <a:r>
              <a:rPr lang="en" sz="1500" dirty="0">
                <a:latin typeface="Century Gothic" panose="020B0502020202020204" pitchFamily="34" charset="0"/>
                <a:ea typeface="Questrial"/>
                <a:cs typeface="Questrial"/>
                <a:sym typeface="Questrial"/>
              </a:rPr>
              <a:t>You may view upcoming web trainings at </a:t>
            </a:r>
            <a:r>
              <a:rPr lang="en" sz="1500" dirty="0">
                <a:solidFill>
                  <a:srgbClr val="4A86E8"/>
                </a:solidFill>
                <a:latin typeface="Century Gothic" panose="020B0502020202020204" pitchFamily="34" charset="0"/>
                <a:ea typeface="Questrial"/>
                <a:cs typeface="Questrial"/>
                <a:sym typeface="Questrial"/>
              </a:rPr>
              <a:t>ImmunizeNevada.org/NILE-webinars</a:t>
            </a:r>
            <a:endParaRPr sz="1500" dirty="0">
              <a:solidFill>
                <a:srgbClr val="4A86E8"/>
              </a:solidFill>
              <a:latin typeface="Century Gothic" panose="020B0502020202020204" pitchFamily="34" charset="0"/>
              <a:ea typeface="Questrial"/>
              <a:cs typeface="Questrial"/>
              <a:sym typeface="Questrial"/>
            </a:endParaRPr>
          </a:p>
          <a:p>
            <a:endParaRPr sz="1500" dirty="0">
              <a:latin typeface="Century Gothic" panose="020B0502020202020204" pitchFamily="34" charset="0"/>
              <a:ea typeface="Questrial"/>
              <a:cs typeface="Questrial"/>
              <a:sym typeface="Questrial"/>
            </a:endParaRPr>
          </a:p>
          <a:p>
            <a:r>
              <a:rPr lang="en" sz="1500" dirty="0">
                <a:latin typeface="Century Gothic" panose="020B0502020202020204" pitchFamily="34" charset="0"/>
                <a:ea typeface="Questrial"/>
                <a:cs typeface="Questrial"/>
                <a:sym typeface="Questrial"/>
              </a:rPr>
              <a:t>Thank you for joining us today!</a:t>
            </a:r>
            <a:endParaRPr sz="1500" dirty="0">
              <a:latin typeface="Century Gothic" panose="020B0502020202020204" pitchFamily="34" charset="0"/>
              <a:ea typeface="Questrial"/>
              <a:cs typeface="Questrial"/>
              <a:sym typeface="Questrial"/>
            </a:endParaRPr>
          </a:p>
          <a:p>
            <a:endParaRPr sz="3100" dirty="0"/>
          </a:p>
          <a:p>
            <a:endParaRPr sz="3100" dirty="0"/>
          </a:p>
        </p:txBody>
      </p:sp>
      <p:pic>
        <p:nvPicPr>
          <p:cNvPr id="150" name="Google Shape;150;p28"/>
          <p:cNvPicPr preferRelativeResize="0"/>
          <p:nvPr/>
        </p:nvPicPr>
        <p:blipFill>
          <a:blip r:embed="rId3">
            <a:alphaModFix/>
          </a:blip>
          <a:stretch>
            <a:fillRect/>
          </a:stretch>
        </p:blipFill>
        <p:spPr>
          <a:xfrm>
            <a:off x="3746137" y="1072718"/>
            <a:ext cx="1651725" cy="1580525"/>
          </a:xfrm>
          <a:prstGeom prst="rect">
            <a:avLst/>
          </a:prstGeom>
          <a:noFill/>
          <a:ln>
            <a:noFill/>
          </a:ln>
        </p:spPr>
      </p:pic>
      <p:pic>
        <p:nvPicPr>
          <p:cNvPr id="151" name="Google Shape;151;p28"/>
          <p:cNvPicPr preferRelativeResize="0"/>
          <p:nvPr/>
        </p:nvPicPr>
        <p:blipFill>
          <a:blip r:embed="rId4">
            <a:alphaModFix/>
          </a:blip>
          <a:stretch>
            <a:fillRect/>
          </a:stretch>
        </p:blipFill>
        <p:spPr>
          <a:xfrm>
            <a:off x="7697825" y="5704616"/>
            <a:ext cx="1174725" cy="1010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2045326" y="134936"/>
            <a:ext cx="6866043" cy="1325563"/>
          </a:xfrm>
        </p:spPr>
        <p:txBody>
          <a:bodyPr>
            <a:noAutofit/>
          </a:bodyPr>
          <a:lstStyle/>
          <a:p>
            <a:r>
              <a:rPr lang="en-US" sz="2000" b="1" i="0" u="none" strike="noStrike" dirty="0">
                <a:solidFill>
                  <a:schemeClr val="tx1"/>
                </a:solidFill>
                <a:effectLst/>
                <a:latin typeface="Calibri Light"/>
                <a:cs typeface="Times New Roman"/>
              </a:rPr>
              <a:t>Systematic Health and Social Inequities - Children Living with Disabilities are Disproportionately Impacted by COVID-19</a:t>
            </a:r>
            <a:r>
              <a:rPr lang="en-US" sz="2000" b="1" dirty="0">
                <a:solidFill>
                  <a:schemeClr val="tx1"/>
                </a:solidFill>
                <a:latin typeface="Calibri Light"/>
                <a:cs typeface="Times New Roman"/>
              </a:rPr>
              <a:t> Inequities</a:t>
            </a:r>
            <a:endParaRPr lang="en-US" sz="2000" b="1" dirty="0">
              <a:solidFill>
                <a:schemeClr val="tx1"/>
              </a:solidFill>
              <a:latin typeface="+mj-lt"/>
              <a:cs typeface="Times New Roman"/>
            </a:endParaRP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240354" y="927218"/>
            <a:ext cx="8903646" cy="7109582"/>
          </a:xfrm>
        </p:spPr>
        <p:txBody>
          <a:bodyPr>
            <a:normAutofit/>
          </a:bodyPr>
          <a:lstStyle/>
          <a:p>
            <a:pPr algn="l" rtl="0" fontAlgn="base"/>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10</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5050229" y="6356351"/>
            <a:ext cx="3296672" cy="461665"/>
          </a:xfrm>
          <a:prstGeom prst="rect">
            <a:avLst/>
          </a:prstGeom>
          <a:noFill/>
        </p:spPr>
        <p:txBody>
          <a:bodyPr wrap="none" rtlCol="0">
            <a:spAutoFit/>
          </a:bodyPr>
          <a:lstStyle/>
          <a:p>
            <a:pPr algn="l" rtl="0" fontAlgn="base"/>
            <a:r>
              <a:rPr lang="en-US" sz="1200" b="0" i="0" u="none" strike="noStrike" dirty="0">
                <a:solidFill>
                  <a:srgbClr val="000000"/>
                </a:solidFill>
                <a:effectLst/>
                <a:latin typeface="Calibri" panose="020F0502020204030204" pitchFamily="34" charset="0"/>
              </a:rPr>
              <a:t>Centers for Disease Control, 2021</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Dept. of Health and Human Services, August 2021</a:t>
            </a:r>
            <a:endParaRPr lang="en-US" sz="1200" b="0" i="0" dirty="0">
              <a:solidFill>
                <a:srgbClr val="000000"/>
              </a:solidFill>
              <a:effectLst/>
              <a:latin typeface="Segoe UI" panose="020B0502040204020203" pitchFamily="34" charset="0"/>
            </a:endParaRPr>
          </a:p>
        </p:txBody>
      </p:sp>
      <p:sp>
        <p:nvSpPr>
          <p:cNvPr id="8" name="TextBox 7">
            <a:extLst>
              <a:ext uri="{FF2B5EF4-FFF2-40B4-BE49-F238E27FC236}">
                <a16:creationId xmlns:a16="http://schemas.microsoft.com/office/drawing/2014/main" id="{88F9F89B-DCE0-4407-BC6B-1C6194796A38}"/>
              </a:ext>
            </a:extLst>
          </p:cNvPr>
          <p:cNvSpPr txBox="1"/>
          <p:nvPr/>
        </p:nvSpPr>
        <p:spPr>
          <a:xfrm>
            <a:off x="628650" y="1785869"/>
            <a:ext cx="7897969" cy="4801314"/>
          </a:xfrm>
          <a:prstGeom prst="rect">
            <a:avLst/>
          </a:prstGeom>
          <a:noFill/>
        </p:spPr>
        <p:txBody>
          <a:bodyPr wrap="square">
            <a:spAutoFit/>
          </a:bodyPr>
          <a:lstStyle/>
          <a:p>
            <a:pPr algn="l" rtl="0" fontAlgn="base"/>
            <a:r>
              <a:rPr lang="en-US" sz="1800" i="0" strike="noStrike" dirty="0">
                <a:solidFill>
                  <a:srgbClr val="000000"/>
                </a:solidFill>
                <a:effectLst/>
                <a:latin typeface="+mj-lt"/>
              </a:rPr>
              <a:t>The COVID-19 Pandemic has produced more barriers and financial difficulties among children and youth historically prevented from equal access to opportunities and resources. </a:t>
            </a:r>
          </a:p>
          <a:p>
            <a:pPr algn="l" rtl="0" fontAlgn="base"/>
            <a:endParaRPr lang="en-US" dirty="0">
              <a:solidFill>
                <a:srgbClr val="000000"/>
              </a:solidFill>
              <a:latin typeface="+mj-lt"/>
            </a:endParaRPr>
          </a:p>
          <a:p>
            <a:pPr algn="l" rtl="0" fontAlgn="base"/>
            <a:r>
              <a:rPr lang="en-US" sz="1800" b="1" i="0" u="sng" strike="noStrike" dirty="0">
                <a:solidFill>
                  <a:srgbClr val="000000"/>
                </a:solidFill>
                <a:effectLst/>
                <a:latin typeface="+mj-lt"/>
              </a:rPr>
              <a:t>This includes children and youth who:</a:t>
            </a:r>
          </a:p>
          <a:p>
            <a:pPr marL="285750" indent="-285750" algn="l" rtl="0" fontAlgn="base">
              <a:buFont typeface="Arial" panose="020B0604020202020204" pitchFamily="34" charset="0"/>
              <a:buChar char="•"/>
            </a:pPr>
            <a:r>
              <a:rPr lang="en-US" sz="1800" i="0" strike="noStrike" dirty="0">
                <a:solidFill>
                  <a:srgbClr val="000000"/>
                </a:solidFill>
                <a:effectLst/>
                <a:latin typeface="+mj-lt"/>
              </a:rPr>
              <a:t>Living with a disability</a:t>
            </a:r>
          </a:p>
          <a:p>
            <a:pPr marL="285750" indent="-285750" algn="l" rtl="0" fontAlgn="base">
              <a:buFont typeface="Arial" panose="020B0604020202020204" pitchFamily="34" charset="0"/>
              <a:buChar char="•"/>
            </a:pPr>
            <a:r>
              <a:rPr lang="en-US" dirty="0">
                <a:solidFill>
                  <a:srgbClr val="000000"/>
                </a:solidFill>
                <a:latin typeface="+mj-lt"/>
              </a:rPr>
              <a:t>Living with pre-existing medical conditions</a:t>
            </a:r>
          </a:p>
          <a:p>
            <a:pPr marL="285750" indent="-285750" algn="l" rtl="0" fontAlgn="base">
              <a:buFont typeface="Arial" panose="020B0604020202020204" pitchFamily="34" charset="0"/>
              <a:buChar char="•"/>
            </a:pPr>
            <a:r>
              <a:rPr lang="en-US" sz="1800" i="0" strike="noStrike" dirty="0">
                <a:solidFill>
                  <a:srgbClr val="000000"/>
                </a:solidFill>
                <a:effectLst/>
                <a:latin typeface="+mj-lt"/>
              </a:rPr>
              <a:t>Experiencing homelessness</a:t>
            </a:r>
          </a:p>
          <a:p>
            <a:pPr marL="285750" indent="-285750" algn="l" rtl="0" fontAlgn="base">
              <a:buFont typeface="Arial" panose="020B0604020202020204" pitchFamily="34" charset="0"/>
              <a:buChar char="•"/>
            </a:pPr>
            <a:r>
              <a:rPr lang="en-US" dirty="0">
                <a:solidFill>
                  <a:srgbClr val="000000"/>
                </a:solidFill>
                <a:latin typeface="+mj-lt"/>
              </a:rPr>
              <a:t>From a low-income household</a:t>
            </a:r>
          </a:p>
          <a:p>
            <a:pPr marL="285750" indent="-285750" algn="l" rtl="0" fontAlgn="base">
              <a:buFont typeface="Arial" panose="020B0604020202020204" pitchFamily="34" charset="0"/>
              <a:buChar char="•"/>
            </a:pPr>
            <a:r>
              <a:rPr lang="en-US" sz="1800" i="0" strike="noStrike" dirty="0">
                <a:solidFill>
                  <a:srgbClr val="000000"/>
                </a:solidFill>
                <a:effectLst/>
                <a:latin typeface="+mj-lt"/>
              </a:rPr>
              <a:t>Who are Black, Latina/o and American Indian</a:t>
            </a:r>
          </a:p>
          <a:p>
            <a:pPr algn="l" rtl="0" fontAlgn="base"/>
            <a:endParaRPr lang="en-US" b="1" u="sng" dirty="0">
              <a:solidFill>
                <a:srgbClr val="000000"/>
              </a:solidFill>
              <a:latin typeface="+mj-lt"/>
            </a:endParaRPr>
          </a:p>
          <a:p>
            <a:pPr algn="l" rtl="0" fontAlgn="base"/>
            <a:r>
              <a:rPr lang="en-US" sz="1800" b="1" i="0" u="sng" strike="noStrike" dirty="0">
                <a:solidFill>
                  <a:srgbClr val="000000"/>
                </a:solidFill>
                <a:effectLst/>
                <a:latin typeface="+mj-lt"/>
              </a:rPr>
              <a:t>Children living with disabilities are more likely than those living without disabilities to:</a:t>
            </a:r>
            <a:r>
              <a:rPr lang="en-US" sz="1800" b="1" i="0" u="sng" dirty="0">
                <a:solidFill>
                  <a:srgbClr val="444444"/>
                </a:solidFill>
                <a:effectLst/>
                <a:latin typeface="+mj-lt"/>
              </a:rPr>
              <a:t>​</a:t>
            </a:r>
            <a:endParaRPr lang="en-US" b="1" i="0" u="sng" dirty="0">
              <a:solidFill>
                <a:srgbClr val="444444"/>
              </a:solidFill>
              <a:effectLst/>
              <a:latin typeface="+mj-lt"/>
            </a:endParaRPr>
          </a:p>
          <a:p>
            <a:pPr algn="l" rtl="0" fontAlgn="base">
              <a:buFont typeface="Arial" panose="020B0604020202020204" pitchFamily="34" charset="0"/>
              <a:buChar char="•"/>
            </a:pPr>
            <a:r>
              <a:rPr lang="en-US" sz="1800" b="0" i="0" u="none" strike="noStrike" dirty="0">
                <a:solidFill>
                  <a:srgbClr val="000000"/>
                </a:solidFill>
                <a:effectLst/>
                <a:latin typeface="+mj-lt"/>
              </a:rPr>
              <a:t>Have chronic health conditions</a:t>
            </a:r>
            <a:r>
              <a:rPr lang="en-US" sz="1800" b="0" i="0" dirty="0">
                <a:solidFill>
                  <a:srgbClr val="444444"/>
                </a:solidFill>
                <a:effectLst/>
                <a:latin typeface="+mj-lt"/>
              </a:rPr>
              <a:t>​</a:t>
            </a:r>
          </a:p>
          <a:p>
            <a:pPr algn="l" rtl="0" fontAlgn="base">
              <a:buFont typeface="Arial" panose="020B0604020202020204" pitchFamily="34" charset="0"/>
              <a:buChar char="•"/>
            </a:pPr>
            <a:r>
              <a:rPr lang="en-US" sz="1800" b="0" i="0" u="none" strike="noStrike" dirty="0">
                <a:solidFill>
                  <a:srgbClr val="000000"/>
                </a:solidFill>
                <a:effectLst/>
                <a:latin typeface="+mj-lt"/>
              </a:rPr>
              <a:t>Live in congregate settings</a:t>
            </a:r>
            <a:r>
              <a:rPr lang="en-US" sz="1800" b="0" i="0" dirty="0">
                <a:solidFill>
                  <a:srgbClr val="444444"/>
                </a:solidFill>
                <a:effectLst/>
                <a:latin typeface="+mj-lt"/>
              </a:rPr>
              <a:t>​</a:t>
            </a:r>
          </a:p>
          <a:p>
            <a:pPr algn="l" rtl="0" fontAlgn="base">
              <a:buFont typeface="Arial" panose="020B0604020202020204" pitchFamily="34" charset="0"/>
              <a:buChar char="•"/>
            </a:pPr>
            <a:r>
              <a:rPr lang="en-US" sz="1800" b="0" i="0" u="none" strike="noStrike" dirty="0">
                <a:solidFill>
                  <a:srgbClr val="000000"/>
                </a:solidFill>
                <a:effectLst/>
                <a:latin typeface="+mj-lt"/>
              </a:rPr>
              <a:t>Face more barriers to healthcare</a:t>
            </a:r>
            <a:endParaRPr lang="en-US" sz="1800" b="0" i="0" dirty="0">
              <a:solidFill>
                <a:srgbClr val="444444"/>
              </a:solidFill>
              <a:effectLst/>
              <a:latin typeface="+mj-lt"/>
            </a:endParaRPr>
          </a:p>
          <a:p>
            <a:pPr algn="l" rtl="0" fontAlgn="base">
              <a:buFont typeface="Arial" panose="020B0604020202020204" pitchFamily="34" charset="0"/>
              <a:buChar char="•"/>
            </a:pPr>
            <a:endParaRPr lang="en-US" sz="1800" b="0" i="0" dirty="0">
              <a:solidFill>
                <a:srgbClr val="000000"/>
              </a:solidFill>
              <a:effectLst/>
              <a:latin typeface="+mj-lt"/>
            </a:endParaRPr>
          </a:p>
          <a:p>
            <a:pPr marL="0" indent="0" algn="l" rtl="0" fontAlgn="base">
              <a:buNone/>
            </a:pPr>
            <a:endParaRPr lang="en-US" sz="1800" b="0" i="0" dirty="0">
              <a:solidFill>
                <a:srgbClr val="000000"/>
              </a:solidFill>
              <a:effectLst/>
              <a:latin typeface="+mj-lt"/>
            </a:endParaRPr>
          </a:p>
        </p:txBody>
      </p:sp>
    </p:spTree>
    <p:extLst>
      <p:ext uri="{BB962C8B-B14F-4D97-AF65-F5344CB8AC3E}">
        <p14:creationId xmlns:p14="http://schemas.microsoft.com/office/powerpoint/2010/main" val="3542974822"/>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2045326" y="134936"/>
            <a:ext cx="6866043" cy="1325563"/>
          </a:xfrm>
        </p:spPr>
        <p:txBody>
          <a:bodyPr>
            <a:noAutofit/>
          </a:bodyPr>
          <a:lstStyle/>
          <a:p>
            <a:r>
              <a:rPr lang="en-US" sz="3200" b="1" i="0" u="none" strike="noStrike" dirty="0">
                <a:solidFill>
                  <a:srgbClr val="000000"/>
                </a:solidFill>
                <a:effectLst/>
                <a:latin typeface="Calibri Light" panose="020F0302020204030204" pitchFamily="34" charset="0"/>
              </a:rPr>
              <a:t>The Impact of COVID-19 on Children with Chronic Medical Conditions</a:t>
            </a:r>
            <a:r>
              <a:rPr lang="en-US" sz="3200" b="1" i="0" dirty="0">
                <a:solidFill>
                  <a:srgbClr val="000000"/>
                </a:solidFill>
                <a:effectLst/>
                <a:latin typeface="Calibri Light" panose="020F0302020204030204" pitchFamily="34" charset="0"/>
              </a:rPr>
              <a:t>​​</a:t>
            </a:r>
            <a:endParaRPr lang="en-US" sz="3200" b="1" dirty="0">
              <a:solidFill>
                <a:schemeClr val="tx1"/>
              </a:solidFill>
              <a:latin typeface="+mj-lt"/>
              <a:cs typeface="Calibri" panose="020F0502020204030204" pitchFamily="34" charset="0"/>
            </a:endParaRP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240354" y="927218"/>
            <a:ext cx="8903646" cy="7109582"/>
          </a:xfrm>
        </p:spPr>
        <p:txBody>
          <a:bodyPr>
            <a:normAutofit/>
          </a:bodyPr>
          <a:lstStyle/>
          <a:p>
            <a:pPr algn="l" rtl="0" fontAlgn="base"/>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11</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5732809" y="6215747"/>
            <a:ext cx="2271776" cy="646331"/>
          </a:xfrm>
          <a:prstGeom prst="rect">
            <a:avLst/>
          </a:prstGeom>
          <a:noFill/>
        </p:spPr>
        <p:txBody>
          <a:bodyPr wrap="none" rtlCol="0">
            <a:spAutoFit/>
          </a:bodyPr>
          <a:lstStyle/>
          <a:p>
            <a:pPr algn="l" rtl="0" fontAlgn="base"/>
            <a:r>
              <a:rPr lang="en-US" sz="1200" b="0" i="0" u="none" strike="noStrike" dirty="0">
                <a:solidFill>
                  <a:srgbClr val="000000"/>
                </a:solidFill>
                <a:effectLst/>
                <a:latin typeface="Calibri" panose="020F0502020204030204" pitchFamily="34" charset="0"/>
              </a:rPr>
              <a:t>JAMA Pediatrics, October 2021</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Centers for Disease Control, 2021​</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p:txBody>
      </p:sp>
      <p:sp>
        <p:nvSpPr>
          <p:cNvPr id="8" name="TextBox 7">
            <a:extLst>
              <a:ext uri="{FF2B5EF4-FFF2-40B4-BE49-F238E27FC236}">
                <a16:creationId xmlns:a16="http://schemas.microsoft.com/office/drawing/2014/main" id="{88F9F89B-DCE0-4407-BC6B-1C6194796A38}"/>
              </a:ext>
            </a:extLst>
          </p:cNvPr>
          <p:cNvSpPr txBox="1"/>
          <p:nvPr/>
        </p:nvSpPr>
        <p:spPr>
          <a:xfrm>
            <a:off x="628650" y="2099920"/>
            <a:ext cx="7897969" cy="5632311"/>
          </a:xfrm>
          <a:prstGeom prst="rect">
            <a:avLst/>
          </a:prstGeom>
          <a:noFill/>
        </p:spPr>
        <p:txBody>
          <a:bodyPr wrap="square">
            <a:spAutoFit/>
          </a:bodyPr>
          <a:lstStyle/>
          <a:p>
            <a:pPr algn="l" rtl="0" fontAlgn="base"/>
            <a:r>
              <a:rPr lang="en-US" b="1" u="none" strike="noStrike" dirty="0">
                <a:solidFill>
                  <a:srgbClr val="000000"/>
                </a:solidFill>
                <a:effectLst/>
              </a:rPr>
              <a:t>The following chronic health conditions put children at a higher risk for getting severely ill from COVID-19:</a:t>
            </a:r>
            <a:r>
              <a:rPr lang="en-US" b="0" dirty="0">
                <a:solidFill>
                  <a:srgbClr val="000000"/>
                </a:solidFill>
                <a:effectLst/>
              </a:rPr>
              <a:t>​</a:t>
            </a:r>
          </a:p>
          <a:p>
            <a:pPr algn="l" rtl="0" fontAlgn="base"/>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u="none" strike="noStrike" dirty="0">
                <a:solidFill>
                  <a:srgbClr val="000000"/>
                </a:solidFill>
                <a:effectLst/>
                <a:latin typeface="Calibri" panose="020F0502020204030204" pitchFamily="34" charset="0"/>
              </a:rPr>
              <a:t> Chronic Kidney Disease</a:t>
            </a:r>
            <a:r>
              <a:rPr lang="en-US" b="0" dirty="0">
                <a:solidFill>
                  <a:srgbClr val="000000"/>
                </a:solidFill>
                <a:effectLst/>
                <a:latin typeface="Calibri" panose="020F0502020204030204" pitchFamily="34" charset="0"/>
              </a:rPr>
              <a:t>​</a:t>
            </a:r>
            <a:endParaRPr lang="en-US" b="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u="none" strike="noStrike" dirty="0">
                <a:solidFill>
                  <a:srgbClr val="000000"/>
                </a:solidFill>
                <a:effectLst/>
                <a:latin typeface="Calibri" panose="020F0502020204030204" pitchFamily="34" charset="0"/>
              </a:rPr>
              <a:t> Chronic Lung Disease, including Asthma</a:t>
            </a:r>
            <a:r>
              <a:rPr lang="en-US" b="0" dirty="0">
                <a:solidFill>
                  <a:srgbClr val="000000"/>
                </a:solidFill>
                <a:effectLst/>
                <a:latin typeface="Calibri" panose="020F0502020204030204" pitchFamily="34" charset="0"/>
              </a:rPr>
              <a:t>​</a:t>
            </a:r>
            <a:endParaRPr lang="en-US" b="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u="none" strike="noStrike" dirty="0">
                <a:solidFill>
                  <a:srgbClr val="000000"/>
                </a:solidFill>
                <a:effectLst/>
                <a:latin typeface="Calibri" panose="020F0502020204030204" pitchFamily="34" charset="0"/>
              </a:rPr>
              <a:t> Diabetes Type I and Type II</a:t>
            </a:r>
            <a:r>
              <a:rPr lang="en-US" b="0" dirty="0">
                <a:solidFill>
                  <a:srgbClr val="000000"/>
                </a:solidFill>
                <a:effectLst/>
                <a:latin typeface="Calibri" panose="020F0502020204030204" pitchFamily="34" charset="0"/>
              </a:rPr>
              <a:t>​</a:t>
            </a:r>
            <a:endParaRPr lang="en-US" b="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u="none" strike="noStrike" dirty="0">
                <a:solidFill>
                  <a:srgbClr val="000000"/>
                </a:solidFill>
                <a:effectLst/>
                <a:latin typeface="Calibri" panose="020F0502020204030204" pitchFamily="34" charset="0"/>
              </a:rPr>
              <a:t> Down’s Syndrome</a:t>
            </a:r>
            <a:r>
              <a:rPr lang="en-US" b="0" dirty="0">
                <a:solidFill>
                  <a:srgbClr val="000000"/>
                </a:solidFill>
                <a:effectLst/>
                <a:latin typeface="Calibri" panose="020F0502020204030204" pitchFamily="34" charset="0"/>
              </a:rPr>
              <a:t>​</a:t>
            </a:r>
            <a:endParaRPr lang="en-US" b="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u="none" strike="noStrike" dirty="0">
                <a:solidFill>
                  <a:srgbClr val="000000"/>
                </a:solidFill>
                <a:effectLst/>
                <a:latin typeface="Calibri" panose="020F0502020204030204" pitchFamily="34" charset="0"/>
              </a:rPr>
              <a:t> Obesity</a:t>
            </a:r>
            <a:r>
              <a:rPr lang="en-US" b="0" dirty="0">
                <a:solidFill>
                  <a:srgbClr val="000000"/>
                </a:solidFill>
                <a:effectLst/>
                <a:latin typeface="Calibri" panose="020F0502020204030204" pitchFamily="34" charset="0"/>
              </a:rPr>
              <a:t>​</a:t>
            </a:r>
            <a:endParaRPr lang="en-US" b="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u="none" strike="noStrike" dirty="0">
                <a:solidFill>
                  <a:srgbClr val="000000"/>
                </a:solidFill>
                <a:effectLst/>
                <a:latin typeface="Calibri" panose="020F0502020204030204" pitchFamily="34" charset="0"/>
              </a:rPr>
              <a:t> Sickle Cell Disease</a:t>
            </a:r>
            <a:r>
              <a:rPr lang="en-US" b="0" dirty="0">
                <a:solidFill>
                  <a:srgbClr val="000000"/>
                </a:solidFill>
                <a:effectLst/>
                <a:latin typeface="Calibri" panose="020F0502020204030204" pitchFamily="34" charset="0"/>
              </a:rPr>
              <a:t>​</a:t>
            </a:r>
            <a:endParaRPr lang="en-US" b="0" dirty="0">
              <a:solidFill>
                <a:srgbClr val="000000"/>
              </a:solidFill>
              <a:effectLst/>
              <a:latin typeface="Arial" panose="020B0604020202020204" pitchFamily="34" charset="0"/>
            </a:endParaRPr>
          </a:p>
          <a:p>
            <a:pPr algn="l" rtl="0" fontAlgn="base"/>
            <a:r>
              <a:rPr lang="en-US" b="0" i="0" dirty="0">
                <a:solidFill>
                  <a:srgbClr val="000000"/>
                </a:solidFill>
                <a:effectLst/>
                <a:latin typeface="Calibri" panose="020F0502020204030204" pitchFamily="34" charset="0"/>
              </a:rPr>
              <a:t>​</a:t>
            </a:r>
            <a:endParaRPr lang="en-US" b="0" i="1" dirty="0">
              <a:solidFill>
                <a:srgbClr val="000000"/>
              </a:solidFill>
              <a:effectLst/>
              <a:latin typeface="Arial" panose="020B0604020202020204" pitchFamily="34" charset="0"/>
            </a:endParaRPr>
          </a:p>
          <a:p>
            <a:pPr algn="l" rtl="0" fontAlgn="base"/>
            <a:r>
              <a:rPr lang="en-US" b="1" u="none" strike="noStrike" dirty="0">
                <a:solidFill>
                  <a:srgbClr val="000000"/>
                </a:solidFill>
                <a:effectLst/>
                <a:latin typeface="Calibri" panose="020F0502020204030204" pitchFamily="34" charset="0"/>
              </a:rPr>
              <a:t>Severe illness means that a child with COVID-19 may:</a:t>
            </a:r>
            <a:r>
              <a:rPr lang="en-US" b="1" dirty="0">
                <a:solidFill>
                  <a:srgbClr val="000000"/>
                </a:solidFill>
                <a:effectLst/>
                <a:latin typeface="Calibri" panose="020F0502020204030204" pitchFamily="34" charset="0"/>
              </a:rPr>
              <a:t>​</a:t>
            </a:r>
            <a:endParaRPr lang="en-US" b="1"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b="0" u="none" strike="noStrike" dirty="0">
                <a:solidFill>
                  <a:srgbClr val="000000"/>
                </a:solidFill>
                <a:effectLst/>
                <a:latin typeface="Calibri" panose="020F0502020204030204" pitchFamily="34" charset="0"/>
              </a:rPr>
              <a:t> Be hospitalized</a:t>
            </a:r>
            <a:r>
              <a:rPr lang="en-US" b="0" dirty="0">
                <a:solidFill>
                  <a:srgbClr val="000000"/>
                </a:solidFill>
                <a:effectLst/>
                <a:latin typeface="Calibri" panose="020F0502020204030204" pitchFamily="34" charset="0"/>
              </a:rPr>
              <a:t>​</a:t>
            </a:r>
            <a:endParaRPr lang="en-US" b="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u="none" strike="noStrike" dirty="0">
                <a:solidFill>
                  <a:srgbClr val="000000"/>
                </a:solidFill>
                <a:effectLst/>
                <a:latin typeface="Calibri" panose="020F0502020204030204" pitchFamily="34" charset="0"/>
              </a:rPr>
              <a:t> Need intensive care</a:t>
            </a:r>
            <a:r>
              <a:rPr lang="en-US" b="0" dirty="0">
                <a:solidFill>
                  <a:srgbClr val="000000"/>
                </a:solidFill>
                <a:effectLst/>
                <a:latin typeface="Calibri" panose="020F0502020204030204" pitchFamily="34" charset="0"/>
              </a:rPr>
              <a:t>​</a:t>
            </a:r>
            <a:endParaRPr lang="en-US" b="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u="none" strike="noStrike" dirty="0">
                <a:solidFill>
                  <a:srgbClr val="000000"/>
                </a:solidFill>
                <a:effectLst/>
                <a:latin typeface="Calibri" panose="020F0502020204030204" pitchFamily="34" charset="0"/>
              </a:rPr>
              <a:t> Require a ventilator to help them breathe</a:t>
            </a:r>
            <a:r>
              <a:rPr lang="en-US" b="0" dirty="0">
                <a:solidFill>
                  <a:srgbClr val="000000"/>
                </a:solidFill>
                <a:effectLst/>
                <a:latin typeface="Calibri" panose="020F0502020204030204" pitchFamily="34" charset="0"/>
              </a:rPr>
              <a:t>​</a:t>
            </a:r>
            <a:endParaRPr lang="en-US" b="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u="none" strike="noStrike" dirty="0">
                <a:solidFill>
                  <a:srgbClr val="000000"/>
                </a:solidFill>
                <a:effectLst/>
                <a:latin typeface="Calibri" panose="020F0502020204030204" pitchFamily="34" charset="0"/>
              </a:rPr>
              <a:t> Die</a:t>
            </a:r>
            <a:r>
              <a:rPr lang="en-US" b="0" dirty="0">
                <a:solidFill>
                  <a:srgbClr val="000000"/>
                </a:solidFill>
                <a:effectLst/>
                <a:latin typeface="Calibri" panose="020F0502020204030204" pitchFamily="34" charset="0"/>
              </a:rPr>
              <a:t>​</a:t>
            </a:r>
            <a:endParaRPr lang="en-US" b="0" dirty="0">
              <a:solidFill>
                <a:srgbClr val="000000"/>
              </a:solidFill>
              <a:effectLst/>
              <a:latin typeface="Arial" panose="020B0604020202020204" pitchFamily="34" charset="0"/>
            </a:endParaRPr>
          </a:p>
          <a:p>
            <a:pPr algn="l" rtl="0" fontAlgn="base"/>
            <a:r>
              <a:rPr lang="en-US" b="0" dirty="0">
                <a:solidFill>
                  <a:srgbClr val="000000"/>
                </a:solidFill>
                <a:effectLst/>
                <a:latin typeface="Calibri" panose="020F0502020204030204" pitchFamily="34" charset="0"/>
              </a:rPr>
              <a:t>​</a:t>
            </a:r>
            <a:endParaRPr lang="en-US" b="0" dirty="0">
              <a:solidFill>
                <a:srgbClr val="000000"/>
              </a:solidFill>
              <a:effectLst/>
              <a:latin typeface="Segoe UI" panose="020B0502040204020203" pitchFamily="34" charset="0"/>
            </a:endParaRPr>
          </a:p>
          <a:p>
            <a:pPr algn="l" rtl="0" fontAlgn="base"/>
            <a:endParaRPr lang="en-US" b="0" i="0" dirty="0">
              <a:solidFill>
                <a:srgbClr val="000000"/>
              </a:solidFill>
              <a:effectLst/>
              <a:latin typeface="Arial" panose="020B0604020202020204" pitchFamily="34" charset="0"/>
            </a:endParaRPr>
          </a:p>
          <a:p>
            <a:pPr algn="l" rtl="0" fontAlgn="base"/>
            <a:r>
              <a:rPr lang="en-US" b="0" i="0" dirty="0">
                <a:solidFill>
                  <a:srgbClr val="000000"/>
                </a:solidFill>
                <a:effectLst/>
                <a:latin typeface="Calibri" panose="020F0502020204030204" pitchFamily="34" charset="0"/>
              </a:rPr>
              <a:t>​</a:t>
            </a:r>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sz="1800" b="0" i="0" dirty="0">
              <a:solidFill>
                <a:srgbClr val="000000"/>
              </a:solidFill>
              <a:effectLst/>
              <a:latin typeface="+mj-lt"/>
            </a:endParaRPr>
          </a:p>
          <a:p>
            <a:pPr marL="0" indent="0" algn="l" rtl="0" fontAlgn="base">
              <a:buNone/>
            </a:pPr>
            <a:endParaRPr lang="en-US" sz="1800" b="0" i="0" dirty="0">
              <a:solidFill>
                <a:srgbClr val="000000"/>
              </a:solidFill>
              <a:effectLst/>
              <a:latin typeface="+mj-lt"/>
            </a:endParaRPr>
          </a:p>
        </p:txBody>
      </p:sp>
    </p:spTree>
    <p:extLst>
      <p:ext uri="{BB962C8B-B14F-4D97-AF65-F5344CB8AC3E}">
        <p14:creationId xmlns:p14="http://schemas.microsoft.com/office/powerpoint/2010/main" val="3159535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2037603" y="303272"/>
            <a:ext cx="6866043" cy="1325563"/>
          </a:xfrm>
        </p:spPr>
        <p:txBody>
          <a:bodyPr>
            <a:noAutofit/>
          </a:bodyPr>
          <a:lstStyle/>
          <a:p>
            <a:r>
              <a:rPr lang="en-US" sz="3200" b="1" i="0" u="none" strike="noStrike" dirty="0">
                <a:solidFill>
                  <a:srgbClr val="000000"/>
                </a:solidFill>
                <a:effectLst/>
                <a:latin typeface="Calibri Light" panose="020F0302020204030204" pitchFamily="34" charset="0"/>
              </a:rPr>
              <a:t>Snapshot of the impact of COVID-19 in Nevada on Children and Youth</a:t>
            </a:r>
            <a:endParaRPr lang="en-US" sz="3200" b="1" dirty="0">
              <a:solidFill>
                <a:schemeClr val="tx1"/>
              </a:solidFill>
              <a:latin typeface="+mj-lt"/>
              <a:cs typeface="Calibri" panose="020F0502020204030204" pitchFamily="34" charset="0"/>
            </a:endParaRP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240354" y="927218"/>
            <a:ext cx="8903646" cy="7109582"/>
          </a:xfrm>
        </p:spPr>
        <p:txBody>
          <a:bodyPr>
            <a:normAutofit/>
          </a:bodyPr>
          <a:lstStyle/>
          <a:p>
            <a:pPr algn="l" rtl="0" fontAlgn="base"/>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12</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5072997" y="6213644"/>
            <a:ext cx="3065326" cy="1015663"/>
          </a:xfrm>
          <a:prstGeom prst="rect">
            <a:avLst/>
          </a:prstGeom>
          <a:noFill/>
        </p:spPr>
        <p:txBody>
          <a:bodyPr wrap="none" rtlCol="0">
            <a:spAutoFit/>
          </a:bodyPr>
          <a:lstStyle/>
          <a:p>
            <a:pPr algn="l" rtl="0" fontAlgn="base"/>
            <a:r>
              <a:rPr lang="en-US" sz="1200" b="0" i="0" u="none" strike="noStrike" dirty="0">
                <a:solidFill>
                  <a:srgbClr val="000000"/>
                </a:solidFill>
                <a:effectLst/>
                <a:latin typeface="Calibri" panose="020F0502020204030204" pitchFamily="34" charset="0"/>
              </a:rPr>
              <a:t>National Survey of Children's Health</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Office of Analytics, NVDPBH, January 26, 2022</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NVDPBH COVID-19 Data Dashboard</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p:txBody>
      </p:sp>
      <p:sp>
        <p:nvSpPr>
          <p:cNvPr id="8" name="TextBox 7">
            <a:extLst>
              <a:ext uri="{FF2B5EF4-FFF2-40B4-BE49-F238E27FC236}">
                <a16:creationId xmlns:a16="http://schemas.microsoft.com/office/drawing/2014/main" id="{88F9F89B-DCE0-4407-BC6B-1C6194796A38}"/>
              </a:ext>
            </a:extLst>
          </p:cNvPr>
          <p:cNvSpPr txBox="1"/>
          <p:nvPr/>
        </p:nvSpPr>
        <p:spPr>
          <a:xfrm>
            <a:off x="839542" y="1873995"/>
            <a:ext cx="7897969" cy="5755422"/>
          </a:xfrm>
          <a:prstGeom prst="rect">
            <a:avLst/>
          </a:prstGeom>
          <a:noFill/>
        </p:spPr>
        <p:txBody>
          <a:bodyPr wrap="square" lIns="91440" tIns="45720" rIns="91440" bIns="45720" anchor="t">
            <a:spAutoFit/>
          </a:bodyPr>
          <a:lstStyle/>
          <a:p>
            <a:pPr fontAlgn="base">
              <a:buFont typeface="Arial" panose="020B0604020202020204" pitchFamily="34" charset="0"/>
              <a:buChar char="•"/>
            </a:pPr>
            <a:r>
              <a:rPr lang="en-US" sz="2000" dirty="0">
                <a:solidFill>
                  <a:srgbClr val="000000"/>
                </a:solidFill>
                <a:latin typeface="+mj-lt"/>
              </a:rPr>
              <a:t> </a:t>
            </a:r>
            <a:r>
              <a:rPr lang="en-US" sz="2000" b="0" i="0" u="none" strike="noStrike" dirty="0">
                <a:solidFill>
                  <a:srgbClr val="000000"/>
                </a:solidFill>
                <a:effectLst/>
                <a:latin typeface="+mj-lt"/>
              </a:rPr>
              <a:t>As of 2016/17, the National Survey of Children's Health estimated </a:t>
            </a:r>
            <a:r>
              <a:rPr lang="en-US" sz="2000" b="1" i="0" u="none" strike="noStrike" dirty="0">
                <a:solidFill>
                  <a:srgbClr val="000000"/>
                </a:solidFill>
                <a:effectLst/>
                <a:latin typeface="+mj-lt"/>
              </a:rPr>
              <a:t>106,845 children and youth </a:t>
            </a:r>
            <a:r>
              <a:rPr lang="en-US" sz="2000" b="1" dirty="0">
                <a:solidFill>
                  <a:srgbClr val="000000"/>
                </a:solidFill>
                <a:latin typeface="+mj-lt"/>
              </a:rPr>
              <a:t>living</a:t>
            </a:r>
            <a:r>
              <a:rPr lang="en-US" sz="2000" b="1" i="0" u="none" strike="noStrike" dirty="0">
                <a:solidFill>
                  <a:srgbClr val="000000"/>
                </a:solidFill>
                <a:effectLst/>
                <a:latin typeface="+mj-lt"/>
              </a:rPr>
              <a:t> with special healthcare needs in </a:t>
            </a:r>
            <a:r>
              <a:rPr lang="en-US" sz="2000" b="1" dirty="0">
                <a:solidFill>
                  <a:srgbClr val="000000"/>
                </a:solidFill>
                <a:latin typeface="+mj-lt"/>
              </a:rPr>
              <a:t>the State of Nevada</a:t>
            </a:r>
            <a:r>
              <a:rPr lang="en-US" sz="2000" b="0" i="0" u="none" strike="noStrike" dirty="0">
                <a:solidFill>
                  <a:srgbClr val="000000"/>
                </a:solidFill>
                <a:effectLst/>
                <a:latin typeface="+mj-lt"/>
              </a:rPr>
              <a:t>, representing </a:t>
            </a:r>
            <a:r>
              <a:rPr lang="en-US" sz="2000" b="1" i="0" u="none" strike="noStrike" dirty="0">
                <a:solidFill>
                  <a:srgbClr val="000000"/>
                </a:solidFill>
                <a:effectLst/>
                <a:latin typeface="+mj-lt"/>
              </a:rPr>
              <a:t>15.9% of all children statewide</a:t>
            </a:r>
            <a:r>
              <a:rPr lang="en-US" sz="2000" b="0" i="0" dirty="0">
                <a:solidFill>
                  <a:srgbClr val="000000"/>
                </a:solidFill>
                <a:effectLst/>
                <a:latin typeface="+mj-lt"/>
              </a:rPr>
              <a:t>​</a:t>
            </a:r>
          </a:p>
          <a:p>
            <a:pPr algn="l" rtl="0" fontAlgn="base"/>
            <a:r>
              <a:rPr lang="en-US" sz="2000" b="0" i="0" dirty="0">
                <a:solidFill>
                  <a:srgbClr val="000000"/>
                </a:solidFill>
                <a:effectLst/>
                <a:latin typeface="+mj-lt"/>
              </a:rPr>
              <a:t>​</a:t>
            </a:r>
          </a:p>
          <a:p>
            <a:pPr fontAlgn="base">
              <a:buFont typeface="Arial" panose="020B0604020202020204" pitchFamily="34" charset="0"/>
              <a:buChar char="•"/>
            </a:pPr>
            <a:r>
              <a:rPr lang="en-US" sz="2000" b="1" dirty="0">
                <a:solidFill>
                  <a:srgbClr val="000000"/>
                </a:solidFill>
                <a:latin typeface="+mj-lt"/>
              </a:rPr>
              <a:t> </a:t>
            </a:r>
            <a:r>
              <a:rPr lang="en-US" sz="2000" b="1" i="0" u="none" strike="noStrike" dirty="0">
                <a:solidFill>
                  <a:srgbClr val="000000"/>
                </a:solidFill>
                <a:effectLst/>
                <a:latin typeface="+mj-lt"/>
              </a:rPr>
              <a:t>52,490 doses of the COVID-19 Vaccine</a:t>
            </a:r>
            <a:r>
              <a:rPr lang="en-US" sz="2000" b="0" i="0" u="none" strike="noStrike" dirty="0">
                <a:solidFill>
                  <a:srgbClr val="000000"/>
                </a:solidFill>
                <a:effectLst/>
                <a:latin typeface="+mj-lt"/>
              </a:rPr>
              <a:t> have been administered in the </a:t>
            </a:r>
            <a:r>
              <a:rPr lang="en-US" sz="2000" dirty="0">
                <a:solidFill>
                  <a:srgbClr val="000000"/>
                </a:solidFill>
                <a:latin typeface="+mj-lt"/>
              </a:rPr>
              <a:t>State</a:t>
            </a:r>
            <a:r>
              <a:rPr lang="en-US" sz="2000" b="0" i="0" u="none" strike="noStrike" dirty="0">
                <a:solidFill>
                  <a:srgbClr val="000000"/>
                </a:solidFill>
                <a:effectLst/>
                <a:latin typeface="+mj-lt"/>
              </a:rPr>
              <a:t> of </a:t>
            </a:r>
            <a:r>
              <a:rPr lang="en-US" sz="2000" dirty="0">
                <a:solidFill>
                  <a:srgbClr val="000000"/>
                </a:solidFill>
                <a:latin typeface="+mj-lt"/>
              </a:rPr>
              <a:t>Nevada</a:t>
            </a:r>
            <a:r>
              <a:rPr lang="en-US" sz="2000" b="0" i="0" u="none" strike="noStrike" dirty="0">
                <a:solidFill>
                  <a:srgbClr val="000000"/>
                </a:solidFill>
                <a:effectLst/>
                <a:latin typeface="+mj-lt"/>
              </a:rPr>
              <a:t> to children 5-11 as of 1/26/22</a:t>
            </a:r>
            <a:r>
              <a:rPr lang="en-US" sz="2000" b="0" i="0" dirty="0">
                <a:solidFill>
                  <a:srgbClr val="000000"/>
                </a:solidFill>
                <a:effectLst/>
                <a:latin typeface="+mj-lt"/>
              </a:rPr>
              <a:t>​</a:t>
            </a:r>
            <a:endParaRPr lang="en-US" sz="2000" b="0" i="0" dirty="0">
              <a:solidFill>
                <a:srgbClr val="000000"/>
              </a:solidFill>
              <a:effectLst/>
              <a:latin typeface="+mj-lt"/>
              <a:cs typeface="Calibri Light"/>
            </a:endParaRPr>
          </a:p>
          <a:p>
            <a:pPr algn="l" rtl="0" fontAlgn="base"/>
            <a:r>
              <a:rPr lang="en-US" sz="2000" b="0" i="0" dirty="0">
                <a:solidFill>
                  <a:srgbClr val="000000"/>
                </a:solidFill>
                <a:effectLst/>
                <a:latin typeface="+mj-lt"/>
              </a:rPr>
              <a:t>​</a:t>
            </a:r>
          </a:p>
          <a:p>
            <a:pPr fontAlgn="base">
              <a:buFont typeface="Arial" panose="020B0604020202020204" pitchFamily="34" charset="0"/>
              <a:buChar char="•"/>
            </a:pPr>
            <a:r>
              <a:rPr lang="en-US" sz="2000" dirty="0">
                <a:solidFill>
                  <a:srgbClr val="000000"/>
                </a:solidFill>
                <a:latin typeface="+mj-lt"/>
              </a:rPr>
              <a:t> </a:t>
            </a:r>
            <a:r>
              <a:rPr lang="en-US" sz="2000" b="0" i="0" u="none" strike="noStrike" dirty="0">
                <a:solidFill>
                  <a:srgbClr val="000000"/>
                </a:solidFill>
                <a:effectLst/>
                <a:latin typeface="+mj-lt"/>
              </a:rPr>
              <a:t>As of 1/02/22 there were </a:t>
            </a:r>
            <a:r>
              <a:rPr lang="en-US" sz="2000" b="1" i="0" u="none" strike="noStrike" dirty="0">
                <a:solidFill>
                  <a:srgbClr val="000000"/>
                </a:solidFill>
                <a:effectLst/>
                <a:latin typeface="+mj-lt"/>
              </a:rPr>
              <a:t>79,914 confirmed cases of COVID-19</a:t>
            </a:r>
            <a:r>
              <a:rPr lang="en-US" sz="2000" b="0" i="0" u="none" strike="noStrike" dirty="0">
                <a:solidFill>
                  <a:srgbClr val="000000"/>
                </a:solidFill>
                <a:effectLst/>
                <a:latin typeface="+mj-lt"/>
              </a:rPr>
              <a:t> in </a:t>
            </a:r>
            <a:r>
              <a:rPr lang="en-US" sz="2000" b="1" i="0" u="none" strike="noStrike" dirty="0">
                <a:solidFill>
                  <a:srgbClr val="000000"/>
                </a:solidFill>
                <a:effectLst/>
                <a:latin typeface="+mj-lt"/>
              </a:rPr>
              <a:t>children ages 0-19 in </a:t>
            </a:r>
            <a:r>
              <a:rPr lang="en-US" sz="2000" b="1" dirty="0">
                <a:solidFill>
                  <a:srgbClr val="000000"/>
                </a:solidFill>
                <a:latin typeface="+mj-lt"/>
              </a:rPr>
              <a:t>the State of Nevada</a:t>
            </a:r>
            <a:r>
              <a:rPr lang="en-US" sz="2000" b="0" i="0" dirty="0">
                <a:solidFill>
                  <a:srgbClr val="000000"/>
                </a:solidFill>
                <a:effectLst/>
                <a:latin typeface="+mj-lt"/>
              </a:rPr>
              <a:t>​</a:t>
            </a:r>
          </a:p>
          <a:p>
            <a:pPr algn="l" rtl="0" fontAlgn="base"/>
            <a:r>
              <a:rPr lang="en-US" sz="2000" b="0" i="0" dirty="0">
                <a:solidFill>
                  <a:srgbClr val="000000"/>
                </a:solidFill>
                <a:effectLst/>
                <a:latin typeface="+mj-lt"/>
              </a:rPr>
              <a:t>​</a:t>
            </a:r>
          </a:p>
          <a:p>
            <a:pPr fontAlgn="base">
              <a:buFont typeface="Arial" panose="020B0604020202020204" pitchFamily="34" charset="0"/>
              <a:buChar char="•"/>
            </a:pPr>
            <a:r>
              <a:rPr lang="en-US" sz="2000" dirty="0">
                <a:solidFill>
                  <a:srgbClr val="000000"/>
                </a:solidFill>
                <a:latin typeface="+mj-lt"/>
              </a:rPr>
              <a:t> </a:t>
            </a:r>
            <a:r>
              <a:rPr lang="en-US" sz="2000" b="0" i="0" u="none" strike="noStrike" dirty="0">
                <a:solidFill>
                  <a:srgbClr val="000000"/>
                </a:solidFill>
                <a:effectLst/>
                <a:latin typeface="+mj-lt"/>
              </a:rPr>
              <a:t>Between January 1 and December 31, 2021, there were </a:t>
            </a:r>
            <a:r>
              <a:rPr lang="en-US" sz="2000" b="1" i="0" u="none" strike="noStrike" dirty="0">
                <a:solidFill>
                  <a:srgbClr val="000000"/>
                </a:solidFill>
                <a:effectLst/>
                <a:latin typeface="+mj-lt"/>
              </a:rPr>
              <a:t>34 diagnosed MIS-C cases in </a:t>
            </a:r>
            <a:r>
              <a:rPr lang="en-US" sz="2000" b="1" dirty="0">
                <a:solidFill>
                  <a:srgbClr val="000000"/>
                </a:solidFill>
                <a:latin typeface="+mj-lt"/>
              </a:rPr>
              <a:t>the State of Nevada</a:t>
            </a:r>
            <a:r>
              <a:rPr lang="en-US" sz="2000" b="1" i="0" u="none" strike="noStrike" dirty="0">
                <a:solidFill>
                  <a:srgbClr val="000000"/>
                </a:solidFill>
                <a:effectLst/>
                <a:latin typeface="+mj-lt"/>
              </a:rPr>
              <a:t>; 22 of the diagnosed MIS-C cases also tested positive for COVID-19</a:t>
            </a:r>
            <a:r>
              <a:rPr lang="en-US" sz="2000" b="0" i="0" dirty="0">
                <a:solidFill>
                  <a:srgbClr val="000000"/>
                </a:solidFill>
                <a:effectLst/>
                <a:latin typeface="+mj-lt"/>
              </a:rPr>
              <a:t>​</a:t>
            </a: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a:p>
            <a:pPr algn="l" rtl="0" fontAlgn="base"/>
            <a:r>
              <a:rPr lang="en-US" b="0" i="0" dirty="0">
                <a:solidFill>
                  <a:srgbClr val="000000"/>
                </a:solidFill>
                <a:effectLst/>
                <a:latin typeface="Calibri" panose="020F0502020204030204" pitchFamily="34" charset="0"/>
              </a:rPr>
              <a:t>​</a:t>
            </a:r>
            <a:endParaRPr lang="en-US" b="0" i="0" dirty="0">
              <a:solidFill>
                <a:srgbClr val="000000"/>
              </a:solidFill>
              <a:effectLst/>
              <a:latin typeface="Segoe UI" panose="020B0502040204020203" pitchFamily="34" charset="0"/>
            </a:endParaRPr>
          </a:p>
          <a:p>
            <a:pPr algn="l" rtl="0" fontAlgn="base"/>
            <a:endParaRPr lang="en-US" b="0" i="0" dirty="0">
              <a:solidFill>
                <a:srgbClr val="000000"/>
              </a:solidFill>
              <a:effectLst/>
              <a:latin typeface="Arial" panose="020B0604020202020204" pitchFamily="34" charset="0"/>
            </a:endParaRPr>
          </a:p>
          <a:p>
            <a:pPr algn="l" rtl="0" fontAlgn="base"/>
            <a:r>
              <a:rPr lang="en-US" b="0" i="0" dirty="0">
                <a:solidFill>
                  <a:srgbClr val="000000"/>
                </a:solidFill>
                <a:effectLst/>
                <a:latin typeface="Calibri" panose="020F0502020204030204" pitchFamily="34" charset="0"/>
              </a:rPr>
              <a:t>​</a:t>
            </a:r>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sz="1800" b="0" i="0" dirty="0">
              <a:solidFill>
                <a:srgbClr val="000000"/>
              </a:solidFill>
              <a:effectLst/>
              <a:latin typeface="+mj-lt"/>
            </a:endParaRPr>
          </a:p>
          <a:p>
            <a:pPr marL="0" indent="0" algn="l" rtl="0" fontAlgn="base">
              <a:buNone/>
            </a:pPr>
            <a:endParaRPr lang="en-US" sz="1800" b="0" i="0" dirty="0">
              <a:solidFill>
                <a:srgbClr val="000000"/>
              </a:solidFill>
              <a:effectLst/>
              <a:latin typeface="+mj-lt"/>
            </a:endParaRPr>
          </a:p>
        </p:txBody>
      </p:sp>
    </p:spTree>
    <p:extLst>
      <p:ext uri="{BB962C8B-B14F-4D97-AF65-F5344CB8AC3E}">
        <p14:creationId xmlns:p14="http://schemas.microsoft.com/office/powerpoint/2010/main" val="101870295"/>
      </p:ext>
    </p:extLst>
  </p:cSld>
  <p:clrMapOvr>
    <a:masterClrMapping/>
  </p:clrMapOvr>
  <p:extLst>
    <p:ext uri="{6950BFC3-D8DA-4A85-94F7-54DA5524770B}">
      <p188:commentRel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2045326" y="134936"/>
            <a:ext cx="6866043" cy="1325563"/>
          </a:xfrm>
        </p:spPr>
        <p:txBody>
          <a:bodyPr>
            <a:noAutofit/>
          </a:bodyPr>
          <a:lstStyle/>
          <a:p>
            <a:r>
              <a:rPr lang="en-US" sz="2800" b="1" i="0" u="none" strike="noStrike" dirty="0">
                <a:solidFill>
                  <a:srgbClr val="000000"/>
                </a:solidFill>
                <a:effectLst/>
                <a:latin typeface="Calibri Light" panose="020F0302020204030204" pitchFamily="34" charset="0"/>
              </a:rPr>
              <a:t>Addressing Vaccine Hesitancy with Parents of Children and Youth with Special Healthcare Needs</a:t>
            </a:r>
            <a:r>
              <a:rPr lang="en-US" sz="2800" b="1" i="0" dirty="0">
                <a:solidFill>
                  <a:srgbClr val="000000"/>
                </a:solidFill>
                <a:effectLst/>
                <a:latin typeface="Calibri Light" panose="020F0302020204030204" pitchFamily="34" charset="0"/>
              </a:rPr>
              <a:t>​</a:t>
            </a:r>
            <a:endParaRPr lang="en-US" sz="2800" b="1" dirty="0">
              <a:solidFill>
                <a:schemeClr val="tx1"/>
              </a:solidFill>
              <a:latin typeface="+mj-lt"/>
              <a:cs typeface="Calibri" panose="020F0502020204030204" pitchFamily="34" charset="0"/>
            </a:endParaRP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240354" y="927218"/>
            <a:ext cx="8903646" cy="7109582"/>
          </a:xfrm>
        </p:spPr>
        <p:txBody>
          <a:bodyPr>
            <a:normAutofit/>
          </a:bodyPr>
          <a:lstStyle/>
          <a:p>
            <a:pPr algn="l" rtl="0" fontAlgn="base"/>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13</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6019410" y="6305977"/>
            <a:ext cx="2118913" cy="830997"/>
          </a:xfrm>
          <a:prstGeom prst="rect">
            <a:avLst/>
          </a:prstGeom>
          <a:noFill/>
        </p:spPr>
        <p:txBody>
          <a:bodyPr wrap="none" rtlCol="0">
            <a:spAutoFit/>
          </a:bodyPr>
          <a:lstStyle/>
          <a:p>
            <a:pPr algn="l" rtl="0" fontAlgn="base"/>
            <a:r>
              <a:rPr lang="en-US" sz="1200" b="0" i="0" u="none" strike="noStrike" dirty="0">
                <a:solidFill>
                  <a:srgbClr val="000000"/>
                </a:solidFill>
                <a:effectLst/>
                <a:latin typeface="Calibri" panose="020F0502020204030204" pitchFamily="34" charset="0"/>
              </a:rPr>
              <a:t>JAMA Pediatrics, October 2021</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Med (NY) Journal, May 2021​</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p:txBody>
      </p:sp>
      <p:sp>
        <p:nvSpPr>
          <p:cNvPr id="8" name="TextBox 7">
            <a:extLst>
              <a:ext uri="{FF2B5EF4-FFF2-40B4-BE49-F238E27FC236}">
                <a16:creationId xmlns:a16="http://schemas.microsoft.com/office/drawing/2014/main" id="{88F9F89B-DCE0-4407-BC6B-1C6194796A38}"/>
              </a:ext>
            </a:extLst>
          </p:cNvPr>
          <p:cNvSpPr txBox="1"/>
          <p:nvPr/>
        </p:nvSpPr>
        <p:spPr>
          <a:xfrm>
            <a:off x="489001" y="1511937"/>
            <a:ext cx="7897969" cy="6524863"/>
          </a:xfrm>
          <a:prstGeom prst="rect">
            <a:avLst/>
          </a:prstGeom>
          <a:noFill/>
        </p:spPr>
        <p:txBody>
          <a:bodyPr wrap="square">
            <a:spAutoFit/>
          </a:bodyPr>
          <a:lstStyle/>
          <a:p>
            <a:pPr algn="l" rtl="0" fontAlgn="base"/>
            <a:r>
              <a:rPr lang="en-US" sz="1600" b="1" i="0" u="sng" dirty="0">
                <a:solidFill>
                  <a:srgbClr val="000000"/>
                </a:solidFill>
                <a:effectLst/>
                <a:latin typeface="+mj-lt"/>
              </a:rPr>
              <a:t>Vaccine Hesitancy</a:t>
            </a:r>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Nationwide survey found that less than one-half of US parents are likely to have their children receive the COVID-19 vaccine due to concerns about vaccine safety and side effects</a:t>
            </a:r>
            <a:r>
              <a:rPr lang="en-US" sz="1600" b="0" i="0"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Parents of children living with autism and other intellectual and developmental disabilities can, at times, be vaccine hesitant due to a history of vaccine misinformation and possible distrust of the medical system</a:t>
            </a:r>
            <a:r>
              <a:rPr lang="en-US" sz="1600" b="0" i="0"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r>
              <a:rPr lang="en-US" sz="1600" b="1" i="1" u="none" strike="noStrike" dirty="0">
                <a:solidFill>
                  <a:srgbClr val="000000"/>
                </a:solidFill>
                <a:effectLst/>
                <a:latin typeface="+mj-lt"/>
              </a:rPr>
              <a:t>Vaccine hesitancy is complex:</a:t>
            </a:r>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Stems from a range of motivations and concerns: insufficient knowledge, lack of confidence in the benefits of vaccination, tangible fears (needles or medical settings), or over confidence in one’s ability to avoid the disease in question</a:t>
            </a:r>
            <a:r>
              <a:rPr lang="en-US" sz="1600" b="0" i="0"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Throughout the duration of the COVID-19 pandemic, studies have shown vaccine hesitancy has steadily decreased and that healthcare providers are the most trusted source of information</a:t>
            </a:r>
            <a:r>
              <a:rPr lang="en-US" sz="1600" b="0" i="0"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Addressing vaccine hesitancy requires focusing on the needs and concerns of individuals, families and communities</a:t>
            </a:r>
            <a:r>
              <a:rPr lang="en-US" sz="1600" b="0" i="0" dirty="0">
                <a:solidFill>
                  <a:srgbClr val="000000"/>
                </a:solidFill>
                <a:effectLst/>
                <a:latin typeface="+mj-lt"/>
              </a:rPr>
              <a:t>​</a:t>
            </a:r>
          </a:p>
          <a:p>
            <a:pPr algn="l" rtl="0" fontAlgn="base"/>
            <a:endParaRPr lang="en-US" sz="1600" b="0" i="0" dirty="0">
              <a:solidFill>
                <a:srgbClr val="000000"/>
              </a:solidFill>
              <a:effectLst/>
              <a:latin typeface="Arial" panose="020B0604020202020204" pitchFamily="34" charset="0"/>
            </a:endParaRPr>
          </a:p>
          <a:p>
            <a:pPr algn="l" rtl="0" fontAlgn="base">
              <a:buFont typeface="Arial" panose="020B0604020202020204" pitchFamily="34" charset="0"/>
              <a:buChar char="•"/>
            </a:pPr>
            <a:endParaRPr lang="en-US" sz="1600" b="0" i="0" dirty="0">
              <a:solidFill>
                <a:srgbClr val="000000"/>
              </a:solidFill>
              <a:effectLst/>
              <a:latin typeface="Arial" panose="020B0604020202020204" pitchFamily="34" charset="0"/>
            </a:endParaRPr>
          </a:p>
          <a:p>
            <a:pPr algn="l" rtl="0" fontAlgn="base"/>
            <a:r>
              <a:rPr lang="en-US" sz="1600" b="0" i="0" dirty="0">
                <a:solidFill>
                  <a:srgbClr val="000000"/>
                </a:solidFill>
                <a:effectLst/>
                <a:latin typeface="Calibri" panose="020F0502020204030204" pitchFamily="34" charset="0"/>
              </a:rPr>
              <a:t>​</a:t>
            </a:r>
            <a:endParaRPr lang="en-US" sz="1600" b="0" i="0" dirty="0">
              <a:solidFill>
                <a:srgbClr val="000000"/>
              </a:solidFill>
              <a:effectLst/>
              <a:latin typeface="Segoe UI" panose="020B0502040204020203" pitchFamily="34" charset="0"/>
            </a:endParaRPr>
          </a:p>
          <a:p>
            <a:pPr algn="l" rtl="0" fontAlgn="base"/>
            <a:endParaRPr lang="en-US" sz="1600" b="0" i="0" dirty="0">
              <a:solidFill>
                <a:srgbClr val="000000"/>
              </a:solidFill>
              <a:effectLst/>
              <a:latin typeface="Arial" panose="020B0604020202020204" pitchFamily="34" charset="0"/>
            </a:endParaRPr>
          </a:p>
          <a:p>
            <a:pPr algn="l" rtl="0" fontAlgn="base"/>
            <a:r>
              <a:rPr lang="en-US" sz="1600" b="0" i="0" dirty="0">
                <a:solidFill>
                  <a:srgbClr val="000000"/>
                </a:solidFill>
                <a:effectLst/>
                <a:latin typeface="Calibri" panose="020F0502020204030204" pitchFamily="34" charset="0"/>
              </a:rPr>
              <a:t>​</a:t>
            </a:r>
            <a:endParaRPr lang="en-US" sz="1600"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sz="1600" b="0" i="0" dirty="0">
              <a:solidFill>
                <a:srgbClr val="000000"/>
              </a:solidFill>
              <a:effectLst/>
              <a:latin typeface="+mj-lt"/>
            </a:endParaRPr>
          </a:p>
          <a:p>
            <a:pPr marL="0" indent="0" algn="l" rtl="0" fontAlgn="base">
              <a:buNone/>
            </a:pPr>
            <a:endParaRPr lang="en-US" sz="1800" b="0" i="0" dirty="0">
              <a:solidFill>
                <a:srgbClr val="000000"/>
              </a:solidFill>
              <a:effectLst/>
              <a:latin typeface="+mj-lt"/>
            </a:endParaRPr>
          </a:p>
        </p:txBody>
      </p:sp>
    </p:spTree>
    <p:extLst>
      <p:ext uri="{BB962C8B-B14F-4D97-AF65-F5344CB8AC3E}">
        <p14:creationId xmlns:p14="http://schemas.microsoft.com/office/powerpoint/2010/main" val="2947010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2045326" y="134936"/>
            <a:ext cx="6866043" cy="1325563"/>
          </a:xfrm>
        </p:spPr>
        <p:txBody>
          <a:bodyPr>
            <a:noAutofit/>
          </a:bodyPr>
          <a:lstStyle/>
          <a:p>
            <a:r>
              <a:rPr lang="en-US" sz="2800" b="1" i="0" u="none" strike="noStrike" dirty="0">
                <a:solidFill>
                  <a:srgbClr val="000000"/>
                </a:solidFill>
                <a:effectLst/>
                <a:latin typeface="Calibri Light" panose="020F0302020204030204" pitchFamily="34" charset="0"/>
              </a:rPr>
              <a:t>Tips for Talking to Children and Youth with Special Healthcare Needs, Including Intellectual and Developmental Disabilities</a:t>
            </a:r>
            <a:r>
              <a:rPr lang="en-US" sz="2800" b="1" i="0" dirty="0">
                <a:solidFill>
                  <a:srgbClr val="000000"/>
                </a:solidFill>
                <a:effectLst/>
                <a:latin typeface="Calibri Light" panose="020F0302020204030204" pitchFamily="34" charset="0"/>
              </a:rPr>
              <a:t>​</a:t>
            </a:r>
            <a:endParaRPr lang="en-US" sz="2800" b="1" dirty="0">
              <a:solidFill>
                <a:schemeClr val="tx1"/>
              </a:solidFill>
              <a:latin typeface="+mj-lt"/>
              <a:cs typeface="Calibri" panose="020F0502020204030204" pitchFamily="34" charset="0"/>
            </a:endParaRP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240354" y="927218"/>
            <a:ext cx="8903646" cy="7109582"/>
          </a:xfrm>
        </p:spPr>
        <p:txBody>
          <a:bodyPr>
            <a:normAutofit/>
          </a:bodyPr>
          <a:lstStyle/>
          <a:p>
            <a:pPr algn="l" rtl="0" fontAlgn="base"/>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14</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5829300" y="6308080"/>
            <a:ext cx="2271776" cy="461665"/>
          </a:xfrm>
          <a:prstGeom prst="rect">
            <a:avLst/>
          </a:prstGeom>
          <a:noFill/>
        </p:spPr>
        <p:txBody>
          <a:bodyPr wrap="none" rtlCol="0">
            <a:spAutoFit/>
          </a:bodyPr>
          <a:lstStyle/>
          <a:p>
            <a:pPr algn="l" rtl="0" fontAlgn="base"/>
            <a:r>
              <a:rPr lang="en-US" sz="1200" b="0" i="0" dirty="0">
                <a:solidFill>
                  <a:srgbClr val="000000"/>
                </a:solidFill>
                <a:effectLst/>
                <a:latin typeface="Calibri" panose="020F0502020204030204" pitchFamily="34" charset="0"/>
              </a:rPr>
              <a:t>Centers for Disease Control, 2021​</a:t>
            </a:r>
            <a:r>
              <a:rPr lang="en-US" sz="1200" b="0" i="0" u="none" strike="noStrike"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p:txBody>
      </p:sp>
      <p:sp>
        <p:nvSpPr>
          <p:cNvPr id="8" name="TextBox 7">
            <a:extLst>
              <a:ext uri="{FF2B5EF4-FFF2-40B4-BE49-F238E27FC236}">
                <a16:creationId xmlns:a16="http://schemas.microsoft.com/office/drawing/2014/main" id="{88F9F89B-DCE0-4407-BC6B-1C6194796A38}"/>
              </a:ext>
            </a:extLst>
          </p:cNvPr>
          <p:cNvSpPr txBox="1"/>
          <p:nvPr/>
        </p:nvSpPr>
        <p:spPr>
          <a:xfrm>
            <a:off x="617381" y="1784766"/>
            <a:ext cx="7897969" cy="4247317"/>
          </a:xfrm>
          <a:prstGeom prst="rect">
            <a:avLst/>
          </a:prstGeom>
          <a:noFill/>
        </p:spPr>
        <p:txBody>
          <a:bodyPr wrap="square">
            <a:spAutoFit/>
          </a:bodyPr>
          <a:lstStyle/>
          <a:p>
            <a:pPr algn="l" rtl="0" fontAlgn="base"/>
            <a:r>
              <a:rPr lang="en-US" b="1" i="0" u="sng" strike="noStrike" dirty="0">
                <a:solidFill>
                  <a:srgbClr val="000000"/>
                </a:solidFill>
                <a:effectLst/>
                <a:latin typeface="+mj-lt"/>
              </a:rPr>
              <a:t>Use plain language</a:t>
            </a:r>
            <a:r>
              <a:rPr lang="en-US" b="0" i="0" u="sng" dirty="0">
                <a:solidFill>
                  <a:srgbClr val="000000"/>
                </a:solidFill>
                <a:effectLst/>
                <a:latin typeface="+mj-lt"/>
              </a:rPr>
              <a:t>​</a:t>
            </a:r>
          </a:p>
          <a:p>
            <a:pPr algn="l" rtl="0" fontAlgn="base">
              <a:buFont typeface="Arial" panose="020B0604020202020204" pitchFamily="34" charset="0"/>
              <a:buChar char="•"/>
            </a:pPr>
            <a:r>
              <a:rPr lang="en-US" b="0" i="0" u="none" strike="noStrike" dirty="0">
                <a:solidFill>
                  <a:srgbClr val="000000"/>
                </a:solidFill>
                <a:effectLst/>
                <a:latin typeface="+mj-lt"/>
              </a:rPr>
              <a:t> Plain language ensures the information provided is universally acceptable and anyone can understand; avoid metaphors and figures of speech.</a:t>
            </a:r>
            <a:r>
              <a:rPr lang="en-US" b="0" i="0" dirty="0">
                <a:solidFill>
                  <a:srgbClr val="000000"/>
                </a:solidFill>
                <a:effectLst/>
                <a:latin typeface="+mj-lt"/>
              </a:rPr>
              <a:t>​</a:t>
            </a:r>
          </a:p>
          <a:p>
            <a:pPr algn="l" rtl="0" fontAlgn="base">
              <a:buFont typeface="Arial" panose="020B0604020202020204" pitchFamily="34" charset="0"/>
              <a:buChar char="•"/>
            </a:pPr>
            <a:endParaRPr lang="en-US" b="0" i="0" u="sng" dirty="0">
              <a:solidFill>
                <a:srgbClr val="000000"/>
              </a:solidFill>
              <a:effectLst/>
              <a:latin typeface="+mj-lt"/>
            </a:endParaRPr>
          </a:p>
          <a:p>
            <a:pPr algn="l" rtl="0" fontAlgn="base"/>
            <a:r>
              <a:rPr lang="en-US" b="1" i="0" u="sng" strike="noStrike" dirty="0">
                <a:solidFill>
                  <a:srgbClr val="000000"/>
                </a:solidFill>
                <a:effectLst/>
                <a:latin typeface="+mj-lt"/>
              </a:rPr>
              <a:t>Show that you’re listening</a:t>
            </a:r>
            <a:r>
              <a:rPr lang="en-US" b="0" i="0" u="sng" dirty="0">
                <a:solidFill>
                  <a:srgbClr val="000000"/>
                </a:solidFill>
                <a:effectLst/>
                <a:latin typeface="+mj-lt"/>
              </a:rPr>
              <a:t>​</a:t>
            </a:r>
          </a:p>
          <a:p>
            <a:pPr algn="l" rtl="0" fontAlgn="base">
              <a:buFont typeface="Arial" panose="020B0604020202020204" pitchFamily="34" charset="0"/>
              <a:buChar char="•"/>
            </a:pPr>
            <a:r>
              <a:rPr lang="en-US" b="0" i="0" u="none" strike="noStrike" dirty="0">
                <a:solidFill>
                  <a:srgbClr val="000000"/>
                </a:solidFill>
                <a:effectLst/>
                <a:latin typeface="+mj-lt"/>
              </a:rPr>
              <a:t> The COVID-19 pandemic has been hard for everyone, but children and youth with special healthcare needs – including their parents and caregivers – may face additional challenges. Show your patient that you understand by listening to their concerns, </a:t>
            </a:r>
            <a:r>
              <a:rPr lang="en-US" b="0" i="1" u="none" strike="noStrike" dirty="0">
                <a:solidFill>
                  <a:srgbClr val="000000"/>
                </a:solidFill>
                <a:effectLst/>
                <a:latin typeface="+mj-lt"/>
              </a:rPr>
              <a:t>especially those that are specific to their child </a:t>
            </a:r>
            <a:r>
              <a:rPr lang="en-US" b="0" i="0" u="none" strike="noStrike" dirty="0">
                <a:solidFill>
                  <a:srgbClr val="000000"/>
                </a:solidFill>
                <a:effectLst/>
                <a:latin typeface="+mj-lt"/>
              </a:rPr>
              <a:t>– then repeating what you’ve heard in your own words.</a:t>
            </a:r>
            <a:r>
              <a:rPr lang="en-US" b="0" i="0" dirty="0">
                <a:solidFill>
                  <a:srgbClr val="000000"/>
                </a:solidFill>
                <a:effectLst/>
                <a:latin typeface="+mj-lt"/>
              </a:rPr>
              <a:t>​</a:t>
            </a:r>
          </a:p>
          <a:p>
            <a:pPr algn="l" rtl="0" fontAlgn="base">
              <a:buFont typeface="Arial" panose="020B0604020202020204" pitchFamily="34" charset="0"/>
              <a:buChar char="•"/>
            </a:pPr>
            <a:endParaRPr lang="en-US" b="0" i="0" dirty="0">
              <a:solidFill>
                <a:srgbClr val="000000"/>
              </a:solidFill>
              <a:effectLst/>
              <a:latin typeface="+mj-lt"/>
            </a:endParaRPr>
          </a:p>
          <a:p>
            <a:pPr algn="l" rtl="0" fontAlgn="base"/>
            <a:r>
              <a:rPr lang="en-US" b="1" i="0" u="sng" strike="noStrike" dirty="0">
                <a:solidFill>
                  <a:srgbClr val="000000"/>
                </a:solidFill>
                <a:effectLst/>
                <a:latin typeface="+mj-lt"/>
              </a:rPr>
              <a:t>Say it in pictures</a:t>
            </a:r>
            <a:r>
              <a:rPr lang="en-US" b="0" i="0" u="sng" dirty="0">
                <a:solidFill>
                  <a:srgbClr val="000000"/>
                </a:solidFill>
                <a:effectLst/>
                <a:latin typeface="+mj-lt"/>
              </a:rPr>
              <a:t>​</a:t>
            </a:r>
          </a:p>
          <a:p>
            <a:pPr algn="l" rtl="0" fontAlgn="base">
              <a:buFont typeface="Arial" panose="020B0604020202020204" pitchFamily="34" charset="0"/>
              <a:buChar char="•"/>
            </a:pPr>
            <a:r>
              <a:rPr lang="en-US" b="0" i="0" u="none" strike="noStrike" dirty="0">
                <a:solidFill>
                  <a:srgbClr val="000000"/>
                </a:solidFill>
                <a:effectLst/>
                <a:latin typeface="+mj-lt"/>
              </a:rPr>
              <a:t> When you recommend protective behaviors, use literal, realistic images to help your patients visualize those behaviors; considering breaking down behaviors into a series of steps – using 1 image to illustrate each step (see resources).</a:t>
            </a:r>
            <a:r>
              <a:rPr lang="en-US" b="0" i="0" dirty="0">
                <a:solidFill>
                  <a:srgbClr val="000000"/>
                </a:solidFill>
                <a:effectLst/>
                <a:latin typeface="+mj-lt"/>
              </a:rPr>
              <a:t>​</a:t>
            </a:r>
          </a:p>
        </p:txBody>
      </p:sp>
    </p:spTree>
    <p:extLst>
      <p:ext uri="{BB962C8B-B14F-4D97-AF65-F5344CB8AC3E}">
        <p14:creationId xmlns:p14="http://schemas.microsoft.com/office/powerpoint/2010/main" val="2197004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2037603" y="406366"/>
            <a:ext cx="6866043" cy="1325563"/>
          </a:xfrm>
        </p:spPr>
        <p:txBody>
          <a:bodyPr>
            <a:noAutofit/>
          </a:bodyPr>
          <a:lstStyle/>
          <a:p>
            <a:r>
              <a:rPr lang="en-US" sz="2800" b="1" i="0" u="none" strike="noStrike" dirty="0">
                <a:solidFill>
                  <a:srgbClr val="000000"/>
                </a:solidFill>
                <a:effectLst/>
                <a:latin typeface="Calibri Light"/>
                <a:cs typeface="Times New Roman"/>
              </a:rPr>
              <a:t>Tips for Talking to Children and Youth with Special Healthcare Needs, Including Intellectual and Developmental Disabilities </a:t>
            </a:r>
            <a:r>
              <a:rPr lang="en-US" sz="2800" b="1" dirty="0">
                <a:solidFill>
                  <a:srgbClr val="000000"/>
                </a:solidFill>
                <a:latin typeface="Calibri Light"/>
                <a:cs typeface="Times New Roman"/>
              </a:rPr>
              <a:t>(Continued)</a:t>
            </a:r>
            <a:endParaRPr lang="en-US" sz="2800" b="1" dirty="0">
              <a:solidFill>
                <a:schemeClr val="tx1"/>
              </a:solidFill>
              <a:latin typeface="Calibri Light"/>
              <a:cs typeface="Times New Roman"/>
            </a:endParaRP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240354" y="927218"/>
            <a:ext cx="8903646" cy="7109582"/>
          </a:xfrm>
        </p:spPr>
        <p:txBody>
          <a:bodyPr>
            <a:normAutofit/>
          </a:bodyPr>
          <a:lstStyle/>
          <a:p>
            <a:pPr algn="l" rtl="0" fontAlgn="base"/>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15</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4206562" y="6305977"/>
            <a:ext cx="4009816" cy="830997"/>
          </a:xfrm>
          <a:prstGeom prst="rect">
            <a:avLst/>
          </a:prstGeom>
          <a:noFill/>
        </p:spPr>
        <p:txBody>
          <a:bodyPr wrap="none" rtlCol="0">
            <a:spAutoFit/>
          </a:bodyPr>
          <a:lstStyle/>
          <a:p>
            <a:pPr algn="l" rtl="0" fontAlgn="base"/>
            <a:r>
              <a:rPr lang="en-US" sz="1200" b="0" i="0" u="none" strike="noStrike" dirty="0">
                <a:solidFill>
                  <a:srgbClr val="000000"/>
                </a:solidFill>
                <a:effectLst/>
                <a:latin typeface="Calibri" panose="020F0502020204030204" pitchFamily="34" charset="0"/>
              </a:rPr>
              <a:t>Centers for Disease Control, 2021​</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Shelby, Ashley. </a:t>
            </a:r>
            <a:r>
              <a:rPr lang="en-US" sz="1200" b="0" i="1" u="none" strike="noStrike" dirty="0">
                <a:solidFill>
                  <a:srgbClr val="000000"/>
                </a:solidFill>
                <a:effectLst/>
                <a:latin typeface="Calibri" panose="020F0502020204030204" pitchFamily="34" charset="0"/>
              </a:rPr>
              <a:t>Human Vaccines &amp; </a:t>
            </a:r>
            <a:r>
              <a:rPr lang="en-US" sz="1200" b="0" i="1" u="none" strike="noStrike" dirty="0" err="1">
                <a:solidFill>
                  <a:srgbClr val="000000"/>
                </a:solidFill>
                <a:effectLst/>
                <a:latin typeface="Calibri" panose="020F0502020204030204" pitchFamily="34" charset="0"/>
              </a:rPr>
              <a:t>Immunotherapeutics</a:t>
            </a:r>
            <a:r>
              <a:rPr lang="en-US" sz="1200" b="0" i="0" u="none" strike="noStrike" dirty="0">
                <a:solidFill>
                  <a:srgbClr val="000000"/>
                </a:solidFill>
                <a:effectLst/>
                <a:latin typeface="Calibri" panose="020F0502020204030204" pitchFamily="34" charset="0"/>
              </a:rPr>
              <a:t>, 2013</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Calibri" panose="020F0502020204030204" pitchFamily="34" charset="0"/>
              </a:rPr>
              <a:t>​</a:t>
            </a:r>
            <a:r>
              <a:rPr lang="en-US" sz="1200" b="0" i="0" u="none" strike="noStrike"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p:txBody>
      </p:sp>
      <p:sp>
        <p:nvSpPr>
          <p:cNvPr id="8" name="TextBox 7">
            <a:extLst>
              <a:ext uri="{FF2B5EF4-FFF2-40B4-BE49-F238E27FC236}">
                <a16:creationId xmlns:a16="http://schemas.microsoft.com/office/drawing/2014/main" id="{88F9F89B-DCE0-4407-BC6B-1C6194796A38}"/>
              </a:ext>
            </a:extLst>
          </p:cNvPr>
          <p:cNvSpPr txBox="1"/>
          <p:nvPr/>
        </p:nvSpPr>
        <p:spPr>
          <a:xfrm>
            <a:off x="501880" y="1949964"/>
            <a:ext cx="7897969" cy="3970318"/>
          </a:xfrm>
          <a:prstGeom prst="rect">
            <a:avLst/>
          </a:prstGeom>
          <a:noFill/>
        </p:spPr>
        <p:txBody>
          <a:bodyPr wrap="square">
            <a:spAutoFit/>
          </a:bodyPr>
          <a:lstStyle/>
          <a:p>
            <a:pPr algn="l" rtl="0" fontAlgn="base"/>
            <a:r>
              <a:rPr lang="en-US" b="1" i="0" u="sng" strike="noStrike" dirty="0">
                <a:solidFill>
                  <a:srgbClr val="000000"/>
                </a:solidFill>
                <a:effectLst/>
                <a:latin typeface="+mj-lt"/>
              </a:rPr>
              <a:t>Include everyone in the conversation</a:t>
            </a:r>
            <a:r>
              <a:rPr lang="en-US" b="0" i="0" u="sng" dirty="0">
                <a:solidFill>
                  <a:srgbClr val="000000"/>
                </a:solidFill>
                <a:effectLst/>
                <a:latin typeface="+mj-lt"/>
              </a:rPr>
              <a:t>​</a:t>
            </a:r>
          </a:p>
          <a:p>
            <a:pPr algn="l" rtl="0" fontAlgn="base">
              <a:buFont typeface="Arial" panose="020B0604020202020204" pitchFamily="34" charset="0"/>
              <a:buChar char="•"/>
            </a:pPr>
            <a:r>
              <a:rPr lang="en-US" b="0" i="0" u="none" strike="noStrike" dirty="0">
                <a:solidFill>
                  <a:srgbClr val="000000"/>
                </a:solidFill>
                <a:effectLst/>
                <a:latin typeface="+mj-lt"/>
              </a:rPr>
              <a:t> Including the child (when appropriate), parent/caregiver and/or support person in the conversation is important. Ensure everyone is on the same page and included.</a:t>
            </a:r>
            <a:r>
              <a:rPr lang="en-US" b="0" i="0" dirty="0">
                <a:solidFill>
                  <a:srgbClr val="000000"/>
                </a:solidFill>
                <a:effectLst/>
                <a:latin typeface="+mj-lt"/>
              </a:rPr>
              <a:t>​</a:t>
            </a:r>
          </a:p>
          <a:p>
            <a:pPr algn="l" rtl="0" fontAlgn="base">
              <a:buFont typeface="Arial" panose="020B0604020202020204" pitchFamily="34" charset="0"/>
              <a:buChar char="•"/>
            </a:pPr>
            <a:endParaRPr lang="en-US" b="0" i="0" dirty="0">
              <a:solidFill>
                <a:srgbClr val="000000"/>
              </a:solidFill>
              <a:effectLst/>
              <a:latin typeface="+mj-lt"/>
            </a:endParaRPr>
          </a:p>
          <a:p>
            <a:pPr algn="l" rtl="0" fontAlgn="base"/>
            <a:r>
              <a:rPr lang="en-US" b="1" i="0" u="sng" strike="noStrike" dirty="0">
                <a:solidFill>
                  <a:srgbClr val="000000"/>
                </a:solidFill>
                <a:effectLst/>
                <a:latin typeface="+mj-lt"/>
              </a:rPr>
              <a:t>Repeat key takeaways</a:t>
            </a:r>
            <a:r>
              <a:rPr lang="en-US" b="0" i="0" u="sng" dirty="0">
                <a:solidFill>
                  <a:srgbClr val="000000"/>
                </a:solidFill>
                <a:effectLst/>
                <a:latin typeface="+mj-lt"/>
              </a:rPr>
              <a:t>​</a:t>
            </a:r>
          </a:p>
          <a:p>
            <a:pPr algn="l" rtl="0" fontAlgn="base">
              <a:buFont typeface="Arial" panose="020B0604020202020204" pitchFamily="34" charset="0"/>
              <a:buChar char="•"/>
            </a:pPr>
            <a:r>
              <a:rPr lang="en-US" b="0" i="0" u="none" strike="noStrike" dirty="0">
                <a:solidFill>
                  <a:srgbClr val="000000"/>
                </a:solidFill>
                <a:effectLst/>
                <a:latin typeface="+mj-lt"/>
              </a:rPr>
              <a:t> Repetition is often useful; as you wrap up your visit, take time to repeat the main ideas and takeaways</a:t>
            </a:r>
            <a:r>
              <a:rPr lang="en-US" b="0" i="0" dirty="0">
                <a:solidFill>
                  <a:srgbClr val="000000"/>
                </a:solidFill>
                <a:effectLst/>
                <a:latin typeface="+mj-lt"/>
              </a:rPr>
              <a:t>​</a:t>
            </a:r>
          </a:p>
          <a:p>
            <a:pPr algn="l" rtl="0" fontAlgn="base">
              <a:buFont typeface="Arial" panose="020B0604020202020204" pitchFamily="34" charset="0"/>
              <a:buChar char="•"/>
            </a:pPr>
            <a:endParaRPr lang="en-US" b="0" i="0" u="sng" dirty="0">
              <a:solidFill>
                <a:srgbClr val="000000"/>
              </a:solidFill>
              <a:effectLst/>
              <a:latin typeface="+mj-lt"/>
            </a:endParaRPr>
          </a:p>
          <a:p>
            <a:pPr algn="l" rtl="0" fontAlgn="base"/>
            <a:r>
              <a:rPr lang="en-US" b="1" i="0" u="sng" strike="noStrike" dirty="0">
                <a:solidFill>
                  <a:srgbClr val="000000"/>
                </a:solidFill>
                <a:effectLst/>
                <a:latin typeface="+mj-lt"/>
              </a:rPr>
              <a:t>Use personal anecdotes</a:t>
            </a:r>
            <a:r>
              <a:rPr lang="en-US" b="0" i="0" u="sng" dirty="0">
                <a:solidFill>
                  <a:srgbClr val="000000"/>
                </a:solidFill>
                <a:effectLst/>
                <a:latin typeface="+mj-lt"/>
              </a:rPr>
              <a:t>​</a:t>
            </a:r>
          </a:p>
          <a:p>
            <a:pPr algn="l" rtl="0" fontAlgn="base">
              <a:buFont typeface="Arial" panose="020B0604020202020204" pitchFamily="34" charset="0"/>
              <a:buChar char="•"/>
            </a:pPr>
            <a:r>
              <a:rPr lang="en-US" b="0" i="0" u="none" strike="noStrike" dirty="0">
                <a:solidFill>
                  <a:srgbClr val="000000"/>
                </a:solidFill>
                <a:effectLst/>
                <a:latin typeface="+mj-lt"/>
              </a:rPr>
              <a:t> A provider-as-parent/family member approach has shown to be effective in conveying trust in the science behind vaccines. Sharing personal anecdotes, or why a provider has/would vaccinate their own child/niece/nephew allows for an opportunity to blend scientific data with personal experience and demonstrate that the provider has the same concerns, as a parent.</a:t>
            </a:r>
            <a:endParaRPr lang="en-US" b="0" i="0" dirty="0">
              <a:solidFill>
                <a:srgbClr val="000000"/>
              </a:solidFill>
              <a:effectLst/>
              <a:latin typeface="+mj-lt"/>
            </a:endParaRPr>
          </a:p>
        </p:txBody>
      </p:sp>
    </p:spTree>
    <p:extLst>
      <p:ext uri="{BB962C8B-B14F-4D97-AF65-F5344CB8AC3E}">
        <p14:creationId xmlns:p14="http://schemas.microsoft.com/office/powerpoint/2010/main" val="2277260651"/>
      </p:ext>
    </p:extLst>
  </p:cSld>
  <p:clrMapOvr>
    <a:masterClrMapping/>
  </p:clrMapOvr>
  <p:extLst>
    <p:ext uri="{6950BFC3-D8DA-4A85-94F7-54DA5524770B}">
      <p188:commentRel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2045326" y="134936"/>
            <a:ext cx="6866043" cy="1325563"/>
          </a:xfrm>
        </p:spPr>
        <p:txBody>
          <a:bodyPr>
            <a:noAutofit/>
          </a:bodyPr>
          <a:lstStyle/>
          <a:p>
            <a:r>
              <a:rPr lang="en-US" sz="2800" b="1" i="0" u="none" strike="noStrike" dirty="0">
                <a:solidFill>
                  <a:srgbClr val="000000"/>
                </a:solidFill>
                <a:effectLst/>
                <a:latin typeface="Calibri Light" panose="020F0302020204030204" pitchFamily="34" charset="0"/>
              </a:rPr>
              <a:t>Vaccinating Children and Youth who are Home-bound or Living in Small-group settings with the COVID-19 Vaccine</a:t>
            </a:r>
            <a:endParaRPr lang="en-US" sz="2800" b="1" dirty="0">
              <a:solidFill>
                <a:schemeClr val="tx1"/>
              </a:solidFill>
              <a:latin typeface="+mj-lt"/>
              <a:cs typeface="Calibri" panose="020F0502020204030204" pitchFamily="34" charset="0"/>
            </a:endParaRP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240354" y="927218"/>
            <a:ext cx="8903646" cy="7109582"/>
          </a:xfrm>
        </p:spPr>
        <p:txBody>
          <a:bodyPr>
            <a:normAutofit/>
          </a:bodyPr>
          <a:lstStyle/>
          <a:p>
            <a:pPr algn="l" rtl="0" fontAlgn="base"/>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16</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4206562" y="6305977"/>
            <a:ext cx="4009816" cy="830997"/>
          </a:xfrm>
          <a:prstGeom prst="rect">
            <a:avLst/>
          </a:prstGeom>
          <a:noFill/>
        </p:spPr>
        <p:txBody>
          <a:bodyPr wrap="none" rtlCol="0">
            <a:spAutoFit/>
          </a:bodyPr>
          <a:lstStyle/>
          <a:p>
            <a:pPr algn="l" rtl="0" fontAlgn="base"/>
            <a:r>
              <a:rPr lang="en-US" sz="1200" b="0" i="0" u="none" strike="noStrike" dirty="0">
                <a:solidFill>
                  <a:srgbClr val="000000"/>
                </a:solidFill>
                <a:effectLst/>
                <a:latin typeface="Calibri" panose="020F0502020204030204" pitchFamily="34" charset="0"/>
              </a:rPr>
              <a:t>Centers for Disease Control, 2021​</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Shelby, Ashley. </a:t>
            </a:r>
            <a:r>
              <a:rPr lang="en-US" sz="1200" b="0" i="1" u="none" strike="noStrike" dirty="0">
                <a:solidFill>
                  <a:srgbClr val="000000"/>
                </a:solidFill>
                <a:effectLst/>
                <a:latin typeface="Calibri" panose="020F0502020204030204" pitchFamily="34" charset="0"/>
              </a:rPr>
              <a:t>Human Vaccines &amp; </a:t>
            </a:r>
            <a:r>
              <a:rPr lang="en-US" sz="1200" b="0" i="1" u="none" strike="noStrike" dirty="0" err="1">
                <a:solidFill>
                  <a:srgbClr val="000000"/>
                </a:solidFill>
                <a:effectLst/>
                <a:latin typeface="Calibri" panose="020F0502020204030204" pitchFamily="34" charset="0"/>
              </a:rPr>
              <a:t>Immunotherapeutics</a:t>
            </a:r>
            <a:r>
              <a:rPr lang="en-US" sz="1200" b="0" i="0" u="none" strike="noStrike" dirty="0">
                <a:solidFill>
                  <a:srgbClr val="000000"/>
                </a:solidFill>
                <a:effectLst/>
                <a:latin typeface="Calibri" panose="020F0502020204030204" pitchFamily="34" charset="0"/>
              </a:rPr>
              <a:t>, 2013</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Calibri" panose="020F0502020204030204" pitchFamily="34" charset="0"/>
              </a:rPr>
              <a:t>​</a:t>
            </a:r>
            <a:r>
              <a:rPr lang="en-US" sz="1200" b="0" i="0" u="none" strike="noStrike"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p:txBody>
      </p:sp>
      <p:sp>
        <p:nvSpPr>
          <p:cNvPr id="8" name="TextBox 7">
            <a:extLst>
              <a:ext uri="{FF2B5EF4-FFF2-40B4-BE49-F238E27FC236}">
                <a16:creationId xmlns:a16="http://schemas.microsoft.com/office/drawing/2014/main" id="{88F9F89B-DCE0-4407-BC6B-1C6194796A38}"/>
              </a:ext>
            </a:extLst>
          </p:cNvPr>
          <p:cNvSpPr txBox="1"/>
          <p:nvPr/>
        </p:nvSpPr>
        <p:spPr>
          <a:xfrm>
            <a:off x="240354" y="1769378"/>
            <a:ext cx="8663292" cy="4278094"/>
          </a:xfrm>
          <a:prstGeom prst="rect">
            <a:avLst/>
          </a:prstGeom>
          <a:noFill/>
        </p:spPr>
        <p:txBody>
          <a:bodyPr wrap="square">
            <a:spAutoFit/>
          </a:bodyPr>
          <a:lstStyle/>
          <a:p>
            <a:pPr algn="l" rtl="0" fontAlgn="base"/>
            <a:r>
              <a:rPr lang="en-US" sz="1600" b="1" i="0" u="sng" strike="noStrike" dirty="0">
                <a:solidFill>
                  <a:srgbClr val="000000"/>
                </a:solidFill>
                <a:effectLst/>
                <a:latin typeface="+mj-lt"/>
              </a:rPr>
              <a:t>Vaccinating Children and Youth who are Home-bound or living in Small-group Settings</a:t>
            </a:r>
            <a:r>
              <a:rPr lang="en-US" sz="1600" b="0" i="0" u="sng"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COVID-19 Vaccination of homebound children and youth presents unique challenges</a:t>
            </a:r>
            <a:r>
              <a:rPr lang="en-US" sz="1600" b="0" i="0"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Children and youth who are home-bound include those that need the help of another person or medical equipment, such as crutches, a walker, or a wheelchair to leave their home, or their medical provider believes their health or illness could get worse if they leave their home; this includes living in small group settings (residential facilities, group homes, etc.)</a:t>
            </a:r>
            <a:r>
              <a:rPr lang="en-US" sz="1600" b="0" i="0" dirty="0">
                <a:solidFill>
                  <a:srgbClr val="000000"/>
                </a:solidFill>
                <a:effectLst/>
                <a:latin typeface="+mj-lt"/>
              </a:rPr>
              <a:t>​</a:t>
            </a:r>
          </a:p>
          <a:p>
            <a:pPr algn="l" rtl="0" fontAlgn="base">
              <a:buFont typeface="Arial" panose="020B0604020202020204" pitchFamily="34" charset="0"/>
              <a:buChar char="•"/>
            </a:pPr>
            <a:endParaRPr lang="en-US" sz="1600" b="0" i="0" dirty="0">
              <a:solidFill>
                <a:srgbClr val="000000"/>
              </a:solidFill>
              <a:effectLst/>
              <a:latin typeface="+mj-lt"/>
            </a:endParaRPr>
          </a:p>
          <a:p>
            <a:pPr algn="l" rtl="0" fontAlgn="base"/>
            <a:r>
              <a:rPr lang="en-US" sz="1600" b="1" i="0" u="sng" dirty="0">
                <a:solidFill>
                  <a:srgbClr val="000000"/>
                </a:solidFill>
                <a:effectLst/>
                <a:latin typeface="+mj-lt"/>
              </a:rPr>
              <a:t>Ongoing Training for Healthcare Providers is Essential:</a:t>
            </a:r>
            <a:r>
              <a:rPr lang="en-US" sz="1600" b="0" i="0"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Ongoing training to stay on top of COVID-19 Vaccine products, recommendations; this includes guidance for storage, handling, preparation, and administration is essential</a:t>
            </a:r>
            <a:r>
              <a:rPr lang="en-US" sz="1600" b="0" i="0"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This includes training on accessibility: working with children who live with blindness or limited vision, those who live with deafness or hearing loss; children who utilize service animals and children with various language, physical, social, or sensory needs</a:t>
            </a:r>
            <a:r>
              <a:rPr lang="en-US" sz="1600" b="0" i="0" dirty="0">
                <a:solidFill>
                  <a:srgbClr val="000000"/>
                </a:solidFill>
                <a:effectLst/>
                <a:latin typeface="+mj-lt"/>
              </a:rPr>
              <a:t>​</a:t>
            </a:r>
          </a:p>
        </p:txBody>
      </p:sp>
    </p:spTree>
    <p:extLst>
      <p:ext uri="{BB962C8B-B14F-4D97-AF65-F5344CB8AC3E}">
        <p14:creationId xmlns:p14="http://schemas.microsoft.com/office/powerpoint/2010/main" val="2819778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2045326" y="134936"/>
            <a:ext cx="6866043" cy="1325563"/>
          </a:xfrm>
        </p:spPr>
        <p:txBody>
          <a:bodyPr>
            <a:noAutofit/>
          </a:bodyPr>
          <a:lstStyle/>
          <a:p>
            <a:r>
              <a:rPr lang="en-US" sz="3200" b="1" i="0" u="none" strike="noStrike" dirty="0">
                <a:solidFill>
                  <a:srgbClr val="000000"/>
                </a:solidFill>
                <a:effectLst/>
                <a:latin typeface="Calibri Light" panose="020F0302020204030204" pitchFamily="34" charset="0"/>
              </a:rPr>
              <a:t>COVID-19 Vaccine Site Eligibility and Scheduling Considerations</a:t>
            </a:r>
            <a:endParaRPr lang="en-US" sz="3200" b="1" dirty="0">
              <a:solidFill>
                <a:schemeClr val="tx1"/>
              </a:solidFill>
              <a:latin typeface="+mj-lt"/>
              <a:cs typeface="Calibri" panose="020F0502020204030204" pitchFamily="34" charset="0"/>
            </a:endParaRP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240354" y="927218"/>
            <a:ext cx="8903646" cy="7109582"/>
          </a:xfrm>
        </p:spPr>
        <p:txBody>
          <a:bodyPr>
            <a:normAutofit/>
          </a:bodyPr>
          <a:lstStyle/>
          <a:p>
            <a:pPr algn="l" rtl="0" fontAlgn="base"/>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17</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5884864" y="6538913"/>
            <a:ext cx="2271776" cy="646331"/>
          </a:xfrm>
          <a:prstGeom prst="rect">
            <a:avLst/>
          </a:prstGeom>
          <a:noFill/>
        </p:spPr>
        <p:txBody>
          <a:bodyPr wrap="none" rtlCol="0">
            <a:spAutoFit/>
          </a:bodyPr>
          <a:lstStyle/>
          <a:p>
            <a:pPr algn="l" rtl="0" fontAlgn="base"/>
            <a:r>
              <a:rPr lang="en-US" sz="1200" b="0" i="0" u="none" strike="noStrike" dirty="0">
                <a:solidFill>
                  <a:srgbClr val="000000"/>
                </a:solidFill>
                <a:effectLst/>
                <a:latin typeface="Calibri" panose="020F0502020204030204" pitchFamily="34" charset="0"/>
              </a:rPr>
              <a:t>Centers for Disease Control, 2021​</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Calibri" panose="020F0502020204030204" pitchFamily="34" charset="0"/>
              </a:rPr>
              <a:t>​</a:t>
            </a:r>
            <a:r>
              <a:rPr lang="en-US" sz="1200" b="0" i="0" u="none" strike="noStrike"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p:txBody>
      </p:sp>
      <p:sp>
        <p:nvSpPr>
          <p:cNvPr id="8" name="TextBox 7">
            <a:extLst>
              <a:ext uri="{FF2B5EF4-FFF2-40B4-BE49-F238E27FC236}">
                <a16:creationId xmlns:a16="http://schemas.microsoft.com/office/drawing/2014/main" id="{88F9F89B-DCE0-4407-BC6B-1C6194796A38}"/>
              </a:ext>
            </a:extLst>
          </p:cNvPr>
          <p:cNvSpPr txBox="1"/>
          <p:nvPr/>
        </p:nvSpPr>
        <p:spPr>
          <a:xfrm>
            <a:off x="480708" y="1727409"/>
            <a:ext cx="8161016" cy="5509200"/>
          </a:xfrm>
          <a:prstGeom prst="rect">
            <a:avLst/>
          </a:prstGeom>
          <a:noFill/>
        </p:spPr>
        <p:txBody>
          <a:bodyPr wrap="square">
            <a:spAutoFit/>
          </a:bodyPr>
          <a:lstStyle/>
          <a:p>
            <a:pPr algn="l" rtl="0" fontAlgn="base"/>
            <a:r>
              <a:rPr lang="en-US" sz="1600" b="0" i="0" u="none" strike="noStrike" dirty="0">
                <a:solidFill>
                  <a:srgbClr val="000000"/>
                </a:solidFill>
                <a:effectLst/>
                <a:latin typeface="+mj-lt"/>
              </a:rPr>
              <a:t>COVID-19 Vaccine providers/sites should be ADA compliant – ensure site is accessible to people relying on wheelchairs, scooters, walkers, or other assistive equipment (handrails, service animals, ramps), as well as places to sit</a:t>
            </a:r>
            <a:r>
              <a:rPr lang="en-US" sz="1600" b="0" i="0"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r>
              <a:rPr lang="en-US" sz="1600" b="1" i="0" u="none" strike="noStrike" dirty="0">
                <a:solidFill>
                  <a:srgbClr val="000000"/>
                </a:solidFill>
                <a:effectLst/>
                <a:latin typeface="+mj-lt"/>
              </a:rPr>
              <a:t>Consider things such as:</a:t>
            </a:r>
            <a:r>
              <a:rPr lang="en-US" sz="1600" b="1" i="0" dirty="0">
                <a:solidFill>
                  <a:srgbClr val="000000"/>
                </a:solidFill>
                <a:effectLst/>
                <a:latin typeface="+mj-lt"/>
              </a:rPr>
              <a:t>​</a:t>
            </a:r>
          </a:p>
          <a:p>
            <a:pPr algn="l" rtl="0" fontAlgn="base"/>
            <a:endParaRPr lang="en-US" sz="1600" b="1" i="0" dirty="0">
              <a:solidFill>
                <a:srgbClr val="000000"/>
              </a:solidFill>
              <a:effectLst/>
              <a:latin typeface="+mj-lt"/>
            </a:endParaRPr>
          </a:p>
          <a:p>
            <a:pPr algn="l" rtl="0" fontAlgn="base">
              <a:buFont typeface="Arial" panose="020B0604020202020204" pitchFamily="34" charset="0"/>
              <a:buChar char="•"/>
            </a:pPr>
            <a:r>
              <a:rPr lang="en-US" sz="1600" b="0" i="1" u="none" strike="noStrike" dirty="0">
                <a:solidFill>
                  <a:srgbClr val="000000"/>
                </a:solidFill>
                <a:effectLst/>
                <a:latin typeface="+mj-lt"/>
              </a:rPr>
              <a:t> Is it a drive-through vaccination site where vaccine recipients will not be required to leave their vehicle? </a:t>
            </a:r>
            <a:r>
              <a:rPr lang="en-US" sz="1600" b="0" i="0" dirty="0">
                <a:solidFill>
                  <a:srgbClr val="000000"/>
                </a:solidFill>
                <a:effectLst/>
                <a:latin typeface="+mj-lt"/>
              </a:rPr>
              <a:t>​</a:t>
            </a:r>
          </a:p>
          <a:p>
            <a:pPr algn="l" rtl="0" fontAlgn="base">
              <a:buFont typeface="Arial" panose="020B0604020202020204" pitchFamily="34" charset="0"/>
              <a:buChar char="•"/>
            </a:pPr>
            <a:r>
              <a:rPr lang="en-US" sz="1600" b="0" i="1" u="none" strike="noStrike" dirty="0">
                <a:solidFill>
                  <a:srgbClr val="000000"/>
                </a:solidFill>
                <a:effectLst/>
                <a:latin typeface="+mj-lt"/>
              </a:rPr>
              <a:t> Is the vaccination site inside a retail business?</a:t>
            </a:r>
            <a:r>
              <a:rPr lang="en-US" sz="1600" b="0" i="0" dirty="0">
                <a:solidFill>
                  <a:srgbClr val="000000"/>
                </a:solidFill>
                <a:effectLst/>
                <a:latin typeface="+mj-lt"/>
              </a:rPr>
              <a:t>​</a:t>
            </a:r>
          </a:p>
          <a:p>
            <a:pPr algn="l" rtl="0" fontAlgn="base">
              <a:buFont typeface="Arial" panose="020B0604020202020204" pitchFamily="34" charset="0"/>
              <a:buChar char="•"/>
            </a:pPr>
            <a:r>
              <a:rPr lang="en-US" sz="1600" b="0" i="1" u="none" strike="noStrike" dirty="0">
                <a:solidFill>
                  <a:srgbClr val="000000"/>
                </a:solidFill>
                <a:effectLst/>
                <a:latin typeface="+mj-lt"/>
              </a:rPr>
              <a:t> Does the vaccination site require long walks or complex processes?</a:t>
            </a:r>
            <a:r>
              <a:rPr lang="en-US" sz="1600" b="0" i="0" u="none" strike="noStrike" dirty="0">
                <a:solidFill>
                  <a:srgbClr val="000000"/>
                </a:solidFill>
                <a:effectLst/>
                <a:latin typeface="+mj-lt"/>
              </a:rPr>
              <a:t> </a:t>
            </a:r>
            <a:r>
              <a:rPr lang="en-US" sz="1600" b="0" i="0" dirty="0">
                <a:solidFill>
                  <a:srgbClr val="000000"/>
                </a:solidFill>
                <a:effectLst/>
                <a:latin typeface="+mj-lt"/>
              </a:rPr>
              <a:t>​</a:t>
            </a:r>
          </a:p>
          <a:p>
            <a:pPr algn="l" rtl="0" fontAlgn="base">
              <a:buFont typeface="Arial" panose="020B0604020202020204" pitchFamily="34" charset="0"/>
              <a:buChar char="•"/>
            </a:pPr>
            <a:r>
              <a:rPr lang="en-US" sz="1600" b="0" i="1" u="none" strike="noStrike" dirty="0">
                <a:solidFill>
                  <a:srgbClr val="000000"/>
                </a:solidFill>
                <a:effectLst/>
                <a:latin typeface="+mj-lt"/>
              </a:rPr>
              <a:t> What languages are services available in? Is there someone who can provide services in ASL?</a:t>
            </a:r>
            <a:r>
              <a:rPr lang="en-US" sz="1600" b="0" i="0"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Have basic, up-to-date information on accommodations available at time of scheduling</a:t>
            </a:r>
            <a:r>
              <a:rPr lang="en-US" sz="1600" b="0" i="0"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Ensure that each vaccination provider site has a point of contact to address reasonable accommodation needs for people living with disabilities</a:t>
            </a:r>
            <a:r>
              <a:rPr lang="en-US" sz="1600" b="0" i="0" dirty="0">
                <a:solidFill>
                  <a:srgbClr val="000000"/>
                </a:solidFill>
                <a:effectLst/>
                <a:latin typeface="+mj-lt"/>
              </a:rPr>
              <a:t>​</a:t>
            </a:r>
          </a:p>
          <a:p>
            <a:pPr algn="l" rtl="0" fontAlgn="base"/>
            <a:r>
              <a:rPr lang="en-US" sz="1600" b="0" i="0" dirty="0">
                <a:solidFill>
                  <a:srgbClr val="000000"/>
                </a:solidFill>
                <a:effectLst/>
                <a:latin typeface="+mj-lt"/>
              </a:rPr>
              <a:t>​</a:t>
            </a:r>
          </a:p>
          <a:p>
            <a:pPr algn="l" rtl="0" fontAlgn="base">
              <a:buFont typeface="Arial" panose="020B0604020202020204" pitchFamily="34" charset="0"/>
              <a:buChar char="•"/>
            </a:pPr>
            <a:r>
              <a:rPr lang="en-US" sz="1600" b="0" i="0" u="none" strike="noStrike" dirty="0">
                <a:solidFill>
                  <a:srgbClr val="000000"/>
                </a:solidFill>
                <a:effectLst/>
                <a:latin typeface="+mj-lt"/>
              </a:rPr>
              <a:t> Consider centralized record-keeping of reported problems with vaccination provider site accessibility and how these problems were resolved</a:t>
            </a:r>
            <a:r>
              <a:rPr lang="en-US" sz="1600" b="0" i="0" dirty="0">
                <a:solidFill>
                  <a:srgbClr val="000000"/>
                </a:solidFill>
                <a:effectLst/>
                <a:latin typeface="+mj-lt"/>
              </a:rPr>
              <a:t>​</a:t>
            </a:r>
          </a:p>
          <a:p>
            <a:pPr algn="l" rtl="0" fontAlgn="base"/>
            <a:r>
              <a:rPr lang="en-US" sz="1600" b="0" i="0" dirty="0">
                <a:solidFill>
                  <a:srgbClr val="000000"/>
                </a:solidFill>
                <a:effectLst/>
                <a:latin typeface="Calibri" panose="020F0502020204030204" pitchFamily="34" charset="0"/>
              </a:rPr>
              <a:t>​</a:t>
            </a:r>
            <a:endParaRPr lang="en-US" sz="1600" b="0" i="0" dirty="0">
              <a:solidFill>
                <a:srgbClr val="000000"/>
              </a:solidFill>
              <a:effectLst/>
              <a:latin typeface="Arial" panose="020B0604020202020204" pitchFamily="34" charset="0"/>
            </a:endParaRPr>
          </a:p>
          <a:p>
            <a:pPr algn="l" rtl="0" fontAlgn="base"/>
            <a:r>
              <a:rPr lang="en-US" sz="1600" b="0" i="0" dirty="0">
                <a:solidFill>
                  <a:srgbClr val="000000"/>
                </a:solidFill>
                <a:effectLst/>
                <a:latin typeface="Calibri" panose="020F0502020204030204" pitchFamily="34" charset="0"/>
              </a:rPr>
              <a:t>​</a:t>
            </a:r>
            <a:endParaRPr lang="en-US" sz="1600" b="0" i="0" dirty="0">
              <a:solidFill>
                <a:srgbClr val="000000"/>
              </a:solidFill>
              <a:effectLst/>
              <a:latin typeface="Arial" panose="020B0604020202020204" pitchFamily="34" charset="0"/>
            </a:endParaRPr>
          </a:p>
          <a:p>
            <a:pPr algn="l" rtl="0" fontAlgn="base"/>
            <a:r>
              <a:rPr lang="en-US" sz="1600" b="0" i="0" dirty="0">
                <a:solidFill>
                  <a:srgbClr val="000000"/>
                </a:solidFill>
                <a:effectLst/>
                <a:latin typeface="Calibri" panose="020F0502020204030204" pitchFamily="34" charset="0"/>
              </a:rPr>
              <a:t>​</a:t>
            </a:r>
            <a:endParaRPr lang="en-US" sz="16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289916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ED3C8-473A-4438-9477-52A87632F814}"/>
              </a:ext>
            </a:extLst>
          </p:cNvPr>
          <p:cNvSpPr>
            <a:spLocks noGrp="1"/>
          </p:cNvSpPr>
          <p:nvPr>
            <p:ph type="title"/>
          </p:nvPr>
        </p:nvSpPr>
        <p:spPr>
          <a:xfrm>
            <a:off x="2186993" y="258565"/>
            <a:ext cx="7886700" cy="1160464"/>
          </a:xfrm>
        </p:spPr>
        <p:txBody>
          <a:bodyPr>
            <a:normAutofit fontScale="90000"/>
          </a:bodyPr>
          <a:lstStyle/>
          <a:p>
            <a:r>
              <a:rPr lang="en-US" sz="4000" b="1" i="0" dirty="0">
                <a:solidFill>
                  <a:srgbClr val="000000"/>
                </a:solidFill>
                <a:effectLst/>
                <a:latin typeface="Calibri Light" panose="020F0302020204030204" pitchFamily="34" charset="0"/>
              </a:rPr>
              <a:t>COVID-19 Sensory-friendly Clinic Environments</a:t>
            </a:r>
            <a:endParaRPr lang="en-US" sz="4000" b="1" dirty="0"/>
          </a:p>
        </p:txBody>
      </p:sp>
      <p:sp>
        <p:nvSpPr>
          <p:cNvPr id="4" name="Slide Number Placeholder 3">
            <a:extLst>
              <a:ext uri="{FF2B5EF4-FFF2-40B4-BE49-F238E27FC236}">
                <a16:creationId xmlns:a16="http://schemas.microsoft.com/office/drawing/2014/main" id="{55269612-29E7-4AEB-B80E-72B3A7C242A8}"/>
              </a:ext>
            </a:extLst>
          </p:cNvPr>
          <p:cNvSpPr>
            <a:spLocks noGrp="1"/>
          </p:cNvSpPr>
          <p:nvPr>
            <p:ph type="sldNum" sz="quarter" idx="12"/>
          </p:nvPr>
        </p:nvSpPr>
        <p:spPr/>
        <p:txBody>
          <a:bodyPr/>
          <a:lstStyle/>
          <a:p>
            <a:fld id="{A0EC8638-D38E-4C5B-8C11-DA859CF37C29}" type="slidenum">
              <a:rPr lang="en-US" smtClean="0"/>
              <a:pPr/>
              <a:t>18</a:t>
            </a:fld>
            <a:endParaRPr lang="en-US"/>
          </a:p>
        </p:txBody>
      </p:sp>
      <p:sp>
        <p:nvSpPr>
          <p:cNvPr id="6" name="TextBox 5">
            <a:extLst>
              <a:ext uri="{FF2B5EF4-FFF2-40B4-BE49-F238E27FC236}">
                <a16:creationId xmlns:a16="http://schemas.microsoft.com/office/drawing/2014/main" id="{A72AD8D8-A0B2-487C-A186-9410184ADB0F}"/>
              </a:ext>
            </a:extLst>
          </p:cNvPr>
          <p:cNvSpPr txBox="1"/>
          <p:nvPr/>
        </p:nvSpPr>
        <p:spPr>
          <a:xfrm>
            <a:off x="351788" y="1669945"/>
            <a:ext cx="8440424" cy="2031325"/>
          </a:xfrm>
          <a:prstGeom prst="rect">
            <a:avLst/>
          </a:prstGeom>
          <a:noFill/>
        </p:spPr>
        <p:txBody>
          <a:bodyPr wrap="square">
            <a:spAutoFit/>
          </a:bodyPr>
          <a:lstStyle/>
          <a:p>
            <a:pPr marL="285750" indent="-285750">
              <a:buFont typeface="Arial" panose="020B0604020202020204" pitchFamily="34" charset="0"/>
              <a:buChar char="•"/>
            </a:pPr>
            <a:r>
              <a:rPr lang="en-US" b="0" u="none" strike="noStrike" dirty="0">
                <a:solidFill>
                  <a:srgbClr val="000000"/>
                </a:solidFill>
                <a:effectLst/>
                <a:latin typeface="+mj-lt"/>
              </a:rPr>
              <a:t>Sensory-rich clinic experiences can create a barrier to vaccination, especially for individuals who experience sensory sensitivity or sensory overload</a:t>
            </a:r>
            <a:endParaRPr lang="en-US" dirty="0">
              <a:solidFill>
                <a:srgbClr val="000000"/>
              </a:solidFill>
              <a:latin typeface="+mj-lt"/>
            </a:endParaRPr>
          </a:p>
          <a:p>
            <a:pPr marL="742950" lvl="1" indent="-285750">
              <a:buFont typeface="Arial" panose="020B0604020202020204" pitchFamily="34" charset="0"/>
              <a:buChar char="•"/>
            </a:pPr>
            <a:r>
              <a:rPr lang="en-US" b="0" u="none" strike="noStrike" dirty="0">
                <a:solidFill>
                  <a:srgbClr val="000000"/>
                </a:solidFill>
                <a:effectLst/>
                <a:latin typeface="+mj-lt"/>
              </a:rPr>
              <a:t>This can include individuals, including children and youth with, Autism, PTSD, or hearing loss.  </a:t>
            </a:r>
          </a:p>
          <a:p>
            <a:pPr lvl="1"/>
            <a:endParaRPr lang="en-US" dirty="0">
              <a:solidFill>
                <a:srgbClr val="000000"/>
              </a:solidFill>
              <a:latin typeface="+mj-lt"/>
            </a:endParaRPr>
          </a:p>
          <a:p>
            <a:pPr lvl="1"/>
            <a:r>
              <a:rPr lang="en-US" b="1" dirty="0">
                <a:solidFill>
                  <a:srgbClr val="000000"/>
                </a:solidFill>
                <a:latin typeface="+mj-lt"/>
              </a:rPr>
              <a:t>UC Davis MIND Institute – offering COVID-19 Vaccine Clinic for individuals with Autism and other neurodevelopmental conditions.</a:t>
            </a:r>
          </a:p>
        </p:txBody>
      </p:sp>
      <p:pic>
        <p:nvPicPr>
          <p:cNvPr id="9" name="Online Media 8" title="COVID-19 vaccine clinic at the UC Davis MIND Institute">
            <a:hlinkClick r:id="" action="ppaction://media"/>
            <a:extLst>
              <a:ext uri="{FF2B5EF4-FFF2-40B4-BE49-F238E27FC236}">
                <a16:creationId xmlns:a16="http://schemas.microsoft.com/office/drawing/2014/main" id="{293E9D2C-6D30-45A4-BFAB-AEE67B09C3A5}"/>
              </a:ext>
            </a:extLst>
          </p:cNvPr>
          <p:cNvPicPr>
            <a:picLocks noRot="1" noChangeAspect="1"/>
          </p:cNvPicPr>
          <p:nvPr>
            <a:videoFile r:link="rId1"/>
          </p:nvPr>
        </p:nvPicPr>
        <p:blipFill>
          <a:blip r:embed="rId5"/>
          <a:stretch>
            <a:fillRect/>
          </a:stretch>
        </p:blipFill>
        <p:spPr>
          <a:xfrm>
            <a:off x="911985" y="3776675"/>
            <a:ext cx="5218358" cy="2822760"/>
          </a:xfrm>
          <a:prstGeom prst="rect">
            <a:avLst/>
          </a:prstGeom>
        </p:spPr>
      </p:pic>
    </p:spTree>
    <p:extLst>
      <p:ext uri="{BB962C8B-B14F-4D97-AF65-F5344CB8AC3E}">
        <p14:creationId xmlns:p14="http://schemas.microsoft.com/office/powerpoint/2010/main" val="173735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extLst>
    <p:ext uri="{6950BFC3-D8DA-4A85-94F7-54DA5524770B}">
      <p188:commentRel xmlns:p188="http://schemas.microsoft.com/office/powerpoint/2018/8/main" r:id="rId4"/>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5AAEB-7EC5-4692-911B-78F039BC166D}"/>
              </a:ext>
            </a:extLst>
          </p:cNvPr>
          <p:cNvSpPr>
            <a:spLocks noGrp="1"/>
          </p:cNvSpPr>
          <p:nvPr>
            <p:ph type="title"/>
          </p:nvPr>
        </p:nvSpPr>
        <p:spPr>
          <a:xfrm>
            <a:off x="1790164" y="747572"/>
            <a:ext cx="7626708" cy="1325563"/>
          </a:xfrm>
        </p:spPr>
        <p:txBody>
          <a:bodyPr>
            <a:normAutofit/>
          </a:bodyPr>
          <a:lstStyle/>
          <a:p>
            <a:r>
              <a:rPr lang="en-US" sz="3200" b="1" i="0" u="none" strike="noStrike" dirty="0">
                <a:solidFill>
                  <a:srgbClr val="000000"/>
                </a:solidFill>
                <a:effectLst/>
                <a:latin typeface="Calibri Light" panose="020F0302020204030204" pitchFamily="34" charset="0"/>
              </a:rPr>
              <a:t>Other Considerations: COVID-19 Booster Shots and Recommended Third Dose</a:t>
            </a:r>
            <a:endParaRPr lang="en-US" sz="3200" dirty="0"/>
          </a:p>
        </p:txBody>
      </p:sp>
      <p:sp>
        <p:nvSpPr>
          <p:cNvPr id="5" name="Slide Number Placeholder 4">
            <a:extLst>
              <a:ext uri="{FF2B5EF4-FFF2-40B4-BE49-F238E27FC236}">
                <a16:creationId xmlns:a16="http://schemas.microsoft.com/office/drawing/2014/main" id="{87AE94C7-5365-43B9-9EE4-1BD31503B744}"/>
              </a:ext>
            </a:extLst>
          </p:cNvPr>
          <p:cNvSpPr>
            <a:spLocks noGrp="1"/>
          </p:cNvSpPr>
          <p:nvPr>
            <p:ph type="sldNum" sz="quarter" idx="12"/>
          </p:nvPr>
        </p:nvSpPr>
        <p:spPr/>
        <p:txBody>
          <a:bodyPr/>
          <a:lstStyle/>
          <a:p>
            <a:fld id="{A0EC8638-D38E-4C5B-8C11-DA859CF37C29}" type="slidenum">
              <a:rPr lang="en-US" smtClean="0"/>
              <a:t>19</a:t>
            </a:fld>
            <a:endParaRPr lang="en-US"/>
          </a:p>
        </p:txBody>
      </p:sp>
      <p:pic>
        <p:nvPicPr>
          <p:cNvPr id="2050" name="Picture 2" descr="An infographic with different images of people wearing masks that says, &quot;Everyone 12+ who is vaccinated should get a COVID booster. Get your booster 5 months after your Pfizer or Moderna Vaccines or 2 months after your Johnson &amp; Johnson vaccine.&quot;">
            <a:extLst>
              <a:ext uri="{FF2B5EF4-FFF2-40B4-BE49-F238E27FC236}">
                <a16:creationId xmlns:a16="http://schemas.microsoft.com/office/drawing/2014/main" id="{DA2D15C5-5B39-4DCA-80DD-E51A4E1D72A8}"/>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54520" y="2402200"/>
            <a:ext cx="3533443" cy="352208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 graphic of a child who just received a vaccine stands next to the following words: People who are immunocompromised may need an additional vaccine dose to help protect against COVID-19.">
            <a:extLst>
              <a:ext uri="{FF2B5EF4-FFF2-40B4-BE49-F238E27FC236}">
                <a16:creationId xmlns:a16="http://schemas.microsoft.com/office/drawing/2014/main" id="{682E2E07-C5BB-43CE-A139-500180C88503}"/>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422117" y="2704563"/>
            <a:ext cx="4399619" cy="2659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431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9"/>
          <p:cNvSpPr txBox="1">
            <a:spLocks noGrp="1"/>
          </p:cNvSpPr>
          <p:nvPr>
            <p:ph type="title"/>
          </p:nvPr>
        </p:nvSpPr>
        <p:spPr>
          <a:xfrm>
            <a:off x="710250" y="1620198"/>
            <a:ext cx="7723500" cy="481200"/>
          </a:xfrm>
          <a:prstGeom prst="rect">
            <a:avLst/>
          </a:prstGeom>
        </p:spPr>
        <p:txBody>
          <a:bodyPr spcFirstLastPara="1" wrap="square" lIns="91425" tIns="91425" rIns="91425" bIns="91425" anchor="ctr" anchorCtr="0">
            <a:noAutofit/>
          </a:bodyPr>
          <a:lstStyle/>
          <a:p>
            <a:r>
              <a:rPr lang="en" sz="3100" b="1" dirty="0">
                <a:latin typeface="Century Gothic" panose="020B0502020202020204" pitchFamily="34" charset="0"/>
              </a:rPr>
              <a:t>HOUSEKEEPING ITEMS</a:t>
            </a:r>
            <a:endParaRPr sz="3100" b="1" dirty="0">
              <a:latin typeface="Century Gothic" panose="020B0502020202020204" pitchFamily="34" charset="0"/>
            </a:endParaRPr>
          </a:p>
        </p:txBody>
      </p:sp>
      <p:grpSp>
        <p:nvGrpSpPr>
          <p:cNvPr id="157" name="Google Shape;157;p29"/>
          <p:cNvGrpSpPr/>
          <p:nvPr/>
        </p:nvGrpSpPr>
        <p:grpSpPr>
          <a:xfrm>
            <a:off x="1276687" y="2522038"/>
            <a:ext cx="6590600" cy="720117"/>
            <a:chOff x="1276687" y="1664787"/>
            <a:chExt cx="6590600" cy="720117"/>
          </a:xfrm>
        </p:grpSpPr>
        <p:grpSp>
          <p:nvGrpSpPr>
            <p:cNvPr id="158" name="Google Shape;158;p29"/>
            <p:cNvGrpSpPr/>
            <p:nvPr/>
          </p:nvGrpSpPr>
          <p:grpSpPr>
            <a:xfrm>
              <a:off x="1276687" y="1664787"/>
              <a:ext cx="6590600" cy="720117"/>
              <a:chOff x="1276687" y="1664787"/>
              <a:chExt cx="6590600" cy="720117"/>
            </a:xfrm>
          </p:grpSpPr>
          <p:sp>
            <p:nvSpPr>
              <p:cNvPr id="159" name="Google Shape;159;p29"/>
              <p:cNvSpPr/>
              <p:nvPr/>
            </p:nvSpPr>
            <p:spPr>
              <a:xfrm>
                <a:off x="1276687" y="1673579"/>
                <a:ext cx="1409700" cy="7092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60" name="Google Shape;160;p29"/>
              <p:cNvSpPr/>
              <p:nvPr/>
            </p:nvSpPr>
            <p:spPr>
              <a:xfrm>
                <a:off x="2784227" y="1664787"/>
                <a:ext cx="3575700" cy="7089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61" name="Google Shape;161;p29"/>
              <p:cNvSpPr/>
              <p:nvPr/>
            </p:nvSpPr>
            <p:spPr>
              <a:xfrm>
                <a:off x="6457587" y="1675704"/>
                <a:ext cx="1409700" cy="7092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162" name="Google Shape;162;p29"/>
            <p:cNvGrpSpPr/>
            <p:nvPr/>
          </p:nvGrpSpPr>
          <p:grpSpPr>
            <a:xfrm>
              <a:off x="1428475" y="1763032"/>
              <a:ext cx="4751133" cy="530400"/>
              <a:chOff x="1428475" y="1763032"/>
              <a:chExt cx="4751133" cy="530400"/>
            </a:xfrm>
          </p:grpSpPr>
          <p:sp>
            <p:nvSpPr>
              <p:cNvPr id="163" name="Google Shape;163;p29"/>
              <p:cNvSpPr txBox="1"/>
              <p:nvPr/>
            </p:nvSpPr>
            <p:spPr>
              <a:xfrm>
                <a:off x="1428475" y="1838475"/>
                <a:ext cx="1175433" cy="361500"/>
              </a:xfrm>
              <a:prstGeom prst="rect">
                <a:avLst/>
              </a:prstGeom>
              <a:no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r>
                  <a:rPr kumimoji="0" lang="en" sz="1200" b="0" i="0" u="none" strike="noStrike" kern="0" cap="none" spc="0" normalizeH="0" baseline="0" noProof="0" dirty="0">
                    <a:ln>
                      <a:noFill/>
                    </a:ln>
                    <a:solidFill>
                      <a:srgbClr val="FFFFFF"/>
                    </a:solidFill>
                    <a:effectLst/>
                    <a:uLnTx/>
                    <a:uFillTx/>
                    <a:latin typeface="Century Gothic" panose="020B0502020202020204" pitchFamily="34" charset="0"/>
                    <a:ea typeface="Fjalla One"/>
                    <a:cs typeface="Fjalla One"/>
                    <a:sym typeface="Fjalla One"/>
                  </a:rPr>
                  <a:t>Connectivity Issues</a:t>
                </a:r>
                <a:endParaRPr kumimoji="0" sz="1200" b="0" i="0" u="none" strike="noStrike" kern="0" cap="none" spc="0" normalizeH="0" baseline="0" noProof="0" dirty="0">
                  <a:ln>
                    <a:noFill/>
                  </a:ln>
                  <a:solidFill>
                    <a:srgbClr val="FFFFFF"/>
                  </a:solidFill>
                  <a:effectLst/>
                  <a:uLnTx/>
                  <a:uFillTx/>
                  <a:latin typeface="Century Gothic" panose="020B0502020202020204" pitchFamily="34" charset="0"/>
                  <a:ea typeface="Fjalla One"/>
                  <a:cs typeface="Fjalla One"/>
                  <a:sym typeface="Fjalla One"/>
                </a:endParaRPr>
              </a:p>
            </p:txBody>
          </p:sp>
          <p:sp>
            <p:nvSpPr>
              <p:cNvPr id="164" name="Google Shape;164;p29"/>
              <p:cNvSpPr txBox="1"/>
              <p:nvPr/>
            </p:nvSpPr>
            <p:spPr>
              <a:xfrm>
                <a:off x="2964508" y="1763032"/>
                <a:ext cx="3215100" cy="530400"/>
              </a:xfrm>
              <a:prstGeom prst="rect">
                <a:avLst/>
              </a:prstGeom>
              <a:no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r>
                  <a:rPr kumimoji="0" lang="en" sz="120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rPr>
                  <a:t>Please log back in and we’ll continue where we left off.</a:t>
                </a:r>
                <a:endParaRPr kumimoji="0" sz="120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endParaRPr>
              </a:p>
            </p:txBody>
          </p:sp>
        </p:grpSp>
      </p:grpSp>
      <p:grpSp>
        <p:nvGrpSpPr>
          <p:cNvPr id="165" name="Google Shape;165;p29"/>
          <p:cNvGrpSpPr/>
          <p:nvPr/>
        </p:nvGrpSpPr>
        <p:grpSpPr>
          <a:xfrm>
            <a:off x="6897373" y="2621563"/>
            <a:ext cx="530366" cy="530366"/>
            <a:chOff x="6897373" y="1764312"/>
            <a:chExt cx="530366" cy="530366"/>
          </a:xfrm>
        </p:grpSpPr>
        <p:sp>
          <p:nvSpPr>
            <p:cNvPr id="166" name="Google Shape;166;p29"/>
            <p:cNvSpPr/>
            <p:nvPr/>
          </p:nvSpPr>
          <p:spPr>
            <a:xfrm>
              <a:off x="6897373" y="1764312"/>
              <a:ext cx="530366" cy="530366"/>
            </a:xfrm>
            <a:custGeom>
              <a:avLst/>
              <a:gdLst/>
              <a:ahLst/>
              <a:cxnLst/>
              <a:rect l="l" t="t" r="r" b="b"/>
              <a:pathLst>
                <a:path w="30626" h="30626" extrusionOk="0">
                  <a:moveTo>
                    <a:pt x="9068" y="0"/>
                  </a:moveTo>
                  <a:cubicBezTo>
                    <a:pt x="4048" y="0"/>
                    <a:pt x="1" y="4047"/>
                    <a:pt x="1" y="9223"/>
                  </a:cubicBezTo>
                  <a:lnTo>
                    <a:pt x="1" y="21403"/>
                  </a:lnTo>
                  <a:cubicBezTo>
                    <a:pt x="1" y="26578"/>
                    <a:pt x="4048" y="30625"/>
                    <a:pt x="9068" y="30625"/>
                  </a:cubicBezTo>
                  <a:lnTo>
                    <a:pt x="21403" y="30625"/>
                  </a:lnTo>
                  <a:cubicBezTo>
                    <a:pt x="26423" y="30625"/>
                    <a:pt x="30626" y="26578"/>
                    <a:pt x="30626" y="21403"/>
                  </a:cubicBezTo>
                  <a:lnTo>
                    <a:pt x="30626" y="9223"/>
                  </a:lnTo>
                  <a:cubicBezTo>
                    <a:pt x="30626" y="4047"/>
                    <a:pt x="26423" y="0"/>
                    <a:pt x="21403"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67" name="Google Shape;167;p29"/>
            <p:cNvSpPr/>
            <p:nvPr/>
          </p:nvSpPr>
          <p:spPr>
            <a:xfrm>
              <a:off x="7009722" y="1917497"/>
              <a:ext cx="305669" cy="223995"/>
            </a:xfrm>
            <a:custGeom>
              <a:avLst/>
              <a:gdLst/>
              <a:ahLst/>
              <a:cxnLst/>
              <a:rect l="l" t="t" r="r" b="b"/>
              <a:pathLst>
                <a:path w="7439" h="5452" extrusionOk="0">
                  <a:moveTo>
                    <a:pt x="6688" y="0"/>
                  </a:moveTo>
                  <a:cubicBezTo>
                    <a:pt x="6501" y="0"/>
                    <a:pt x="6317" y="85"/>
                    <a:pt x="6171" y="248"/>
                  </a:cubicBezTo>
                  <a:lnTo>
                    <a:pt x="3103" y="3717"/>
                  </a:lnTo>
                  <a:lnTo>
                    <a:pt x="1301" y="1349"/>
                  </a:lnTo>
                  <a:cubicBezTo>
                    <a:pt x="1183" y="1171"/>
                    <a:pt x="982" y="1075"/>
                    <a:pt x="776" y="1075"/>
                  </a:cubicBezTo>
                  <a:cubicBezTo>
                    <a:pt x="634" y="1075"/>
                    <a:pt x="490" y="1120"/>
                    <a:pt x="367" y="1215"/>
                  </a:cubicBezTo>
                  <a:cubicBezTo>
                    <a:pt x="67" y="1415"/>
                    <a:pt x="0" y="1849"/>
                    <a:pt x="234" y="2149"/>
                  </a:cubicBezTo>
                  <a:lnTo>
                    <a:pt x="2502" y="5185"/>
                  </a:lnTo>
                  <a:cubicBezTo>
                    <a:pt x="2602" y="5352"/>
                    <a:pt x="2802" y="5452"/>
                    <a:pt x="3002" y="5452"/>
                  </a:cubicBezTo>
                  <a:lnTo>
                    <a:pt x="3036" y="5452"/>
                  </a:lnTo>
                  <a:cubicBezTo>
                    <a:pt x="3236" y="5452"/>
                    <a:pt x="3436" y="5385"/>
                    <a:pt x="3570" y="5251"/>
                  </a:cubicBezTo>
                  <a:lnTo>
                    <a:pt x="7205" y="1149"/>
                  </a:lnTo>
                  <a:cubicBezTo>
                    <a:pt x="7439" y="848"/>
                    <a:pt x="7406" y="415"/>
                    <a:pt x="7139" y="181"/>
                  </a:cubicBezTo>
                  <a:cubicBezTo>
                    <a:pt x="7002" y="60"/>
                    <a:pt x="6844" y="0"/>
                    <a:pt x="6688"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168" name="Google Shape;168;p29"/>
          <p:cNvGrpSpPr/>
          <p:nvPr/>
        </p:nvGrpSpPr>
        <p:grpSpPr>
          <a:xfrm>
            <a:off x="1276687" y="3308735"/>
            <a:ext cx="6590600" cy="717093"/>
            <a:chOff x="1276687" y="2451484"/>
            <a:chExt cx="6590600" cy="717093"/>
          </a:xfrm>
        </p:grpSpPr>
        <p:grpSp>
          <p:nvGrpSpPr>
            <p:cNvPr id="169" name="Google Shape;169;p29"/>
            <p:cNvGrpSpPr/>
            <p:nvPr/>
          </p:nvGrpSpPr>
          <p:grpSpPr>
            <a:xfrm>
              <a:off x="1276687" y="2451484"/>
              <a:ext cx="6590600" cy="717093"/>
              <a:chOff x="1276687" y="2451484"/>
              <a:chExt cx="6590600" cy="717093"/>
            </a:xfrm>
          </p:grpSpPr>
          <p:sp>
            <p:nvSpPr>
              <p:cNvPr id="170" name="Google Shape;170;p29"/>
              <p:cNvSpPr/>
              <p:nvPr/>
            </p:nvSpPr>
            <p:spPr>
              <a:xfrm>
                <a:off x="1276687" y="2457252"/>
                <a:ext cx="1409700" cy="709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71" name="Google Shape;171;p29"/>
              <p:cNvSpPr/>
              <p:nvPr/>
            </p:nvSpPr>
            <p:spPr>
              <a:xfrm>
                <a:off x="2784227" y="2451484"/>
                <a:ext cx="3575700" cy="7089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72" name="Google Shape;172;p29"/>
              <p:cNvSpPr/>
              <p:nvPr/>
            </p:nvSpPr>
            <p:spPr>
              <a:xfrm>
                <a:off x="6457587" y="2459377"/>
                <a:ext cx="1409700" cy="709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173" name="Google Shape;173;p29"/>
            <p:cNvGrpSpPr/>
            <p:nvPr/>
          </p:nvGrpSpPr>
          <p:grpSpPr>
            <a:xfrm>
              <a:off x="1469126" y="2540783"/>
              <a:ext cx="4710482" cy="530400"/>
              <a:chOff x="1469126" y="2540783"/>
              <a:chExt cx="4710482" cy="530400"/>
            </a:xfrm>
          </p:grpSpPr>
          <p:sp>
            <p:nvSpPr>
              <p:cNvPr id="174" name="Google Shape;174;p29"/>
              <p:cNvSpPr txBox="1"/>
              <p:nvPr/>
            </p:nvSpPr>
            <p:spPr>
              <a:xfrm>
                <a:off x="1469126" y="2630789"/>
                <a:ext cx="1024800" cy="361500"/>
              </a:xfrm>
              <a:prstGeom prst="rect">
                <a:avLst/>
              </a:prstGeom>
              <a:no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r>
                  <a:rPr kumimoji="0" lang="en" sz="1200" b="0" i="0" u="none" strike="noStrike" kern="0" cap="none" spc="0" normalizeH="0" baseline="0" noProof="0" dirty="0">
                    <a:ln>
                      <a:noFill/>
                    </a:ln>
                    <a:solidFill>
                      <a:srgbClr val="FFFFFF"/>
                    </a:solidFill>
                    <a:effectLst/>
                    <a:uLnTx/>
                    <a:uFillTx/>
                    <a:latin typeface="Century Gothic" panose="020B0502020202020204" pitchFamily="34" charset="0"/>
                    <a:ea typeface="Fjalla One"/>
                    <a:cs typeface="Fjalla One"/>
                    <a:sym typeface="Fjalla One"/>
                  </a:rPr>
                  <a:t>Have a Question?</a:t>
                </a:r>
                <a:endParaRPr kumimoji="0" sz="1200" b="0" i="0" u="none" strike="noStrike" kern="0" cap="none" spc="0" normalizeH="0" baseline="0" noProof="0" dirty="0">
                  <a:ln>
                    <a:noFill/>
                  </a:ln>
                  <a:solidFill>
                    <a:srgbClr val="FFFFFF"/>
                  </a:solidFill>
                  <a:effectLst/>
                  <a:uLnTx/>
                  <a:uFillTx/>
                  <a:latin typeface="Century Gothic" panose="020B0502020202020204" pitchFamily="34" charset="0"/>
                  <a:ea typeface="Fjalla One"/>
                  <a:cs typeface="Fjalla One"/>
                  <a:sym typeface="Fjalla One"/>
                </a:endParaRPr>
              </a:p>
            </p:txBody>
          </p:sp>
          <p:sp>
            <p:nvSpPr>
              <p:cNvPr id="175" name="Google Shape;175;p29"/>
              <p:cNvSpPr txBox="1"/>
              <p:nvPr/>
            </p:nvSpPr>
            <p:spPr>
              <a:xfrm>
                <a:off x="2964508" y="2540783"/>
                <a:ext cx="3215100" cy="530400"/>
              </a:xfrm>
              <a:prstGeom prst="rect">
                <a:avLst/>
              </a:prstGeom>
              <a:no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r>
                  <a:rPr kumimoji="0" lang="en" sz="120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rPr>
                  <a:t>Locate the </a:t>
                </a:r>
                <a:r>
                  <a:rPr kumimoji="0" lang="en" sz="1200" b="1" i="0" u="sng"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rPr>
                  <a:t>Q &amp; A box </a:t>
                </a:r>
                <a:r>
                  <a:rPr kumimoji="0" lang="en" sz="120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rPr>
                  <a:t>and type them there. We will address questions throughout the presentation.</a:t>
                </a:r>
                <a:endParaRPr kumimoji="0" sz="120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endParaRPr>
              </a:p>
            </p:txBody>
          </p:sp>
        </p:grpSp>
        <p:sp>
          <p:nvSpPr>
            <p:cNvPr id="176" name="Google Shape;176;p29"/>
            <p:cNvSpPr/>
            <p:nvPr/>
          </p:nvSpPr>
          <p:spPr>
            <a:xfrm>
              <a:off x="6897236" y="2548799"/>
              <a:ext cx="530366" cy="530366"/>
            </a:xfrm>
            <a:custGeom>
              <a:avLst/>
              <a:gdLst/>
              <a:ahLst/>
              <a:cxnLst/>
              <a:rect l="l" t="t" r="r" b="b"/>
              <a:pathLst>
                <a:path w="30626" h="30626" extrusionOk="0">
                  <a:moveTo>
                    <a:pt x="9068" y="0"/>
                  </a:moveTo>
                  <a:cubicBezTo>
                    <a:pt x="4048" y="0"/>
                    <a:pt x="1" y="4047"/>
                    <a:pt x="1" y="9223"/>
                  </a:cubicBezTo>
                  <a:lnTo>
                    <a:pt x="1" y="21403"/>
                  </a:lnTo>
                  <a:cubicBezTo>
                    <a:pt x="1" y="26578"/>
                    <a:pt x="4048" y="30625"/>
                    <a:pt x="9068" y="30625"/>
                  </a:cubicBezTo>
                  <a:lnTo>
                    <a:pt x="21403" y="30625"/>
                  </a:lnTo>
                  <a:cubicBezTo>
                    <a:pt x="26423" y="30625"/>
                    <a:pt x="30626" y="26578"/>
                    <a:pt x="30626" y="21403"/>
                  </a:cubicBezTo>
                  <a:lnTo>
                    <a:pt x="30626" y="9223"/>
                  </a:lnTo>
                  <a:cubicBezTo>
                    <a:pt x="30626" y="4047"/>
                    <a:pt x="26423" y="0"/>
                    <a:pt x="21403"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188" name="Google Shape;188;p29"/>
          <p:cNvGrpSpPr/>
          <p:nvPr/>
        </p:nvGrpSpPr>
        <p:grpSpPr>
          <a:xfrm>
            <a:off x="1276700" y="4092108"/>
            <a:ext cx="6590600" cy="711325"/>
            <a:chOff x="1276687" y="4024596"/>
            <a:chExt cx="6590600" cy="711325"/>
          </a:xfrm>
        </p:grpSpPr>
        <p:grpSp>
          <p:nvGrpSpPr>
            <p:cNvPr id="189" name="Google Shape;189;p29"/>
            <p:cNvGrpSpPr/>
            <p:nvPr/>
          </p:nvGrpSpPr>
          <p:grpSpPr>
            <a:xfrm>
              <a:off x="1276687" y="4024596"/>
              <a:ext cx="6590600" cy="711325"/>
              <a:chOff x="1276687" y="4024596"/>
              <a:chExt cx="6590600" cy="711325"/>
            </a:xfrm>
          </p:grpSpPr>
          <p:sp>
            <p:nvSpPr>
              <p:cNvPr id="190" name="Google Shape;190;p29"/>
              <p:cNvSpPr/>
              <p:nvPr/>
            </p:nvSpPr>
            <p:spPr>
              <a:xfrm>
                <a:off x="1276687" y="4024596"/>
                <a:ext cx="1409700" cy="709200"/>
              </a:xfrm>
              <a:prstGeom prst="rect">
                <a:avLst/>
              </a:prstGeom>
              <a:solidFill>
                <a:srgbClr val="741B47"/>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91" name="Google Shape;191;p29"/>
              <p:cNvSpPr/>
              <p:nvPr/>
            </p:nvSpPr>
            <p:spPr>
              <a:xfrm>
                <a:off x="2784227" y="4024876"/>
                <a:ext cx="3575700" cy="708900"/>
              </a:xfrm>
              <a:prstGeom prst="rect">
                <a:avLst/>
              </a:prstGeom>
              <a:solidFill>
                <a:srgbClr val="741B47"/>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92" name="Google Shape;192;p29"/>
              <p:cNvSpPr/>
              <p:nvPr/>
            </p:nvSpPr>
            <p:spPr>
              <a:xfrm>
                <a:off x="6457587" y="4026721"/>
                <a:ext cx="1409700" cy="709200"/>
              </a:xfrm>
              <a:prstGeom prst="rect">
                <a:avLst/>
              </a:prstGeom>
              <a:solidFill>
                <a:srgbClr val="741B47"/>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193" name="Google Shape;193;p29"/>
            <p:cNvGrpSpPr/>
            <p:nvPr/>
          </p:nvGrpSpPr>
          <p:grpSpPr>
            <a:xfrm>
              <a:off x="1469201" y="4114176"/>
              <a:ext cx="4796000" cy="530400"/>
              <a:chOff x="1469201" y="4114176"/>
              <a:chExt cx="4796000" cy="530400"/>
            </a:xfrm>
          </p:grpSpPr>
          <p:sp>
            <p:nvSpPr>
              <p:cNvPr id="194" name="Google Shape;194;p29"/>
              <p:cNvSpPr txBox="1"/>
              <p:nvPr/>
            </p:nvSpPr>
            <p:spPr>
              <a:xfrm>
                <a:off x="1469201" y="4191064"/>
                <a:ext cx="1024800" cy="361500"/>
              </a:xfrm>
              <a:prstGeom prst="rect">
                <a:avLst/>
              </a:prstGeom>
              <a:no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r>
                  <a:rPr kumimoji="0" lang="en" sz="1200" b="0" i="0" u="none" strike="noStrike" kern="0" cap="none" spc="0" normalizeH="0" baseline="0" noProof="0" dirty="0">
                    <a:ln>
                      <a:noFill/>
                    </a:ln>
                    <a:solidFill>
                      <a:srgbClr val="FFFFFF"/>
                    </a:solidFill>
                    <a:effectLst/>
                    <a:uLnTx/>
                    <a:uFillTx/>
                    <a:latin typeface="Century Gothic" panose="020B0502020202020204" pitchFamily="34" charset="0"/>
                    <a:ea typeface="Fjalla One"/>
                    <a:cs typeface="Fjalla One"/>
                    <a:sym typeface="Fjalla One"/>
                  </a:rPr>
                  <a:t>Recording &amp; Slides</a:t>
                </a:r>
                <a:endParaRPr kumimoji="0" sz="1200" b="0" i="0" u="none" strike="noStrike" kern="0" cap="none" spc="0" normalizeH="0" baseline="0" noProof="0" dirty="0">
                  <a:ln>
                    <a:noFill/>
                  </a:ln>
                  <a:solidFill>
                    <a:srgbClr val="FFFFFF"/>
                  </a:solidFill>
                  <a:effectLst/>
                  <a:uLnTx/>
                  <a:uFillTx/>
                  <a:latin typeface="Century Gothic" panose="020B0502020202020204" pitchFamily="34" charset="0"/>
                  <a:ea typeface="Fjalla One"/>
                  <a:cs typeface="Fjalla One"/>
                  <a:sym typeface="Fjalla One"/>
                </a:endParaRPr>
              </a:p>
            </p:txBody>
          </p:sp>
          <p:sp>
            <p:nvSpPr>
              <p:cNvPr id="195" name="Google Shape;195;p29"/>
              <p:cNvSpPr txBox="1"/>
              <p:nvPr/>
            </p:nvSpPr>
            <p:spPr>
              <a:xfrm flipH="1">
                <a:off x="2964493" y="4114176"/>
                <a:ext cx="3300708" cy="530400"/>
              </a:xfrm>
              <a:prstGeom prst="rect">
                <a:avLst/>
              </a:prstGeom>
              <a:no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r>
                  <a:rPr kumimoji="0" lang="en" sz="105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rPr>
                  <a:t>The recorded webinar and slides will be posted to ImmunizeNevada.org/NILE-webinars.</a:t>
                </a:r>
                <a:endParaRPr kumimoji="0" sz="105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endParaRPr>
              </a:p>
            </p:txBody>
          </p:sp>
        </p:grpSp>
        <p:sp>
          <p:nvSpPr>
            <p:cNvPr id="196" name="Google Shape;196;p29"/>
            <p:cNvSpPr/>
            <p:nvPr/>
          </p:nvSpPr>
          <p:spPr>
            <a:xfrm>
              <a:off x="6897236" y="4116124"/>
              <a:ext cx="530366" cy="530366"/>
            </a:xfrm>
            <a:custGeom>
              <a:avLst/>
              <a:gdLst/>
              <a:ahLst/>
              <a:cxnLst/>
              <a:rect l="l" t="t" r="r" b="b"/>
              <a:pathLst>
                <a:path w="30626" h="30626" extrusionOk="0">
                  <a:moveTo>
                    <a:pt x="9068" y="0"/>
                  </a:moveTo>
                  <a:cubicBezTo>
                    <a:pt x="4048" y="0"/>
                    <a:pt x="1" y="4047"/>
                    <a:pt x="1" y="9223"/>
                  </a:cubicBezTo>
                  <a:lnTo>
                    <a:pt x="1" y="21403"/>
                  </a:lnTo>
                  <a:cubicBezTo>
                    <a:pt x="1" y="26578"/>
                    <a:pt x="4048" y="30625"/>
                    <a:pt x="9068" y="30625"/>
                  </a:cubicBezTo>
                  <a:lnTo>
                    <a:pt x="21403" y="30625"/>
                  </a:lnTo>
                  <a:cubicBezTo>
                    <a:pt x="26423" y="30625"/>
                    <a:pt x="30626" y="26578"/>
                    <a:pt x="30626" y="21403"/>
                  </a:cubicBezTo>
                  <a:lnTo>
                    <a:pt x="30626" y="9223"/>
                  </a:lnTo>
                  <a:cubicBezTo>
                    <a:pt x="30626" y="4047"/>
                    <a:pt x="26423" y="0"/>
                    <a:pt x="21403"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sp>
        <p:nvSpPr>
          <p:cNvPr id="197" name="Google Shape;197;p29"/>
          <p:cNvSpPr/>
          <p:nvPr/>
        </p:nvSpPr>
        <p:spPr>
          <a:xfrm>
            <a:off x="7009723" y="3592172"/>
            <a:ext cx="305669" cy="223995"/>
          </a:xfrm>
          <a:custGeom>
            <a:avLst/>
            <a:gdLst/>
            <a:ahLst/>
            <a:cxnLst/>
            <a:rect l="l" t="t" r="r" b="b"/>
            <a:pathLst>
              <a:path w="7439" h="5452" extrusionOk="0">
                <a:moveTo>
                  <a:pt x="6688" y="0"/>
                </a:moveTo>
                <a:cubicBezTo>
                  <a:pt x="6501" y="0"/>
                  <a:pt x="6317" y="85"/>
                  <a:pt x="6171" y="248"/>
                </a:cubicBezTo>
                <a:lnTo>
                  <a:pt x="3103" y="3717"/>
                </a:lnTo>
                <a:lnTo>
                  <a:pt x="1301" y="1349"/>
                </a:lnTo>
                <a:cubicBezTo>
                  <a:pt x="1183" y="1171"/>
                  <a:pt x="982" y="1075"/>
                  <a:pt x="776" y="1075"/>
                </a:cubicBezTo>
                <a:cubicBezTo>
                  <a:pt x="634" y="1075"/>
                  <a:pt x="490" y="1120"/>
                  <a:pt x="367" y="1215"/>
                </a:cubicBezTo>
                <a:cubicBezTo>
                  <a:pt x="67" y="1415"/>
                  <a:pt x="0" y="1849"/>
                  <a:pt x="234" y="2149"/>
                </a:cubicBezTo>
                <a:lnTo>
                  <a:pt x="2502" y="5185"/>
                </a:lnTo>
                <a:cubicBezTo>
                  <a:pt x="2602" y="5352"/>
                  <a:pt x="2802" y="5452"/>
                  <a:pt x="3002" y="5452"/>
                </a:cubicBezTo>
                <a:lnTo>
                  <a:pt x="3036" y="5452"/>
                </a:lnTo>
                <a:cubicBezTo>
                  <a:pt x="3236" y="5452"/>
                  <a:pt x="3436" y="5385"/>
                  <a:pt x="3570" y="5251"/>
                </a:cubicBezTo>
                <a:lnTo>
                  <a:pt x="7205" y="1149"/>
                </a:lnTo>
                <a:cubicBezTo>
                  <a:pt x="7439" y="848"/>
                  <a:pt x="7406" y="415"/>
                  <a:pt x="7139" y="181"/>
                </a:cubicBezTo>
                <a:cubicBezTo>
                  <a:pt x="7002" y="60"/>
                  <a:pt x="6844" y="0"/>
                  <a:pt x="668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98" name="Google Shape;198;p29"/>
          <p:cNvSpPr/>
          <p:nvPr/>
        </p:nvSpPr>
        <p:spPr>
          <a:xfrm>
            <a:off x="7009584" y="4334710"/>
            <a:ext cx="305669" cy="223995"/>
          </a:xfrm>
          <a:custGeom>
            <a:avLst/>
            <a:gdLst/>
            <a:ahLst/>
            <a:cxnLst/>
            <a:rect l="l" t="t" r="r" b="b"/>
            <a:pathLst>
              <a:path w="7439" h="5452" extrusionOk="0">
                <a:moveTo>
                  <a:pt x="6688" y="0"/>
                </a:moveTo>
                <a:cubicBezTo>
                  <a:pt x="6501" y="0"/>
                  <a:pt x="6317" y="85"/>
                  <a:pt x="6171" y="248"/>
                </a:cubicBezTo>
                <a:lnTo>
                  <a:pt x="3103" y="3717"/>
                </a:lnTo>
                <a:lnTo>
                  <a:pt x="1301" y="1349"/>
                </a:lnTo>
                <a:cubicBezTo>
                  <a:pt x="1183" y="1171"/>
                  <a:pt x="982" y="1075"/>
                  <a:pt x="776" y="1075"/>
                </a:cubicBezTo>
                <a:cubicBezTo>
                  <a:pt x="634" y="1075"/>
                  <a:pt x="490" y="1120"/>
                  <a:pt x="367" y="1215"/>
                </a:cubicBezTo>
                <a:cubicBezTo>
                  <a:pt x="67" y="1415"/>
                  <a:pt x="0" y="1849"/>
                  <a:pt x="234" y="2149"/>
                </a:cubicBezTo>
                <a:lnTo>
                  <a:pt x="2502" y="5185"/>
                </a:lnTo>
                <a:cubicBezTo>
                  <a:pt x="2602" y="5352"/>
                  <a:pt x="2802" y="5452"/>
                  <a:pt x="3002" y="5452"/>
                </a:cubicBezTo>
                <a:lnTo>
                  <a:pt x="3036" y="5452"/>
                </a:lnTo>
                <a:cubicBezTo>
                  <a:pt x="3236" y="5452"/>
                  <a:pt x="3436" y="5385"/>
                  <a:pt x="3570" y="5251"/>
                </a:cubicBezTo>
                <a:lnTo>
                  <a:pt x="7205" y="1149"/>
                </a:lnTo>
                <a:cubicBezTo>
                  <a:pt x="7439" y="848"/>
                  <a:pt x="7406" y="415"/>
                  <a:pt x="7139" y="181"/>
                </a:cubicBezTo>
                <a:cubicBezTo>
                  <a:pt x="7002" y="60"/>
                  <a:pt x="6844" y="0"/>
                  <a:pt x="6688" y="0"/>
                </a:cubicBezTo>
                <a:close/>
              </a:path>
            </a:pathLst>
          </a:custGeom>
          <a:solidFill>
            <a:srgbClr val="741B47"/>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pic>
        <p:nvPicPr>
          <p:cNvPr id="199" name="Google Shape;199;p29"/>
          <p:cNvPicPr preferRelativeResize="0"/>
          <p:nvPr/>
        </p:nvPicPr>
        <p:blipFill>
          <a:blip r:embed="rId3">
            <a:alphaModFix/>
          </a:blip>
          <a:stretch>
            <a:fillRect/>
          </a:stretch>
        </p:blipFill>
        <p:spPr>
          <a:xfrm>
            <a:off x="7647926" y="1052183"/>
            <a:ext cx="1344625" cy="1156393"/>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CCE7-131C-4A61-86DC-BD6A3A4AB3D6}"/>
              </a:ext>
            </a:extLst>
          </p:cNvPr>
          <p:cNvSpPr>
            <a:spLocks noGrp="1"/>
          </p:cNvSpPr>
          <p:nvPr>
            <p:ph type="title"/>
          </p:nvPr>
        </p:nvSpPr>
        <p:spPr>
          <a:xfrm>
            <a:off x="1968052" y="347729"/>
            <a:ext cx="6944128" cy="1325563"/>
          </a:xfrm>
        </p:spPr>
        <p:txBody>
          <a:bodyPr>
            <a:noAutofit/>
          </a:bodyPr>
          <a:lstStyle/>
          <a:p>
            <a:r>
              <a:rPr lang="en-US" sz="3200" b="1" i="0" u="none" strike="noStrike" dirty="0">
                <a:solidFill>
                  <a:srgbClr val="000000"/>
                </a:solidFill>
                <a:effectLst/>
                <a:latin typeface="Calibri Light" panose="020F0302020204030204" pitchFamily="34" charset="0"/>
              </a:rPr>
              <a:t>Other considerations: Catch up Vaccines for Children and Youth with Special Healthcare Needs</a:t>
            </a:r>
            <a:endParaRPr lang="en-US" sz="3200" dirty="0"/>
          </a:p>
        </p:txBody>
      </p:sp>
      <p:sp>
        <p:nvSpPr>
          <p:cNvPr id="3" name="Slide Number Placeholder 2">
            <a:extLst>
              <a:ext uri="{FF2B5EF4-FFF2-40B4-BE49-F238E27FC236}">
                <a16:creationId xmlns:a16="http://schemas.microsoft.com/office/drawing/2014/main" id="{9F761136-5022-4BEC-81E1-BCC70024A686}"/>
              </a:ext>
            </a:extLst>
          </p:cNvPr>
          <p:cNvSpPr>
            <a:spLocks noGrp="1"/>
          </p:cNvSpPr>
          <p:nvPr>
            <p:ph type="sldNum" sz="quarter" idx="12"/>
          </p:nvPr>
        </p:nvSpPr>
        <p:spPr/>
        <p:txBody>
          <a:bodyPr/>
          <a:lstStyle/>
          <a:p>
            <a:fld id="{A0EC8638-D38E-4C5B-8C11-DA859CF37C29}" type="slidenum">
              <a:rPr lang="en-US" smtClean="0"/>
              <a:t>20</a:t>
            </a:fld>
            <a:endParaRPr lang="en-US"/>
          </a:p>
        </p:txBody>
      </p:sp>
      <p:pic>
        <p:nvPicPr>
          <p:cNvPr id="3074" name="Picture 2" descr="An infographic shows a group of children and explains the guidelines for catch up routine vaccines.">
            <a:extLst>
              <a:ext uri="{FF2B5EF4-FFF2-40B4-BE49-F238E27FC236}">
                <a16:creationId xmlns:a16="http://schemas.microsoft.com/office/drawing/2014/main" id="{01D219F7-A0D9-4DC5-B7FF-2C082624F7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787" y="2244625"/>
            <a:ext cx="3068529" cy="401489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0DB665F2-D1A0-466E-841D-AC60A50B2FE1}"/>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8206" y="2971050"/>
            <a:ext cx="4938980" cy="1509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089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EFD18-3C10-4FD4-8D96-381E1F6A39C0}"/>
              </a:ext>
            </a:extLst>
          </p:cNvPr>
          <p:cNvSpPr>
            <a:spLocks noGrp="1"/>
          </p:cNvSpPr>
          <p:nvPr>
            <p:ph type="title"/>
          </p:nvPr>
        </p:nvSpPr>
        <p:spPr>
          <a:xfrm>
            <a:off x="954597" y="1174082"/>
            <a:ext cx="7886700" cy="994172"/>
          </a:xfrm>
        </p:spPr>
        <p:txBody>
          <a:bodyPr>
            <a:normAutofit fontScale="90000"/>
          </a:bodyPr>
          <a:lstStyle/>
          <a:p>
            <a:pPr algn="ctr"/>
            <a:r>
              <a:rPr lang="en-US" b="1">
                <a:cs typeface="Times New Roman"/>
              </a:rPr>
              <a:t>Providers are the most trusted source of information!</a:t>
            </a:r>
            <a:endParaRPr lang="en-US" b="1"/>
          </a:p>
        </p:txBody>
      </p:sp>
      <p:sp>
        <p:nvSpPr>
          <p:cNvPr id="3" name="Content Placeholder 2">
            <a:extLst>
              <a:ext uri="{FF2B5EF4-FFF2-40B4-BE49-F238E27FC236}">
                <a16:creationId xmlns:a16="http://schemas.microsoft.com/office/drawing/2014/main" id="{8D2A54E2-E3BD-4761-92FF-6C83532AAD18}"/>
              </a:ext>
            </a:extLst>
          </p:cNvPr>
          <p:cNvSpPr>
            <a:spLocks noGrp="1"/>
          </p:cNvSpPr>
          <p:nvPr>
            <p:ph idx="1"/>
          </p:nvPr>
        </p:nvSpPr>
        <p:spPr>
          <a:xfrm>
            <a:off x="773245" y="2734231"/>
            <a:ext cx="7886700" cy="3364205"/>
          </a:xfrm>
        </p:spPr>
        <p:txBody>
          <a:bodyPr vert="horz" lIns="68580" tIns="34290" rIns="68580" bIns="34290" rtlCol="0" anchor="t">
            <a:normAutofit fontScale="85000" lnSpcReduction="20000"/>
          </a:bodyPr>
          <a:lstStyle/>
          <a:p>
            <a:pPr marL="0" indent="0" algn="ctr">
              <a:buNone/>
            </a:pPr>
            <a:r>
              <a:rPr lang="en-US" b="1" i="1" dirty="0">
                <a:ea typeface="+mn-lt"/>
                <a:cs typeface="+mn-lt"/>
              </a:rPr>
              <a:t>We know that providers continue to be the most trusted source of information about COVID-19 Vaccines. </a:t>
            </a:r>
            <a:r>
              <a:rPr lang="en-US" dirty="0">
                <a:ea typeface="+mn-lt"/>
                <a:cs typeface="+mn-lt"/>
              </a:rPr>
              <a:t>If your </a:t>
            </a:r>
            <a:r>
              <a:rPr lang="en-US" b="1" dirty="0">
                <a:ea typeface="+mn-lt"/>
                <a:cs typeface="+mn-lt"/>
              </a:rPr>
              <a:t>practice is interested in offering the COVID-19 Vaccine</a:t>
            </a:r>
            <a:r>
              <a:rPr lang="en-US" dirty="0">
                <a:ea typeface="+mn-lt"/>
                <a:cs typeface="+mn-lt"/>
              </a:rPr>
              <a:t>, please send an email of interest to: </a:t>
            </a:r>
            <a:endParaRPr lang="en-US" dirty="0">
              <a:ea typeface="+mn-lt"/>
            </a:endParaRPr>
          </a:p>
          <a:p>
            <a:pPr marL="0" indent="0" algn="ctr">
              <a:buNone/>
            </a:pPr>
            <a:r>
              <a:rPr lang="en-US" dirty="0">
                <a:ea typeface="+mn-lt"/>
                <a:cs typeface="+mn-lt"/>
                <a:hlinkClick r:id="rId2"/>
              </a:rPr>
              <a:t>dpbh-avars@health.nv.gov</a:t>
            </a:r>
            <a:endParaRPr lang="en-US" dirty="0"/>
          </a:p>
          <a:p>
            <a:pPr marL="0" indent="0" algn="ctr">
              <a:buNone/>
            </a:pPr>
            <a:endParaRPr lang="en-US" dirty="0">
              <a:cs typeface="Calibri"/>
            </a:endParaRPr>
          </a:p>
          <a:p>
            <a:pPr marL="0" indent="0" algn="ctr">
              <a:buNone/>
            </a:pPr>
            <a:r>
              <a:rPr lang="en-US" b="1" dirty="0">
                <a:cs typeface="Calibri"/>
              </a:rPr>
              <a:t>Request a COVID-19 flu and vaccine clinic with Immunize NV</a:t>
            </a:r>
          </a:p>
          <a:p>
            <a:pPr marL="0" indent="0" algn="ctr">
              <a:buNone/>
            </a:pPr>
            <a:r>
              <a:rPr lang="en-US" sz="1500" i="1" dirty="0">
                <a:ea typeface="+mn-lt"/>
                <a:cs typeface="+mn-lt"/>
                <a:hlinkClick r:id="rId3"/>
              </a:rPr>
              <a:t>COVID-19 &amp; Flu Vaccine Clinic Request Form (google.com)</a:t>
            </a:r>
            <a:endParaRPr lang="en-US" sz="1500" i="1" dirty="0"/>
          </a:p>
          <a:p>
            <a:pPr marL="0" indent="0" algn="ctr">
              <a:buNone/>
            </a:pPr>
            <a:endParaRPr lang="en-US" dirty="0">
              <a:cs typeface="Calibri"/>
            </a:endParaRPr>
          </a:p>
          <a:p>
            <a:pPr marL="0" indent="0" algn="ctr">
              <a:buNone/>
            </a:pPr>
            <a:r>
              <a:rPr lang="en-US" sz="1500" b="1" i="1" dirty="0">
                <a:cs typeface="Calibri"/>
              </a:rPr>
              <a:t>Additional resources provided in handouts </a:t>
            </a:r>
          </a:p>
          <a:p>
            <a:endParaRPr lang="en-US" dirty="0"/>
          </a:p>
        </p:txBody>
      </p:sp>
      <p:sp>
        <p:nvSpPr>
          <p:cNvPr id="4" name="Slide Number Placeholder 3">
            <a:extLst>
              <a:ext uri="{FF2B5EF4-FFF2-40B4-BE49-F238E27FC236}">
                <a16:creationId xmlns:a16="http://schemas.microsoft.com/office/drawing/2014/main" id="{B001F587-EDB3-4F97-90ED-6E2F6AD8A590}"/>
              </a:ext>
            </a:extLst>
          </p:cNvPr>
          <p:cNvSpPr>
            <a:spLocks noGrp="1"/>
          </p:cNvSpPr>
          <p:nvPr>
            <p:ph type="sldNum" sz="quarter" idx="12"/>
          </p:nvPr>
        </p:nvSpPr>
        <p:spPr/>
        <p:txBody>
          <a:bodyPr/>
          <a:lstStyle/>
          <a:p>
            <a:fld id="{E9C1D828-F931-464A-8E86-F9D742DA373F}" type="slidenum">
              <a:rPr lang="en-US" dirty="0" smtClean="0"/>
              <a:t>21</a:t>
            </a:fld>
            <a:endParaRPr lang="en-US"/>
          </a:p>
        </p:txBody>
      </p:sp>
    </p:spTree>
    <p:extLst>
      <p:ext uri="{BB962C8B-B14F-4D97-AF65-F5344CB8AC3E}">
        <p14:creationId xmlns:p14="http://schemas.microsoft.com/office/powerpoint/2010/main" val="3696724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5441694" y="1704987"/>
            <a:ext cx="3384716" cy="3417469"/>
          </a:xfrm>
        </p:spPr>
        <p:txBody>
          <a:bodyPr vert="horz" lIns="68580" tIns="34290" rIns="68580" bIns="34290" rtlCol="0" anchor="b">
            <a:normAutofit/>
          </a:bodyPr>
          <a:lstStyle/>
          <a:p>
            <a:r>
              <a:rPr lang="en-US" sz="5025" b="1">
                <a:solidFill>
                  <a:schemeClr val="tx1"/>
                </a:solidFill>
                <a:latin typeface="+mj-lt"/>
                <a:cs typeface="+mj-cs"/>
              </a:rPr>
              <a:t>Question &amp; Answer </a:t>
            </a:r>
            <a:br>
              <a:rPr lang="en-US" sz="3825" b="1">
                <a:latin typeface="+mj-lt"/>
                <a:cs typeface="+mj-cs"/>
              </a:rPr>
            </a:br>
            <a:r>
              <a:rPr lang="en-US" sz="3825" b="1">
                <a:solidFill>
                  <a:schemeClr val="tx1"/>
                </a:solidFill>
                <a:latin typeface="+mj-lt"/>
                <a:cs typeface="+mj-cs"/>
              </a:rPr>
              <a:t>with Dr. Vanessa Slots, MD</a:t>
            </a:r>
            <a:br>
              <a:rPr lang="en-US" sz="3825" b="1">
                <a:latin typeface="+mj-lt"/>
                <a:cs typeface="+mj-cs"/>
              </a:rPr>
            </a:br>
            <a:r>
              <a:rPr lang="en-US" sz="1650" b="1">
                <a:solidFill>
                  <a:schemeClr val="tx1"/>
                </a:solidFill>
                <a:latin typeface="+mj-lt"/>
                <a:cs typeface="+mj-cs"/>
              </a:rPr>
              <a:t>President, Nevada Chapter of American Academy of Pediatrics</a:t>
            </a:r>
          </a:p>
        </p:txBody>
      </p:sp>
      <p:pic>
        <p:nvPicPr>
          <p:cNvPr id="4" name="Picture 3">
            <a:extLst>
              <a:ext uri="{FF2B5EF4-FFF2-40B4-BE49-F238E27FC236}">
                <a16:creationId xmlns:a16="http://schemas.microsoft.com/office/drawing/2014/main" id="{5881C595-4D7C-416E-9A2B-759FCD742609}"/>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Lst>
          </a:blip>
          <a:srcRect r="426" b="2"/>
          <a:stretch/>
        </p:blipFill>
        <p:spPr>
          <a:xfrm>
            <a:off x="997057" y="1607839"/>
            <a:ext cx="3626405" cy="3641846"/>
          </a:xfrm>
          <a:prstGeom prst="rect">
            <a:avLst/>
          </a:prstGeom>
        </p:spPr>
      </p:pic>
    </p:spTree>
    <p:extLst>
      <p:ext uri="{BB962C8B-B14F-4D97-AF65-F5344CB8AC3E}">
        <p14:creationId xmlns:p14="http://schemas.microsoft.com/office/powerpoint/2010/main" val="3403823698"/>
      </p:ext>
    </p:extLst>
  </p:cSld>
  <p:clrMapOvr>
    <a:masterClrMapping/>
  </p:clrMapOvr>
  <p:extLst>
    <p:ext uri="{6950BFC3-D8DA-4A85-94F7-54DA5524770B}">
      <p188:commentRel xmlns:p188="http://schemas.microsoft.com/office/powerpoint/2018/8/main" r:id="rId3"/>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05B0C4-0877-4B2F-9D41-F38FA834847E}"/>
              </a:ext>
            </a:extLst>
          </p:cNvPr>
          <p:cNvSpPr>
            <a:spLocks noGrp="1"/>
          </p:cNvSpPr>
          <p:nvPr>
            <p:ph type="body" sz="quarter" idx="13"/>
          </p:nvPr>
        </p:nvSpPr>
        <p:spPr>
          <a:xfrm>
            <a:off x="534903" y="3909470"/>
            <a:ext cx="5086350" cy="410765"/>
          </a:xfrm>
        </p:spPr>
        <p:txBody>
          <a:bodyPr/>
          <a:lstStyle/>
          <a:p>
            <a:r>
              <a:rPr lang="en-US">
                <a:cs typeface="Times New Roman"/>
              </a:rPr>
              <a:t>Sarah Jane Smith, MPH, MA</a:t>
            </a:r>
            <a:endParaRPr lang="en-US"/>
          </a:p>
        </p:txBody>
      </p:sp>
      <p:sp>
        <p:nvSpPr>
          <p:cNvPr id="5" name="Text Placeholder 4">
            <a:extLst>
              <a:ext uri="{FF2B5EF4-FFF2-40B4-BE49-F238E27FC236}">
                <a16:creationId xmlns:a16="http://schemas.microsoft.com/office/drawing/2014/main" id="{3951B031-33A5-4920-B33C-3A81577B8881}"/>
              </a:ext>
            </a:extLst>
          </p:cNvPr>
          <p:cNvSpPr>
            <a:spLocks noGrp="1"/>
          </p:cNvSpPr>
          <p:nvPr>
            <p:ph type="body" sz="quarter" idx="15"/>
          </p:nvPr>
        </p:nvSpPr>
        <p:spPr>
          <a:xfrm>
            <a:off x="534903" y="4304577"/>
            <a:ext cx="3943350" cy="399444"/>
          </a:xfrm>
        </p:spPr>
        <p:txBody>
          <a:bodyPr>
            <a:normAutofit fontScale="77500" lnSpcReduction="20000"/>
          </a:bodyPr>
          <a:lstStyle/>
          <a:p>
            <a:r>
              <a:rPr lang="en-US" dirty="0">
                <a:cs typeface="Times New Roman"/>
              </a:rPr>
              <a:t>Health Equity Project Manager</a:t>
            </a:r>
            <a:endParaRPr lang="en-US" dirty="0"/>
          </a:p>
        </p:txBody>
      </p:sp>
      <p:sp>
        <p:nvSpPr>
          <p:cNvPr id="7" name="Text Placeholder 6">
            <a:extLst>
              <a:ext uri="{FF2B5EF4-FFF2-40B4-BE49-F238E27FC236}">
                <a16:creationId xmlns:a16="http://schemas.microsoft.com/office/drawing/2014/main" id="{E14E77AE-D718-42B7-87CD-FCA9693091DF}"/>
              </a:ext>
            </a:extLst>
          </p:cNvPr>
          <p:cNvSpPr>
            <a:spLocks noGrp="1"/>
          </p:cNvSpPr>
          <p:nvPr>
            <p:ph type="body" sz="quarter" idx="17"/>
          </p:nvPr>
        </p:nvSpPr>
        <p:spPr>
          <a:xfrm>
            <a:off x="534903" y="4704021"/>
            <a:ext cx="3943350" cy="399444"/>
          </a:xfrm>
        </p:spPr>
        <p:txBody>
          <a:bodyPr>
            <a:normAutofit fontScale="92500" lnSpcReduction="20000"/>
          </a:bodyPr>
          <a:lstStyle/>
          <a:p>
            <a:r>
              <a:rPr lang="en-US" dirty="0">
                <a:cs typeface="Times New Roman"/>
              </a:rPr>
              <a:t>Sjsmith@health.nv.gov</a:t>
            </a:r>
            <a:endParaRPr lang="en-US" dirty="0"/>
          </a:p>
        </p:txBody>
      </p:sp>
      <p:sp>
        <p:nvSpPr>
          <p:cNvPr id="2" name="Slide Number Placeholder 1">
            <a:extLst>
              <a:ext uri="{FF2B5EF4-FFF2-40B4-BE49-F238E27FC236}">
                <a16:creationId xmlns:a16="http://schemas.microsoft.com/office/drawing/2014/main" id="{AB456ED2-1583-4596-AB2A-9B1BD81790EB}"/>
              </a:ext>
              <a:ext uri="{C183D7F6-B498-43B3-948B-1728B52AA6E4}">
                <adec:decorative xmlns:adec="http://schemas.microsoft.com/office/drawing/2017/decorative" val="1"/>
              </a:ext>
            </a:extLst>
          </p:cNvPr>
          <p:cNvSpPr>
            <a:spLocks noGrp="1"/>
          </p:cNvSpPr>
          <p:nvPr>
            <p:ph type="sldNum" sz="quarter" idx="12"/>
          </p:nvPr>
        </p:nvSpPr>
        <p:spPr/>
        <p:txBody>
          <a:bodyPr/>
          <a:lstStyle/>
          <a:p>
            <a:fld id="{E9C1D828-F931-464A-8E86-F9D742DA373F}" type="slidenum">
              <a:rPr lang="en-US" smtClean="0"/>
              <a:pPr/>
              <a:t>23</a:t>
            </a:fld>
            <a:endParaRPr lang="en-US"/>
          </a:p>
        </p:txBody>
      </p:sp>
      <p:sp>
        <p:nvSpPr>
          <p:cNvPr id="8" name="Text Placeholder 2">
            <a:extLst>
              <a:ext uri="{FF2B5EF4-FFF2-40B4-BE49-F238E27FC236}">
                <a16:creationId xmlns:a16="http://schemas.microsoft.com/office/drawing/2014/main" id="{2898F263-ABCE-447A-AD4A-0EDB39E9B7C9}"/>
              </a:ext>
            </a:extLst>
          </p:cNvPr>
          <p:cNvSpPr txBox="1">
            <a:spLocks/>
          </p:cNvSpPr>
          <p:nvPr/>
        </p:nvSpPr>
        <p:spPr>
          <a:xfrm>
            <a:off x="534903" y="2263579"/>
            <a:ext cx="5086350" cy="410765"/>
          </a:xfrm>
          <a:prstGeom prst="rect">
            <a:avLst/>
          </a:prstGeom>
        </p:spPr>
        <p:txBody>
          <a:bodyPr vert="horz" lIns="68580" tIns="34290" rIns="6858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lang="en-US" sz="4400" kern="1200" dirty="0" smtClean="0">
                <a:solidFill>
                  <a:srgbClr val="1F4E79"/>
                </a:solidFill>
                <a:latin typeface="+mn-lt"/>
                <a:ea typeface="+mj-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3300" dirty="0">
                <a:cs typeface="Times New Roman"/>
              </a:rPr>
              <a:t>Dr. Vanessa Slots, MD</a:t>
            </a:r>
          </a:p>
        </p:txBody>
      </p:sp>
      <p:sp>
        <p:nvSpPr>
          <p:cNvPr id="9" name="Text Placeholder 4">
            <a:extLst>
              <a:ext uri="{FF2B5EF4-FFF2-40B4-BE49-F238E27FC236}">
                <a16:creationId xmlns:a16="http://schemas.microsoft.com/office/drawing/2014/main" id="{05394995-580B-4B13-80E8-88A4CCFF7AB5}"/>
              </a:ext>
            </a:extLst>
          </p:cNvPr>
          <p:cNvSpPr txBox="1">
            <a:spLocks/>
          </p:cNvSpPr>
          <p:nvPr/>
        </p:nvSpPr>
        <p:spPr>
          <a:xfrm>
            <a:off x="534903" y="2674344"/>
            <a:ext cx="6909506" cy="900299"/>
          </a:xfrm>
          <a:prstGeom prst="rect">
            <a:avLst/>
          </a:prstGeom>
        </p:spPr>
        <p:txBody>
          <a:bodyPr vert="horz" lIns="68580" tIns="34290" rIns="6858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cs typeface="Times New Roman"/>
              </a:rPr>
              <a:t>President</a:t>
            </a:r>
            <a:r>
              <a:rPr lang="en-US" sz="2100" dirty="0">
                <a:cs typeface="Times New Roman"/>
              </a:rPr>
              <a:t>, NV Chapter of the American Academy of Pediatrics</a:t>
            </a:r>
          </a:p>
          <a:p>
            <a:r>
              <a:rPr lang="en-US" sz="2100" dirty="0"/>
              <a:t>https://</a:t>
            </a:r>
            <a:r>
              <a:rPr lang="en-US" sz="2600" dirty="0"/>
              <a:t>nevadaaap</a:t>
            </a:r>
            <a:r>
              <a:rPr lang="en-US" sz="2100" dirty="0"/>
              <a:t>.org/</a:t>
            </a:r>
          </a:p>
        </p:txBody>
      </p:sp>
    </p:spTree>
    <p:extLst>
      <p:ext uri="{BB962C8B-B14F-4D97-AF65-F5344CB8AC3E}">
        <p14:creationId xmlns:p14="http://schemas.microsoft.com/office/powerpoint/2010/main" val="1877210330"/>
      </p:ext>
    </p:extLst>
  </p:cSld>
  <p:clrMapOvr>
    <a:masterClrMapping/>
  </p:clrMapOvr>
  <p:extLst>
    <p:ext uri="{6950BFC3-D8DA-4A85-94F7-54DA5524770B}">
      <p188:commentRel xmlns:p188="http://schemas.microsoft.com/office/powerpoint/2018/8/main" r:id="rId2"/>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9"/>
          <p:cNvSpPr txBox="1">
            <a:spLocks noGrp="1"/>
          </p:cNvSpPr>
          <p:nvPr>
            <p:ph type="title"/>
          </p:nvPr>
        </p:nvSpPr>
        <p:spPr>
          <a:xfrm>
            <a:off x="710250" y="1576337"/>
            <a:ext cx="7723500" cy="481200"/>
          </a:xfrm>
          <a:prstGeom prst="rect">
            <a:avLst/>
          </a:prstGeom>
        </p:spPr>
        <p:txBody>
          <a:bodyPr spcFirstLastPara="1" wrap="square" lIns="91425" tIns="91425" rIns="91425" bIns="91425" anchor="ctr" anchorCtr="0">
            <a:noAutofit/>
          </a:bodyPr>
          <a:lstStyle/>
          <a:p>
            <a:r>
              <a:rPr lang="en" sz="3100" b="1" dirty="0">
                <a:latin typeface="Century Gothic" panose="020B0502020202020204" pitchFamily="34" charset="0"/>
              </a:rPr>
              <a:t>LAST MINUTE QUESTIONS &amp; HOUSEKEEPING ITEM REVIEW</a:t>
            </a:r>
            <a:endParaRPr sz="3100" b="1" dirty="0">
              <a:latin typeface="Century Gothic" panose="020B0502020202020204" pitchFamily="34" charset="0"/>
            </a:endParaRPr>
          </a:p>
        </p:txBody>
      </p:sp>
      <p:grpSp>
        <p:nvGrpSpPr>
          <p:cNvPr id="168" name="Google Shape;168;p29"/>
          <p:cNvGrpSpPr/>
          <p:nvPr/>
        </p:nvGrpSpPr>
        <p:grpSpPr>
          <a:xfrm>
            <a:off x="1276687" y="2617347"/>
            <a:ext cx="6590600" cy="717093"/>
            <a:chOff x="1276687" y="2451484"/>
            <a:chExt cx="6590600" cy="717093"/>
          </a:xfrm>
        </p:grpSpPr>
        <p:grpSp>
          <p:nvGrpSpPr>
            <p:cNvPr id="169" name="Google Shape;169;p29"/>
            <p:cNvGrpSpPr/>
            <p:nvPr/>
          </p:nvGrpSpPr>
          <p:grpSpPr>
            <a:xfrm>
              <a:off x="1276687" y="2451484"/>
              <a:ext cx="6590600" cy="717093"/>
              <a:chOff x="1276687" y="2451484"/>
              <a:chExt cx="6590600" cy="717093"/>
            </a:xfrm>
          </p:grpSpPr>
          <p:sp>
            <p:nvSpPr>
              <p:cNvPr id="170" name="Google Shape;170;p29"/>
              <p:cNvSpPr/>
              <p:nvPr/>
            </p:nvSpPr>
            <p:spPr>
              <a:xfrm>
                <a:off x="1276687" y="2457252"/>
                <a:ext cx="1409700" cy="709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71" name="Google Shape;171;p29"/>
              <p:cNvSpPr/>
              <p:nvPr/>
            </p:nvSpPr>
            <p:spPr>
              <a:xfrm>
                <a:off x="2784227" y="2451484"/>
                <a:ext cx="3575700" cy="7089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72" name="Google Shape;172;p29"/>
              <p:cNvSpPr/>
              <p:nvPr/>
            </p:nvSpPr>
            <p:spPr>
              <a:xfrm>
                <a:off x="6457587" y="2459377"/>
                <a:ext cx="1409700" cy="709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173" name="Google Shape;173;p29"/>
            <p:cNvGrpSpPr/>
            <p:nvPr/>
          </p:nvGrpSpPr>
          <p:grpSpPr>
            <a:xfrm>
              <a:off x="1469126" y="2540783"/>
              <a:ext cx="4710482" cy="530400"/>
              <a:chOff x="1469126" y="2540783"/>
              <a:chExt cx="4710482" cy="530400"/>
            </a:xfrm>
          </p:grpSpPr>
          <p:sp>
            <p:nvSpPr>
              <p:cNvPr id="174" name="Google Shape;174;p29"/>
              <p:cNvSpPr txBox="1"/>
              <p:nvPr/>
            </p:nvSpPr>
            <p:spPr>
              <a:xfrm>
                <a:off x="1469126" y="2630789"/>
                <a:ext cx="1024800" cy="361500"/>
              </a:xfrm>
              <a:prstGeom prst="rect">
                <a:avLst/>
              </a:prstGeom>
              <a:no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r>
                  <a:rPr kumimoji="0" lang="en" sz="1200" b="0" i="0" u="none" strike="noStrike" kern="0" cap="none" spc="0" normalizeH="0" baseline="0" noProof="0" dirty="0">
                    <a:ln>
                      <a:noFill/>
                    </a:ln>
                    <a:solidFill>
                      <a:srgbClr val="FFFFFF"/>
                    </a:solidFill>
                    <a:effectLst/>
                    <a:uLnTx/>
                    <a:uFillTx/>
                    <a:latin typeface="Century Gothic" panose="020B0502020202020204" pitchFamily="34" charset="0"/>
                    <a:ea typeface="Fjalla One"/>
                    <a:cs typeface="Fjalla One"/>
                    <a:sym typeface="Fjalla One"/>
                  </a:rPr>
                  <a:t>Have a Question?</a:t>
                </a:r>
                <a:endParaRPr kumimoji="0" sz="1200" b="0" i="0" u="none" strike="noStrike" kern="0" cap="none" spc="0" normalizeH="0" baseline="0" noProof="0" dirty="0">
                  <a:ln>
                    <a:noFill/>
                  </a:ln>
                  <a:solidFill>
                    <a:srgbClr val="FFFFFF"/>
                  </a:solidFill>
                  <a:effectLst/>
                  <a:uLnTx/>
                  <a:uFillTx/>
                  <a:latin typeface="Century Gothic" panose="020B0502020202020204" pitchFamily="34" charset="0"/>
                  <a:ea typeface="Fjalla One"/>
                  <a:cs typeface="Fjalla One"/>
                  <a:sym typeface="Fjalla One"/>
                </a:endParaRPr>
              </a:p>
            </p:txBody>
          </p:sp>
          <p:sp>
            <p:nvSpPr>
              <p:cNvPr id="175" name="Google Shape;175;p29"/>
              <p:cNvSpPr txBox="1"/>
              <p:nvPr/>
            </p:nvSpPr>
            <p:spPr>
              <a:xfrm>
                <a:off x="2964508" y="2540783"/>
                <a:ext cx="3215100" cy="530400"/>
              </a:xfrm>
              <a:prstGeom prst="rect">
                <a:avLst/>
              </a:prstGeom>
              <a:no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r>
                  <a:rPr kumimoji="0" lang="en" sz="120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rPr>
                  <a:t>Locate the </a:t>
                </a:r>
                <a:r>
                  <a:rPr kumimoji="0" lang="en" sz="1200" b="1" i="0" u="sng"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rPr>
                  <a:t>Q &amp; A box </a:t>
                </a:r>
                <a:r>
                  <a:rPr kumimoji="0" lang="en" sz="120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rPr>
                  <a:t>and type them there. We will address as many questions as we can today.</a:t>
                </a:r>
                <a:endParaRPr kumimoji="0" sz="120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endParaRPr>
              </a:p>
            </p:txBody>
          </p:sp>
        </p:grpSp>
        <p:sp>
          <p:nvSpPr>
            <p:cNvPr id="176" name="Google Shape;176;p29"/>
            <p:cNvSpPr/>
            <p:nvPr/>
          </p:nvSpPr>
          <p:spPr>
            <a:xfrm>
              <a:off x="6897236" y="2548799"/>
              <a:ext cx="530366" cy="530366"/>
            </a:xfrm>
            <a:custGeom>
              <a:avLst/>
              <a:gdLst/>
              <a:ahLst/>
              <a:cxnLst/>
              <a:rect l="l" t="t" r="r" b="b"/>
              <a:pathLst>
                <a:path w="30626" h="30626" extrusionOk="0">
                  <a:moveTo>
                    <a:pt x="9068" y="0"/>
                  </a:moveTo>
                  <a:cubicBezTo>
                    <a:pt x="4048" y="0"/>
                    <a:pt x="1" y="4047"/>
                    <a:pt x="1" y="9223"/>
                  </a:cubicBezTo>
                  <a:lnTo>
                    <a:pt x="1" y="21403"/>
                  </a:lnTo>
                  <a:cubicBezTo>
                    <a:pt x="1" y="26578"/>
                    <a:pt x="4048" y="30625"/>
                    <a:pt x="9068" y="30625"/>
                  </a:cubicBezTo>
                  <a:lnTo>
                    <a:pt x="21403" y="30625"/>
                  </a:lnTo>
                  <a:cubicBezTo>
                    <a:pt x="26423" y="30625"/>
                    <a:pt x="30626" y="26578"/>
                    <a:pt x="30626" y="21403"/>
                  </a:cubicBezTo>
                  <a:lnTo>
                    <a:pt x="30626" y="9223"/>
                  </a:lnTo>
                  <a:cubicBezTo>
                    <a:pt x="30626" y="4047"/>
                    <a:pt x="26423" y="0"/>
                    <a:pt x="21403"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188" name="Google Shape;188;p29"/>
          <p:cNvGrpSpPr/>
          <p:nvPr/>
        </p:nvGrpSpPr>
        <p:grpSpPr>
          <a:xfrm>
            <a:off x="1276700" y="3465072"/>
            <a:ext cx="6590600" cy="711325"/>
            <a:chOff x="1276687" y="4024596"/>
            <a:chExt cx="6590600" cy="711325"/>
          </a:xfrm>
        </p:grpSpPr>
        <p:grpSp>
          <p:nvGrpSpPr>
            <p:cNvPr id="189" name="Google Shape;189;p29"/>
            <p:cNvGrpSpPr/>
            <p:nvPr/>
          </p:nvGrpSpPr>
          <p:grpSpPr>
            <a:xfrm>
              <a:off x="1276687" y="4024596"/>
              <a:ext cx="6590600" cy="711325"/>
              <a:chOff x="1276687" y="4024596"/>
              <a:chExt cx="6590600" cy="711325"/>
            </a:xfrm>
          </p:grpSpPr>
          <p:sp>
            <p:nvSpPr>
              <p:cNvPr id="190" name="Google Shape;190;p29"/>
              <p:cNvSpPr/>
              <p:nvPr/>
            </p:nvSpPr>
            <p:spPr>
              <a:xfrm>
                <a:off x="1276687" y="4024596"/>
                <a:ext cx="1409700" cy="709200"/>
              </a:xfrm>
              <a:prstGeom prst="rect">
                <a:avLst/>
              </a:prstGeom>
              <a:solidFill>
                <a:srgbClr val="741B47"/>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91" name="Google Shape;191;p29"/>
              <p:cNvSpPr/>
              <p:nvPr/>
            </p:nvSpPr>
            <p:spPr>
              <a:xfrm>
                <a:off x="2784227" y="4024876"/>
                <a:ext cx="3575700" cy="708900"/>
              </a:xfrm>
              <a:prstGeom prst="rect">
                <a:avLst/>
              </a:prstGeom>
              <a:solidFill>
                <a:srgbClr val="741B47"/>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92" name="Google Shape;192;p29"/>
              <p:cNvSpPr/>
              <p:nvPr/>
            </p:nvSpPr>
            <p:spPr>
              <a:xfrm>
                <a:off x="6457587" y="4026721"/>
                <a:ext cx="1409700" cy="709200"/>
              </a:xfrm>
              <a:prstGeom prst="rect">
                <a:avLst/>
              </a:prstGeom>
              <a:solidFill>
                <a:srgbClr val="741B47"/>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193" name="Google Shape;193;p29"/>
            <p:cNvGrpSpPr/>
            <p:nvPr/>
          </p:nvGrpSpPr>
          <p:grpSpPr>
            <a:xfrm>
              <a:off x="1469201" y="4114176"/>
              <a:ext cx="4710393" cy="530400"/>
              <a:chOff x="1469201" y="4114176"/>
              <a:chExt cx="4710393" cy="530400"/>
            </a:xfrm>
          </p:grpSpPr>
          <p:sp>
            <p:nvSpPr>
              <p:cNvPr id="194" name="Google Shape;194;p29"/>
              <p:cNvSpPr txBox="1"/>
              <p:nvPr/>
            </p:nvSpPr>
            <p:spPr>
              <a:xfrm>
                <a:off x="1469201" y="4191064"/>
                <a:ext cx="1024800" cy="361500"/>
              </a:xfrm>
              <a:prstGeom prst="rect">
                <a:avLst/>
              </a:prstGeom>
              <a:no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r>
                  <a:rPr kumimoji="0" lang="en" sz="1200" b="0" i="0" u="none" strike="noStrike" kern="0" cap="none" spc="0" normalizeH="0" baseline="0" noProof="0" dirty="0">
                    <a:ln>
                      <a:noFill/>
                    </a:ln>
                    <a:solidFill>
                      <a:srgbClr val="FFFFFF"/>
                    </a:solidFill>
                    <a:effectLst/>
                    <a:uLnTx/>
                    <a:uFillTx/>
                    <a:latin typeface="Century Gothic" panose="020B0502020202020204" pitchFamily="34" charset="0"/>
                    <a:ea typeface="Fjalla One"/>
                    <a:cs typeface="Fjalla One"/>
                    <a:sym typeface="Fjalla One"/>
                  </a:rPr>
                  <a:t>Recording &amp; Slides</a:t>
                </a:r>
                <a:endParaRPr kumimoji="0" sz="1200" b="0" i="0" u="none" strike="noStrike" kern="0" cap="none" spc="0" normalizeH="0" baseline="0" noProof="0" dirty="0">
                  <a:ln>
                    <a:noFill/>
                  </a:ln>
                  <a:solidFill>
                    <a:srgbClr val="FFFFFF"/>
                  </a:solidFill>
                  <a:effectLst/>
                  <a:uLnTx/>
                  <a:uFillTx/>
                  <a:latin typeface="Century Gothic" panose="020B0502020202020204" pitchFamily="34" charset="0"/>
                  <a:ea typeface="Fjalla One"/>
                  <a:cs typeface="Fjalla One"/>
                  <a:sym typeface="Fjalla One"/>
                </a:endParaRPr>
              </a:p>
            </p:txBody>
          </p:sp>
          <p:sp>
            <p:nvSpPr>
              <p:cNvPr id="195" name="Google Shape;195;p29"/>
              <p:cNvSpPr txBox="1"/>
              <p:nvPr/>
            </p:nvSpPr>
            <p:spPr>
              <a:xfrm flipH="1">
                <a:off x="2964493" y="4114176"/>
                <a:ext cx="3215100" cy="530400"/>
              </a:xfrm>
              <a:prstGeom prst="rect">
                <a:avLst/>
              </a:prstGeom>
              <a:no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r>
                  <a:rPr kumimoji="0" lang="en" sz="105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rPr>
                  <a:t>The recorded webinar and slides will be posted to ImmunizeNevada.</a:t>
                </a:r>
                <a:r>
                  <a:rPr kumimoji="0" lang="en" sz="1050" b="0" i="0" u="none" strike="noStrike" kern="0" cap="none" spc="0" normalizeH="0" baseline="0" noProof="0">
                    <a:ln>
                      <a:noFill/>
                    </a:ln>
                    <a:solidFill>
                      <a:srgbClr val="FFFFFF"/>
                    </a:solidFill>
                    <a:effectLst/>
                    <a:uLnTx/>
                    <a:uFillTx/>
                    <a:latin typeface="Century Gothic" panose="020B0502020202020204" pitchFamily="34" charset="0"/>
                    <a:ea typeface="Questrial"/>
                    <a:cs typeface="Questrial"/>
                    <a:sym typeface="Questrial"/>
                  </a:rPr>
                  <a:t>org/nile-webinars</a:t>
                </a:r>
                <a:r>
                  <a:rPr kumimoji="0" lang="en" sz="105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rPr>
                  <a:t>.</a:t>
                </a:r>
                <a:endParaRPr kumimoji="0" sz="1050" b="0" i="0" u="none" strike="noStrike" kern="0" cap="none" spc="0" normalizeH="0" baseline="0" noProof="0" dirty="0">
                  <a:ln>
                    <a:noFill/>
                  </a:ln>
                  <a:solidFill>
                    <a:srgbClr val="FFFFFF"/>
                  </a:solidFill>
                  <a:effectLst/>
                  <a:uLnTx/>
                  <a:uFillTx/>
                  <a:latin typeface="Century Gothic" panose="020B0502020202020204" pitchFamily="34" charset="0"/>
                  <a:ea typeface="Questrial"/>
                  <a:cs typeface="Questrial"/>
                  <a:sym typeface="Questrial"/>
                </a:endParaRPr>
              </a:p>
            </p:txBody>
          </p:sp>
        </p:grpSp>
        <p:sp>
          <p:nvSpPr>
            <p:cNvPr id="196" name="Google Shape;196;p29"/>
            <p:cNvSpPr/>
            <p:nvPr/>
          </p:nvSpPr>
          <p:spPr>
            <a:xfrm>
              <a:off x="6897236" y="4116124"/>
              <a:ext cx="530366" cy="530366"/>
            </a:xfrm>
            <a:custGeom>
              <a:avLst/>
              <a:gdLst/>
              <a:ahLst/>
              <a:cxnLst/>
              <a:rect l="l" t="t" r="r" b="b"/>
              <a:pathLst>
                <a:path w="30626" h="30626" extrusionOk="0">
                  <a:moveTo>
                    <a:pt x="9068" y="0"/>
                  </a:moveTo>
                  <a:cubicBezTo>
                    <a:pt x="4048" y="0"/>
                    <a:pt x="1" y="4047"/>
                    <a:pt x="1" y="9223"/>
                  </a:cubicBezTo>
                  <a:lnTo>
                    <a:pt x="1" y="21403"/>
                  </a:lnTo>
                  <a:cubicBezTo>
                    <a:pt x="1" y="26578"/>
                    <a:pt x="4048" y="30625"/>
                    <a:pt x="9068" y="30625"/>
                  </a:cubicBezTo>
                  <a:lnTo>
                    <a:pt x="21403" y="30625"/>
                  </a:lnTo>
                  <a:cubicBezTo>
                    <a:pt x="26423" y="30625"/>
                    <a:pt x="30626" y="26578"/>
                    <a:pt x="30626" y="21403"/>
                  </a:cubicBezTo>
                  <a:lnTo>
                    <a:pt x="30626" y="9223"/>
                  </a:lnTo>
                  <a:cubicBezTo>
                    <a:pt x="30626" y="4047"/>
                    <a:pt x="26423" y="0"/>
                    <a:pt x="21403"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sp>
        <p:nvSpPr>
          <p:cNvPr id="197" name="Google Shape;197;p29"/>
          <p:cNvSpPr/>
          <p:nvPr/>
        </p:nvSpPr>
        <p:spPr>
          <a:xfrm>
            <a:off x="7009584" y="2867842"/>
            <a:ext cx="305669" cy="223995"/>
          </a:xfrm>
          <a:custGeom>
            <a:avLst/>
            <a:gdLst/>
            <a:ahLst/>
            <a:cxnLst/>
            <a:rect l="l" t="t" r="r" b="b"/>
            <a:pathLst>
              <a:path w="7439" h="5452" extrusionOk="0">
                <a:moveTo>
                  <a:pt x="6688" y="0"/>
                </a:moveTo>
                <a:cubicBezTo>
                  <a:pt x="6501" y="0"/>
                  <a:pt x="6317" y="85"/>
                  <a:pt x="6171" y="248"/>
                </a:cubicBezTo>
                <a:lnTo>
                  <a:pt x="3103" y="3717"/>
                </a:lnTo>
                <a:lnTo>
                  <a:pt x="1301" y="1349"/>
                </a:lnTo>
                <a:cubicBezTo>
                  <a:pt x="1183" y="1171"/>
                  <a:pt x="982" y="1075"/>
                  <a:pt x="776" y="1075"/>
                </a:cubicBezTo>
                <a:cubicBezTo>
                  <a:pt x="634" y="1075"/>
                  <a:pt x="490" y="1120"/>
                  <a:pt x="367" y="1215"/>
                </a:cubicBezTo>
                <a:cubicBezTo>
                  <a:pt x="67" y="1415"/>
                  <a:pt x="0" y="1849"/>
                  <a:pt x="234" y="2149"/>
                </a:cubicBezTo>
                <a:lnTo>
                  <a:pt x="2502" y="5185"/>
                </a:lnTo>
                <a:cubicBezTo>
                  <a:pt x="2602" y="5352"/>
                  <a:pt x="2802" y="5452"/>
                  <a:pt x="3002" y="5452"/>
                </a:cubicBezTo>
                <a:lnTo>
                  <a:pt x="3036" y="5452"/>
                </a:lnTo>
                <a:cubicBezTo>
                  <a:pt x="3236" y="5452"/>
                  <a:pt x="3436" y="5385"/>
                  <a:pt x="3570" y="5251"/>
                </a:cubicBezTo>
                <a:lnTo>
                  <a:pt x="7205" y="1149"/>
                </a:lnTo>
                <a:cubicBezTo>
                  <a:pt x="7439" y="848"/>
                  <a:pt x="7406" y="415"/>
                  <a:pt x="7139" y="181"/>
                </a:cubicBezTo>
                <a:cubicBezTo>
                  <a:pt x="7002" y="60"/>
                  <a:pt x="6844" y="0"/>
                  <a:pt x="668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98" name="Google Shape;198;p29"/>
          <p:cNvSpPr/>
          <p:nvPr/>
        </p:nvSpPr>
        <p:spPr>
          <a:xfrm>
            <a:off x="7010626" y="3700292"/>
            <a:ext cx="305669" cy="223995"/>
          </a:xfrm>
          <a:custGeom>
            <a:avLst/>
            <a:gdLst/>
            <a:ahLst/>
            <a:cxnLst/>
            <a:rect l="l" t="t" r="r" b="b"/>
            <a:pathLst>
              <a:path w="7439" h="5452" extrusionOk="0">
                <a:moveTo>
                  <a:pt x="6688" y="0"/>
                </a:moveTo>
                <a:cubicBezTo>
                  <a:pt x="6501" y="0"/>
                  <a:pt x="6317" y="85"/>
                  <a:pt x="6171" y="248"/>
                </a:cubicBezTo>
                <a:lnTo>
                  <a:pt x="3103" y="3717"/>
                </a:lnTo>
                <a:lnTo>
                  <a:pt x="1301" y="1349"/>
                </a:lnTo>
                <a:cubicBezTo>
                  <a:pt x="1183" y="1171"/>
                  <a:pt x="982" y="1075"/>
                  <a:pt x="776" y="1075"/>
                </a:cubicBezTo>
                <a:cubicBezTo>
                  <a:pt x="634" y="1075"/>
                  <a:pt x="490" y="1120"/>
                  <a:pt x="367" y="1215"/>
                </a:cubicBezTo>
                <a:cubicBezTo>
                  <a:pt x="67" y="1415"/>
                  <a:pt x="0" y="1849"/>
                  <a:pt x="234" y="2149"/>
                </a:cubicBezTo>
                <a:lnTo>
                  <a:pt x="2502" y="5185"/>
                </a:lnTo>
                <a:cubicBezTo>
                  <a:pt x="2602" y="5352"/>
                  <a:pt x="2802" y="5452"/>
                  <a:pt x="3002" y="5452"/>
                </a:cubicBezTo>
                <a:lnTo>
                  <a:pt x="3036" y="5452"/>
                </a:lnTo>
                <a:cubicBezTo>
                  <a:pt x="3236" y="5452"/>
                  <a:pt x="3436" y="5385"/>
                  <a:pt x="3570" y="5251"/>
                </a:cubicBezTo>
                <a:lnTo>
                  <a:pt x="7205" y="1149"/>
                </a:lnTo>
                <a:cubicBezTo>
                  <a:pt x="7439" y="848"/>
                  <a:pt x="7406" y="415"/>
                  <a:pt x="7139" y="181"/>
                </a:cubicBezTo>
                <a:cubicBezTo>
                  <a:pt x="7002" y="60"/>
                  <a:pt x="6844" y="0"/>
                  <a:pt x="6688" y="0"/>
                </a:cubicBezTo>
                <a:close/>
              </a:path>
            </a:pathLst>
          </a:custGeom>
          <a:solidFill>
            <a:srgbClr val="741B47"/>
          </a:solidFill>
          <a:ln>
            <a:noFill/>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pic>
        <p:nvPicPr>
          <p:cNvPr id="199" name="Google Shape;199;p29"/>
          <p:cNvPicPr preferRelativeResize="0"/>
          <p:nvPr/>
        </p:nvPicPr>
        <p:blipFill>
          <a:blip r:embed="rId3">
            <a:alphaModFix/>
          </a:blip>
          <a:stretch>
            <a:fillRect/>
          </a:stretch>
        </p:blipFill>
        <p:spPr>
          <a:xfrm>
            <a:off x="7451278" y="5281663"/>
            <a:ext cx="1344625" cy="1156393"/>
          </a:xfrm>
          <a:prstGeom prst="rect">
            <a:avLst/>
          </a:prstGeom>
          <a:noFill/>
          <a:ln>
            <a:noFill/>
          </a:ln>
        </p:spPr>
      </p:pic>
    </p:spTree>
    <p:extLst>
      <p:ext uri="{BB962C8B-B14F-4D97-AF65-F5344CB8AC3E}">
        <p14:creationId xmlns:p14="http://schemas.microsoft.com/office/powerpoint/2010/main" val="4000959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8"/>
          <p:cNvSpPr txBox="1">
            <a:spLocks noGrp="1"/>
          </p:cNvSpPr>
          <p:nvPr>
            <p:ph type="title"/>
          </p:nvPr>
        </p:nvSpPr>
        <p:spPr>
          <a:xfrm>
            <a:off x="710249" y="4492242"/>
            <a:ext cx="7723500" cy="481200"/>
          </a:xfrm>
          <a:prstGeom prst="rect">
            <a:avLst/>
          </a:prstGeom>
        </p:spPr>
        <p:txBody>
          <a:bodyPr spcFirstLastPara="1" wrap="square" lIns="91425" tIns="91425" rIns="91425" bIns="91425" anchor="ctr" anchorCtr="0">
            <a:noAutofit/>
          </a:bodyPr>
          <a:lstStyle/>
          <a:p>
            <a:r>
              <a:rPr lang="en-US" sz="3100" b="1" spc="-75" dirty="0">
                <a:latin typeface="Century Gothic" panose="020B0502020202020204" pitchFamily="34" charset="0"/>
              </a:rPr>
              <a:t>DISCLAMER</a:t>
            </a:r>
            <a:endParaRPr sz="3100" b="1" spc="-75" dirty="0">
              <a:latin typeface="Century Gothic" panose="020B0502020202020204" pitchFamily="34" charset="0"/>
            </a:endParaRPr>
          </a:p>
          <a:p>
            <a:endParaRPr sz="1700" dirty="0"/>
          </a:p>
          <a:p>
            <a:r>
              <a:rPr lang="en-US" sz="1500" dirty="0">
                <a:latin typeface="Century Gothic" panose="020B0502020202020204" pitchFamily="34" charset="0"/>
                <a:ea typeface="Questrial"/>
                <a:cs typeface="Questrial"/>
                <a:sym typeface="Questrial"/>
              </a:rPr>
              <a:t>Immunize Nevada’s NILE webinars are made possible by the generosity of speakers who donate their time and expertise to benefit the coalition. The expectation and goal is for community partners to gain knowledge on immunization/infectious disease-related topics through a non-branded, unbiased presentation.</a:t>
            </a:r>
            <a:br>
              <a:rPr lang="en-US" sz="1500" dirty="0">
                <a:latin typeface="Century Gothic" panose="020B0502020202020204" pitchFamily="34" charset="0"/>
                <a:ea typeface="Questrial"/>
                <a:cs typeface="Questrial"/>
                <a:sym typeface="Questrial"/>
              </a:rPr>
            </a:br>
            <a:br>
              <a:rPr lang="en-US" sz="1500" dirty="0">
                <a:latin typeface="Century Gothic" panose="020B0502020202020204" pitchFamily="34" charset="0"/>
                <a:ea typeface="Questrial"/>
                <a:cs typeface="Questrial"/>
                <a:sym typeface="Questrial"/>
              </a:rPr>
            </a:br>
            <a:r>
              <a:rPr lang="en-US" sz="1500" dirty="0">
                <a:latin typeface="Century Gothic" panose="020B0502020202020204" pitchFamily="34" charset="0"/>
                <a:ea typeface="Questrial"/>
                <a:cs typeface="Questrial"/>
                <a:sym typeface="Questrial"/>
              </a:rPr>
              <a:t>The opinions expressed are those of today’s presenter and do not necessarily reflect those shared by Immunize Nevada or its partners.</a:t>
            </a:r>
            <a:endParaRPr sz="3100" dirty="0"/>
          </a:p>
          <a:p>
            <a:endParaRPr sz="3100" dirty="0"/>
          </a:p>
        </p:txBody>
      </p:sp>
      <p:pic>
        <p:nvPicPr>
          <p:cNvPr id="150" name="Google Shape;150;p28"/>
          <p:cNvPicPr preferRelativeResize="0"/>
          <p:nvPr/>
        </p:nvPicPr>
        <p:blipFill>
          <a:blip r:embed="rId3">
            <a:alphaModFix/>
          </a:blip>
          <a:stretch>
            <a:fillRect/>
          </a:stretch>
        </p:blipFill>
        <p:spPr>
          <a:xfrm>
            <a:off x="3361060" y="410981"/>
            <a:ext cx="2421879" cy="2464566"/>
          </a:xfrm>
          <a:prstGeom prst="rect">
            <a:avLst/>
          </a:prstGeom>
          <a:noFill/>
          <a:ln>
            <a:noFill/>
          </a:ln>
        </p:spPr>
      </p:pic>
      <p:pic>
        <p:nvPicPr>
          <p:cNvPr id="151" name="Google Shape;151;p28"/>
          <p:cNvPicPr preferRelativeResize="0"/>
          <p:nvPr/>
        </p:nvPicPr>
        <p:blipFill>
          <a:blip r:embed="rId4">
            <a:alphaModFix/>
          </a:blip>
          <a:stretch>
            <a:fillRect/>
          </a:stretch>
        </p:blipFill>
        <p:spPr>
          <a:xfrm>
            <a:off x="7697825" y="5704616"/>
            <a:ext cx="1174725" cy="1010275"/>
          </a:xfrm>
          <a:prstGeom prst="rect">
            <a:avLst/>
          </a:prstGeom>
          <a:noFill/>
          <a:ln>
            <a:noFill/>
          </a:ln>
        </p:spPr>
      </p:pic>
    </p:spTree>
    <p:extLst>
      <p:ext uri="{BB962C8B-B14F-4D97-AF65-F5344CB8AC3E}">
        <p14:creationId xmlns:p14="http://schemas.microsoft.com/office/powerpoint/2010/main" val="251494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A329-3FB8-496B-8AC6-2927384D1A06}"/>
              </a:ext>
            </a:extLst>
          </p:cNvPr>
          <p:cNvSpPr>
            <a:spLocks noGrp="1"/>
          </p:cNvSpPr>
          <p:nvPr>
            <p:ph type="ctrTitle"/>
          </p:nvPr>
        </p:nvSpPr>
        <p:spPr>
          <a:xfrm>
            <a:off x="685800" y="4804698"/>
            <a:ext cx="7772400" cy="466344"/>
          </a:xfrm>
        </p:spPr>
        <p:txBody>
          <a:bodyPr>
            <a:normAutofit fontScale="90000"/>
          </a:bodyPr>
          <a:lstStyle/>
          <a:p>
            <a:r>
              <a:rPr lang="en-US" sz="2200" b="0" i="0" u="none" strike="noStrike" dirty="0">
                <a:solidFill>
                  <a:srgbClr val="1F4E79"/>
                </a:solidFill>
                <a:effectLst/>
                <a:latin typeface="Calibri" panose="020F0502020204030204" pitchFamily="34" charset="0"/>
              </a:rPr>
              <a:t>Maternal, Child and Adolescent Health &amp; Immunization</a:t>
            </a:r>
            <a:r>
              <a:rPr lang="en-US" b="0" i="0" dirty="0">
                <a:solidFill>
                  <a:srgbClr val="000000"/>
                </a:solidFill>
                <a:effectLst/>
                <a:latin typeface="Calibri" panose="020F0502020204030204" pitchFamily="34" charset="0"/>
              </a:rPr>
              <a:t>​</a:t>
            </a:r>
            <a:endParaRPr lang="en-US" dirty="0"/>
          </a:p>
        </p:txBody>
      </p:sp>
      <p:sp>
        <p:nvSpPr>
          <p:cNvPr id="3" name="Subtitle 2">
            <a:extLst>
              <a:ext uri="{FF2B5EF4-FFF2-40B4-BE49-F238E27FC236}">
                <a16:creationId xmlns:a16="http://schemas.microsoft.com/office/drawing/2014/main" id="{A198E897-CBE8-4C7F-A765-03F2FCB57C23}"/>
              </a:ext>
            </a:extLst>
          </p:cNvPr>
          <p:cNvSpPr>
            <a:spLocks noGrp="1"/>
          </p:cNvSpPr>
          <p:nvPr>
            <p:ph type="subTitle" idx="1"/>
          </p:nvPr>
        </p:nvSpPr>
        <p:spPr>
          <a:xfrm>
            <a:off x="975575" y="5293286"/>
            <a:ext cx="6858000" cy="1235322"/>
          </a:xfrm>
        </p:spPr>
        <p:txBody>
          <a:bodyPr>
            <a:normAutofit fontScale="47500" lnSpcReduction="20000"/>
          </a:bodyPr>
          <a:lstStyle/>
          <a:p>
            <a:pPr algn="ctr" rtl="0" fontAlgn="base"/>
            <a:r>
              <a:rPr lang="en-US" sz="3800" b="0" i="0" u="none" strike="noStrike" dirty="0">
                <a:solidFill>
                  <a:srgbClr val="404040"/>
                </a:solidFill>
                <a:effectLst/>
                <a:latin typeface="Calibri" panose="020F0502020204030204" pitchFamily="34" charset="0"/>
              </a:rPr>
              <a:t>Presented by Sarah Jane Smith, MPH, MA</a:t>
            </a:r>
          </a:p>
          <a:p>
            <a:pPr algn="ctr" rtl="0" fontAlgn="base"/>
            <a:r>
              <a:rPr lang="en-US" sz="3800" b="0" i="0" u="none" strike="noStrike" dirty="0">
                <a:solidFill>
                  <a:srgbClr val="404040"/>
                </a:solidFill>
                <a:effectLst/>
                <a:latin typeface="Calibri" panose="020F0502020204030204" pitchFamily="34" charset="0"/>
              </a:rPr>
              <a:t>Nevada Department of Public and Behavioral Health &amp;</a:t>
            </a:r>
            <a:r>
              <a:rPr lang="en-US" sz="3800" b="0" i="0" dirty="0">
                <a:solidFill>
                  <a:srgbClr val="000000"/>
                </a:solidFill>
                <a:effectLst/>
                <a:latin typeface="Calibri" panose="020F0502020204030204" pitchFamily="34" charset="0"/>
              </a:rPr>
              <a:t>​</a:t>
            </a:r>
            <a:endParaRPr lang="en-US" sz="3800" b="0" i="0" dirty="0">
              <a:solidFill>
                <a:srgbClr val="000000"/>
              </a:solidFill>
              <a:effectLst/>
              <a:latin typeface="Segoe UI" panose="020B0502040204020203" pitchFamily="34" charset="0"/>
            </a:endParaRPr>
          </a:p>
          <a:p>
            <a:pPr algn="ctr" rtl="0" fontAlgn="base"/>
            <a:r>
              <a:rPr lang="en-US" sz="3800" b="0" i="0" u="none" strike="noStrike" dirty="0">
                <a:solidFill>
                  <a:srgbClr val="404040"/>
                </a:solidFill>
                <a:effectLst/>
                <a:latin typeface="Calibri" panose="020F0502020204030204" pitchFamily="34" charset="0"/>
              </a:rPr>
              <a:t>Dr. Vanessa Slots, President of the Nevada Chapter of the American Academy of Pediatrics</a:t>
            </a:r>
            <a:r>
              <a:rPr lang="en-US" sz="3800" b="0" i="0" dirty="0">
                <a:solidFill>
                  <a:srgbClr val="000000"/>
                </a:solidFill>
                <a:effectLst/>
                <a:latin typeface="Calibri" panose="020F0502020204030204" pitchFamily="34" charset="0"/>
              </a:rPr>
              <a:t>​</a:t>
            </a:r>
            <a:endParaRPr lang="en-US" sz="3800" b="0" i="0" dirty="0">
              <a:solidFill>
                <a:srgbClr val="000000"/>
              </a:solidFill>
              <a:effectLst/>
              <a:latin typeface="Segoe UI" panose="020B0502040204020203" pitchFamily="34" charset="0"/>
            </a:endParaRPr>
          </a:p>
          <a:p>
            <a:endParaRPr lang="en-US" dirty="0"/>
          </a:p>
        </p:txBody>
      </p:sp>
      <p:sp>
        <p:nvSpPr>
          <p:cNvPr id="4" name="Date Placeholder 3">
            <a:extLst>
              <a:ext uri="{FF2B5EF4-FFF2-40B4-BE49-F238E27FC236}">
                <a16:creationId xmlns:a16="http://schemas.microsoft.com/office/drawing/2014/main" id="{1C79C71E-D54E-40F1-A712-F8F7288AA725}"/>
              </a:ext>
            </a:extLst>
          </p:cNvPr>
          <p:cNvSpPr>
            <a:spLocks noGrp="1"/>
          </p:cNvSpPr>
          <p:nvPr>
            <p:ph type="dt" sz="half" idx="10"/>
          </p:nvPr>
        </p:nvSpPr>
        <p:spPr/>
        <p:txBody>
          <a:bodyPr/>
          <a:lstStyle/>
          <a:p>
            <a:fld id="{4C7C30BE-F809-40C4-85AC-A11F0466CCBC}" type="datetime1">
              <a:rPr lang="en-US" smtClean="0"/>
              <a:pPr/>
              <a:t>3/15/2022</a:t>
            </a:fld>
            <a:endParaRPr lang="en-US" dirty="0"/>
          </a:p>
        </p:txBody>
      </p:sp>
      <p:sp>
        <p:nvSpPr>
          <p:cNvPr id="5" name="Text Placeholder 4">
            <a:extLst>
              <a:ext uri="{FF2B5EF4-FFF2-40B4-BE49-F238E27FC236}">
                <a16:creationId xmlns:a16="http://schemas.microsoft.com/office/drawing/2014/main" id="{57C44EEA-12BD-4D1B-B9E1-720DD256276E}"/>
              </a:ext>
            </a:extLst>
          </p:cNvPr>
          <p:cNvSpPr>
            <a:spLocks noGrp="1"/>
          </p:cNvSpPr>
          <p:nvPr>
            <p:ph type="body" sz="quarter" idx="13"/>
          </p:nvPr>
        </p:nvSpPr>
        <p:spPr>
          <a:xfrm>
            <a:off x="685800" y="4131379"/>
            <a:ext cx="7772400" cy="660399"/>
          </a:xfrm>
        </p:spPr>
        <p:txBody>
          <a:bodyPr>
            <a:noAutofit/>
          </a:bodyPr>
          <a:lstStyle/>
          <a:p>
            <a:r>
              <a:rPr lang="en-US" sz="1600" b="0" i="0" u="none" strike="noStrike" dirty="0">
                <a:solidFill>
                  <a:srgbClr val="1F4E79"/>
                </a:solidFill>
                <a:effectLst/>
                <a:latin typeface="Calibri" panose="020F0502020204030204" pitchFamily="34" charset="0"/>
              </a:rPr>
              <a:t>An Overview for Healthcare Providers: COVID-19 Vaccine for Children and Youth with Special Health Care Needs including Children Living with Intellectual and Developmental Disabilities</a:t>
            </a:r>
            <a:r>
              <a:rPr lang="en-US" sz="1600" b="0" i="0" dirty="0">
                <a:solidFill>
                  <a:srgbClr val="000000"/>
                </a:solidFill>
                <a:effectLst/>
                <a:latin typeface="Calibri" panose="020F0502020204030204" pitchFamily="34" charset="0"/>
              </a:rPr>
              <a:t>​</a:t>
            </a:r>
            <a:endParaRPr lang="en-US" sz="1600" dirty="0"/>
          </a:p>
        </p:txBody>
      </p:sp>
    </p:spTree>
    <p:extLst>
      <p:ext uri="{BB962C8B-B14F-4D97-AF65-F5344CB8AC3E}">
        <p14:creationId xmlns:p14="http://schemas.microsoft.com/office/powerpoint/2010/main" val="2505890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CFEC11-6E05-4F41-8473-9FE735F79E60}"/>
              </a:ext>
            </a:extLst>
          </p:cNvPr>
          <p:cNvSpPr>
            <a:spLocks noGrp="1"/>
          </p:cNvSpPr>
          <p:nvPr>
            <p:ph idx="1"/>
          </p:nvPr>
        </p:nvSpPr>
        <p:spPr/>
        <p:txBody>
          <a:bodyPr>
            <a:normAutofit/>
          </a:bodyPr>
          <a:lstStyle/>
          <a:p>
            <a:pPr algn="l" rtl="0" fontAlgn="base">
              <a:buFont typeface="+mj-lt"/>
              <a:buAutoNum type="arabicPeriod"/>
            </a:pPr>
            <a:r>
              <a:rPr lang="en-US" sz="2200" b="0" i="0" u="none" strike="noStrike" dirty="0">
                <a:solidFill>
                  <a:srgbClr val="000000"/>
                </a:solidFill>
                <a:effectLst/>
                <a:latin typeface="+mj-lt"/>
              </a:rPr>
              <a:t>The risk and impact of COVID-19 on children and youth living with special healthcare needs, including intellectual and developmental disabilities</a:t>
            </a:r>
            <a:r>
              <a:rPr lang="en-US" sz="2200" b="0" i="0" dirty="0">
                <a:solidFill>
                  <a:srgbClr val="000000"/>
                </a:solidFill>
                <a:effectLst/>
                <a:latin typeface="+mj-lt"/>
              </a:rPr>
              <a:t>​</a:t>
            </a:r>
          </a:p>
          <a:p>
            <a:pPr algn="l" rtl="0" fontAlgn="base">
              <a:buFont typeface="+mj-lt"/>
              <a:buAutoNum type="arabicPeriod"/>
            </a:pPr>
            <a:r>
              <a:rPr lang="en-US" sz="2200" b="0" i="0" u="none" strike="noStrike" dirty="0">
                <a:solidFill>
                  <a:srgbClr val="000000"/>
                </a:solidFill>
                <a:effectLst/>
                <a:latin typeface="+mj-lt"/>
              </a:rPr>
              <a:t>How systemic health and social inequities have disproportionately impacted children living with disabilities and their risk of getting COVID-19</a:t>
            </a:r>
            <a:r>
              <a:rPr lang="en-US" sz="2200" b="0" i="0" dirty="0">
                <a:solidFill>
                  <a:srgbClr val="000000"/>
                </a:solidFill>
                <a:effectLst/>
                <a:latin typeface="+mj-lt"/>
              </a:rPr>
              <a:t>​</a:t>
            </a:r>
          </a:p>
          <a:p>
            <a:pPr algn="l" rtl="0" fontAlgn="base">
              <a:buFont typeface="+mj-lt"/>
              <a:buAutoNum type="arabicPeriod"/>
            </a:pPr>
            <a:r>
              <a:rPr lang="en-US" sz="2200" b="0" i="0" u="none" strike="noStrike" dirty="0">
                <a:solidFill>
                  <a:srgbClr val="000000"/>
                </a:solidFill>
                <a:effectLst/>
                <a:latin typeface="+mj-lt"/>
              </a:rPr>
              <a:t>Chronic medical conditions that put children at an increased risk for severe outcomes when they get COVID-19</a:t>
            </a:r>
            <a:r>
              <a:rPr lang="en-US" sz="2200" b="0" i="0" dirty="0">
                <a:solidFill>
                  <a:srgbClr val="000000"/>
                </a:solidFill>
                <a:effectLst/>
                <a:latin typeface="+mj-lt"/>
              </a:rPr>
              <a:t>​</a:t>
            </a:r>
          </a:p>
          <a:p>
            <a:pPr algn="l" rtl="0" fontAlgn="base">
              <a:buFont typeface="+mj-lt"/>
              <a:buAutoNum type="arabicPeriod"/>
            </a:pPr>
            <a:r>
              <a:rPr lang="en-US" sz="2200" b="0" i="0" u="none" strike="noStrike" dirty="0">
                <a:solidFill>
                  <a:srgbClr val="000000"/>
                </a:solidFill>
                <a:effectLst/>
                <a:latin typeface="+mj-lt"/>
              </a:rPr>
              <a:t>Talking points for the COVID-19 Vaccine for parents with children living with special healthcare needs</a:t>
            </a:r>
            <a:r>
              <a:rPr lang="en-US" sz="2200" b="0" i="0" dirty="0">
                <a:solidFill>
                  <a:srgbClr val="000000"/>
                </a:solidFill>
                <a:effectLst/>
                <a:latin typeface="+mj-lt"/>
              </a:rPr>
              <a:t>​</a:t>
            </a:r>
          </a:p>
          <a:p>
            <a:pPr algn="l" rtl="0" fontAlgn="base">
              <a:buFont typeface="+mj-lt"/>
              <a:buAutoNum type="arabicPeriod"/>
            </a:pPr>
            <a:r>
              <a:rPr lang="en-US" sz="2200" b="0" i="0" u="none" strike="noStrike" dirty="0">
                <a:solidFill>
                  <a:srgbClr val="000000"/>
                </a:solidFill>
                <a:effectLst/>
                <a:latin typeface="+mj-lt"/>
              </a:rPr>
              <a:t>Considerations to ensure equitable access to the COVID-19 Vaccine for parents with children living with special health care needs, including those who are home-bound</a:t>
            </a:r>
            <a:r>
              <a:rPr lang="en-US" sz="2200" b="0" i="0" dirty="0">
                <a:solidFill>
                  <a:srgbClr val="000000"/>
                </a:solidFill>
                <a:effectLst/>
                <a:latin typeface="+mj-lt"/>
              </a:rPr>
              <a:t>​</a:t>
            </a:r>
          </a:p>
          <a:p>
            <a:pPr algn="l" rtl="0" fontAlgn="base">
              <a:buFont typeface="+mj-lt"/>
              <a:buAutoNum type="arabicPeriod"/>
            </a:pPr>
            <a:r>
              <a:rPr lang="en-US" sz="2200" b="0" i="0" u="none" strike="noStrike" dirty="0">
                <a:solidFill>
                  <a:srgbClr val="000000"/>
                </a:solidFill>
                <a:effectLst/>
                <a:latin typeface="+mj-lt"/>
              </a:rPr>
              <a:t>Question and Answer Chat with Dr. Vanessa Slots</a:t>
            </a:r>
            <a:endParaRPr lang="en-US" sz="2200" b="0" i="0" dirty="0">
              <a:solidFill>
                <a:srgbClr val="000000"/>
              </a:solidFill>
              <a:effectLst/>
              <a:latin typeface="+mj-lt"/>
            </a:endParaRPr>
          </a:p>
          <a:p>
            <a:endParaRPr lang="en-US" dirty="0"/>
          </a:p>
        </p:txBody>
      </p:sp>
      <p:sp>
        <p:nvSpPr>
          <p:cNvPr id="3" name="Slide Number Placeholder 2">
            <a:extLst>
              <a:ext uri="{FF2B5EF4-FFF2-40B4-BE49-F238E27FC236}">
                <a16:creationId xmlns:a16="http://schemas.microsoft.com/office/drawing/2014/main" id="{735C8BA3-480D-45F5-B4EB-4F6BA2573381}"/>
              </a:ext>
            </a:extLst>
          </p:cNvPr>
          <p:cNvSpPr>
            <a:spLocks noGrp="1"/>
          </p:cNvSpPr>
          <p:nvPr>
            <p:ph type="sldNum" sz="quarter" idx="12"/>
          </p:nvPr>
        </p:nvSpPr>
        <p:spPr/>
        <p:txBody>
          <a:bodyPr/>
          <a:lstStyle/>
          <a:p>
            <a:fld id="{A0EC8638-D38E-4C5B-8C11-DA859CF37C29}" type="slidenum">
              <a:rPr lang="en-US" smtClean="0"/>
              <a:t>5</a:t>
            </a:fld>
            <a:endParaRPr lang="en-US" dirty="0"/>
          </a:p>
        </p:txBody>
      </p:sp>
      <p:sp>
        <p:nvSpPr>
          <p:cNvPr id="4" name="Title 3">
            <a:extLst>
              <a:ext uri="{FF2B5EF4-FFF2-40B4-BE49-F238E27FC236}">
                <a16:creationId xmlns:a16="http://schemas.microsoft.com/office/drawing/2014/main" id="{F354B16C-064F-4418-8E7A-A3D08450DDE9}"/>
              </a:ext>
            </a:extLst>
          </p:cNvPr>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162982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1736233" y="136524"/>
            <a:ext cx="7267212" cy="1325563"/>
          </a:xfrm>
        </p:spPr>
        <p:txBody>
          <a:bodyPr>
            <a:normAutofit/>
          </a:bodyPr>
          <a:lstStyle/>
          <a:p>
            <a:r>
              <a:rPr lang="en-US" sz="3200" b="1" i="0" u="none" strike="noStrike" dirty="0">
                <a:solidFill>
                  <a:srgbClr val="000000"/>
                </a:solidFill>
                <a:effectLst/>
                <a:latin typeface="Calibri Light" panose="020F0302020204030204" pitchFamily="34" charset="0"/>
              </a:rPr>
              <a:t>Overview of the impact of COVID-19 on Children and Youth</a:t>
            </a:r>
            <a:endParaRPr lang="en-US" sz="3200" b="1" dirty="0"/>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628650" y="1325563"/>
            <a:ext cx="7886700" cy="5260977"/>
          </a:xfrm>
        </p:spPr>
        <p:txBody>
          <a:bodyPr>
            <a:normAutofit fontScale="92500"/>
          </a:bodyPr>
          <a:lstStyle/>
          <a:p>
            <a:pPr algn="l" rtl="0" fontAlgn="base"/>
            <a:r>
              <a:rPr lang="en-US" sz="2200" b="0" i="0" u="none" strike="noStrike" dirty="0">
                <a:solidFill>
                  <a:srgbClr val="000000"/>
                </a:solidFill>
                <a:effectLst/>
                <a:latin typeface="+mj-lt"/>
              </a:rPr>
              <a:t>In the United States:</a:t>
            </a:r>
            <a:r>
              <a:rPr lang="en-US" sz="2200" b="0" i="0" dirty="0">
                <a:solidFill>
                  <a:srgbClr val="000000"/>
                </a:solidFill>
                <a:effectLst/>
                <a:latin typeface="+mj-lt"/>
              </a:rPr>
              <a:t>​</a:t>
            </a:r>
            <a:r>
              <a:rPr lang="en-US" sz="2200" dirty="0">
                <a:solidFill>
                  <a:srgbClr val="000000"/>
                </a:solidFill>
                <a:latin typeface="+mj-lt"/>
              </a:rPr>
              <a:t> </a:t>
            </a:r>
            <a:r>
              <a:rPr lang="en-US" sz="2200" b="0" i="0" u="none" strike="noStrike" dirty="0">
                <a:solidFill>
                  <a:srgbClr val="000000"/>
                </a:solidFill>
                <a:effectLst/>
                <a:latin typeface="+mj-lt"/>
              </a:rPr>
              <a:t>Children are just as likely to be infected with COVID-19 as adults</a:t>
            </a:r>
            <a:r>
              <a:rPr lang="en-US" sz="2200" b="0" i="0" dirty="0">
                <a:solidFill>
                  <a:srgbClr val="000000"/>
                </a:solidFill>
                <a:effectLst/>
                <a:latin typeface="+mj-lt"/>
              </a:rPr>
              <a:t>​</a:t>
            </a:r>
          </a:p>
          <a:p>
            <a:pPr marL="0" indent="0" algn="l" rtl="0" fontAlgn="base">
              <a:buNone/>
            </a:pPr>
            <a:endParaRPr lang="en-US" sz="2200" b="0" i="0" dirty="0">
              <a:solidFill>
                <a:srgbClr val="000000"/>
              </a:solidFill>
              <a:effectLst/>
              <a:latin typeface="+mj-lt"/>
            </a:endParaRPr>
          </a:p>
          <a:p>
            <a:pPr algn="l" rtl="0" fontAlgn="base">
              <a:buFont typeface="Arial" panose="020B0604020202020204" pitchFamily="34" charset="0"/>
              <a:buChar char="•"/>
            </a:pPr>
            <a:r>
              <a:rPr lang="en-US" sz="2200" b="0" i="0" u="none" strike="noStrike" dirty="0">
                <a:solidFill>
                  <a:srgbClr val="000000"/>
                </a:solidFill>
                <a:effectLst/>
                <a:latin typeface="+mj-lt"/>
              </a:rPr>
              <a:t>As of January 2022, there have been more than 8,300 hospitalizations of children ages 5 to 11 due to COVID-19</a:t>
            </a:r>
            <a:r>
              <a:rPr lang="en-US" sz="2200" b="0" i="0" dirty="0">
                <a:solidFill>
                  <a:srgbClr val="000000"/>
                </a:solidFill>
                <a:effectLst/>
                <a:latin typeface="+mj-lt"/>
              </a:rPr>
              <a:t>​</a:t>
            </a:r>
          </a:p>
          <a:p>
            <a:pPr marL="0" indent="0" algn="l" rtl="0" fontAlgn="base">
              <a:buNone/>
            </a:pPr>
            <a:endParaRPr lang="en-US" sz="2200" b="0" i="0" dirty="0">
              <a:solidFill>
                <a:srgbClr val="000000"/>
              </a:solidFill>
              <a:effectLst/>
              <a:latin typeface="+mj-lt"/>
            </a:endParaRPr>
          </a:p>
          <a:p>
            <a:pPr algn="l" rtl="0" fontAlgn="base">
              <a:buFont typeface="Arial" panose="020B0604020202020204" pitchFamily="34" charset="0"/>
              <a:buChar char="•"/>
            </a:pPr>
            <a:r>
              <a:rPr lang="en-US" sz="2200" b="0" i="0" u="none" strike="noStrike" dirty="0">
                <a:solidFill>
                  <a:srgbClr val="000000"/>
                </a:solidFill>
                <a:effectLst/>
                <a:latin typeface="+mj-lt"/>
              </a:rPr>
              <a:t>32% of these children had no underlying health conditions</a:t>
            </a:r>
            <a:r>
              <a:rPr lang="en-US" sz="2200" b="0" i="0" dirty="0">
                <a:solidFill>
                  <a:srgbClr val="000000"/>
                </a:solidFill>
                <a:effectLst/>
                <a:latin typeface="+mj-lt"/>
              </a:rPr>
              <a:t>​</a:t>
            </a:r>
          </a:p>
          <a:p>
            <a:pPr marL="0" indent="0" algn="l" rtl="0" fontAlgn="base">
              <a:buNone/>
            </a:pPr>
            <a:endParaRPr lang="en-US" sz="2200" b="0" i="0" dirty="0">
              <a:solidFill>
                <a:srgbClr val="000000"/>
              </a:solidFill>
              <a:effectLst/>
              <a:latin typeface="+mj-lt"/>
            </a:endParaRPr>
          </a:p>
          <a:p>
            <a:pPr algn="l" rtl="0" fontAlgn="base">
              <a:buFont typeface="Arial" panose="020B0604020202020204" pitchFamily="34" charset="0"/>
              <a:buChar char="•"/>
            </a:pPr>
            <a:r>
              <a:rPr lang="en-US" sz="2200" b="0" i="0" u="none" strike="noStrike" dirty="0">
                <a:solidFill>
                  <a:srgbClr val="000000"/>
                </a:solidFill>
                <a:effectLst/>
                <a:latin typeface="+mj-lt"/>
              </a:rPr>
              <a:t>At least 94 children within this age group died from COVID-19</a:t>
            </a:r>
            <a:r>
              <a:rPr lang="en-US" sz="2200" b="0" i="0" dirty="0">
                <a:solidFill>
                  <a:srgbClr val="000000"/>
                </a:solidFill>
                <a:effectLst/>
                <a:latin typeface="+mj-lt"/>
              </a:rPr>
              <a:t>​</a:t>
            </a:r>
            <a:endParaRPr lang="en-US" sz="2200" dirty="0">
              <a:solidFill>
                <a:srgbClr val="000000"/>
              </a:solidFill>
              <a:latin typeface="+mj-lt"/>
            </a:endParaRPr>
          </a:p>
          <a:p>
            <a:pPr marL="0" indent="0" algn="l" rtl="0" fontAlgn="base">
              <a:buNone/>
            </a:pPr>
            <a:r>
              <a:rPr lang="en-US" sz="2200" b="0" i="0" dirty="0">
                <a:solidFill>
                  <a:srgbClr val="000000"/>
                </a:solidFill>
                <a:effectLst/>
                <a:latin typeface="+mj-lt"/>
              </a:rPr>
              <a:t>​</a:t>
            </a:r>
          </a:p>
          <a:p>
            <a:pPr algn="l" rtl="0" fontAlgn="base"/>
            <a:r>
              <a:rPr lang="en-US" sz="2200" b="0" i="0" u="none" strike="noStrike" dirty="0">
                <a:solidFill>
                  <a:srgbClr val="000000"/>
                </a:solidFill>
                <a:effectLst/>
                <a:latin typeface="+mj-lt"/>
              </a:rPr>
              <a:t>McCormick Study (2021) found that the top risk factors for death include:</a:t>
            </a:r>
            <a:r>
              <a:rPr lang="en-US" sz="2200" b="0" i="0" dirty="0">
                <a:solidFill>
                  <a:srgbClr val="000000"/>
                </a:solidFill>
                <a:effectLst/>
                <a:latin typeface="+mj-lt"/>
              </a:rPr>
              <a:t>​</a:t>
            </a:r>
            <a:endParaRPr lang="en-US" sz="2200" dirty="0">
              <a:solidFill>
                <a:srgbClr val="000000"/>
              </a:solidFill>
              <a:latin typeface="+mj-lt"/>
            </a:endParaRPr>
          </a:p>
          <a:p>
            <a:pPr lvl="1" fontAlgn="base"/>
            <a:r>
              <a:rPr lang="en-US" sz="2200" b="0" i="0" u="none" strike="noStrike" dirty="0">
                <a:solidFill>
                  <a:srgbClr val="000000"/>
                </a:solidFill>
                <a:effectLst/>
                <a:latin typeface="+mj-lt"/>
              </a:rPr>
              <a:t>Obesity</a:t>
            </a:r>
            <a:r>
              <a:rPr lang="en-US" sz="2200" b="0" i="0" dirty="0">
                <a:solidFill>
                  <a:srgbClr val="000000"/>
                </a:solidFill>
                <a:effectLst/>
                <a:latin typeface="+mj-lt"/>
              </a:rPr>
              <a:t>​</a:t>
            </a:r>
            <a:endParaRPr lang="en-US" sz="2200" dirty="0">
              <a:solidFill>
                <a:srgbClr val="000000"/>
              </a:solidFill>
              <a:latin typeface="+mj-lt"/>
            </a:endParaRPr>
          </a:p>
          <a:p>
            <a:pPr lvl="1" fontAlgn="base"/>
            <a:r>
              <a:rPr lang="en-US" sz="2200" b="0" i="0" u="none" strike="noStrike" dirty="0">
                <a:solidFill>
                  <a:srgbClr val="000000"/>
                </a:solidFill>
                <a:effectLst/>
                <a:latin typeface="+mj-lt"/>
              </a:rPr>
              <a:t>Asthma</a:t>
            </a:r>
            <a:r>
              <a:rPr lang="en-US" sz="2200" b="0" i="0" dirty="0">
                <a:solidFill>
                  <a:srgbClr val="000000"/>
                </a:solidFill>
                <a:effectLst/>
                <a:latin typeface="+mj-lt"/>
              </a:rPr>
              <a:t>​</a:t>
            </a:r>
          </a:p>
          <a:p>
            <a:pPr lvl="1" fontAlgn="base"/>
            <a:r>
              <a:rPr lang="en-US" sz="2200" b="0" i="0" u="none" strike="noStrike" dirty="0">
                <a:solidFill>
                  <a:srgbClr val="000000"/>
                </a:solidFill>
                <a:effectLst/>
                <a:latin typeface="+mj-lt"/>
              </a:rPr>
              <a:t>Developmental disorders </a:t>
            </a:r>
            <a:r>
              <a:rPr lang="en-US" sz="2600" b="0" i="0" dirty="0">
                <a:solidFill>
                  <a:srgbClr val="000000"/>
                </a:solidFill>
                <a:effectLst/>
                <a:latin typeface="+mj-lt"/>
              </a:rPr>
              <a:t>​ </a:t>
            </a: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6</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5105668" y="6075144"/>
            <a:ext cx="2993961" cy="646331"/>
          </a:xfrm>
          <a:prstGeom prst="rect">
            <a:avLst/>
          </a:prstGeom>
          <a:noFill/>
        </p:spPr>
        <p:txBody>
          <a:bodyPr wrap="none" rtlCol="0">
            <a:spAutoFit/>
          </a:bodyPr>
          <a:lstStyle/>
          <a:p>
            <a:pPr algn="l" rtl="0" fontAlgn="base"/>
            <a:r>
              <a:rPr lang="en-US" sz="1200" b="0" i="0" u="none" strike="noStrike" dirty="0">
                <a:solidFill>
                  <a:srgbClr val="000000"/>
                </a:solidFill>
                <a:effectLst/>
                <a:latin typeface="Calibri" panose="020F0502020204030204" pitchFamily="34" charset="0"/>
              </a:rPr>
              <a:t>Centers for Disease Control, September 2021</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JAMA Pediatrics, October 2021​</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McCormick, David. </a:t>
            </a:r>
            <a:r>
              <a:rPr lang="en-US" sz="1200" b="0" i="1" u="none" strike="noStrike" dirty="0">
                <a:solidFill>
                  <a:srgbClr val="000000"/>
                </a:solidFill>
                <a:effectLst/>
                <a:latin typeface="Calibri" panose="020F0502020204030204" pitchFamily="34" charset="0"/>
              </a:rPr>
              <a:t>Pediatrics</a:t>
            </a:r>
            <a:r>
              <a:rPr lang="en-US" sz="1200" b="0" i="0" u="none" strike="noStrike" dirty="0">
                <a:solidFill>
                  <a:srgbClr val="000000"/>
                </a:solidFill>
                <a:effectLst/>
                <a:latin typeface="Calibri" panose="020F0502020204030204" pitchFamily="34" charset="0"/>
              </a:rPr>
              <a:t>, 2021</a:t>
            </a:r>
            <a:endParaRPr lang="en-US" sz="12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03271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1929417" y="39984"/>
            <a:ext cx="7083983" cy="1325563"/>
          </a:xfrm>
        </p:spPr>
        <p:txBody>
          <a:bodyPr>
            <a:noAutofit/>
          </a:bodyPr>
          <a:lstStyle/>
          <a:p>
            <a:r>
              <a:rPr lang="en-US" sz="2000" b="1" i="0" u="none" strike="noStrike" dirty="0">
                <a:solidFill>
                  <a:srgbClr val="000000"/>
                </a:solidFill>
                <a:effectLst/>
                <a:latin typeface="+mj-lt"/>
                <a:cs typeface="Calibri" panose="020F0502020204030204" pitchFamily="34" charset="0"/>
              </a:rPr>
              <a:t>Overview of the Health and Social Impacts of COVID-19 on Children and Youth living with Special Health Care Needs (CYSHCN), including Children Living with Disabilities</a:t>
            </a:r>
            <a:endParaRPr lang="en-US" sz="2000" b="1" dirty="0">
              <a:latin typeface="+mj-lt"/>
              <a:cs typeface="Calibri" panose="020F0502020204030204" pitchFamily="34" charset="0"/>
            </a:endParaRP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1126700" y="1597023"/>
            <a:ext cx="7886700" cy="5260977"/>
          </a:xfrm>
        </p:spPr>
        <p:txBody>
          <a:bodyPr>
            <a:normAutofit/>
          </a:bodyPr>
          <a:lstStyle/>
          <a:p>
            <a:pPr algn="l" rtl="0" fontAlgn="base">
              <a:buFont typeface="Arial" panose="020B0604020202020204" pitchFamily="34" charset="0"/>
              <a:buChar char="•"/>
            </a:pPr>
            <a:r>
              <a:rPr lang="en-US" sz="2000" b="0" i="0" u="none" strike="noStrike" dirty="0">
                <a:solidFill>
                  <a:srgbClr val="000000"/>
                </a:solidFill>
                <a:effectLst/>
                <a:latin typeface="+mj-lt"/>
              </a:rPr>
              <a:t>Children living with disabilities are at a higher risk for becoming infected, developing severe illness, and being hospitalized as a result of COVID-19, compared to children without</a:t>
            </a:r>
            <a:r>
              <a:rPr lang="en-US" sz="2000" b="0" i="0" dirty="0">
                <a:solidFill>
                  <a:srgbClr val="000000"/>
                </a:solidFill>
                <a:effectLst/>
                <a:latin typeface="+mj-lt"/>
              </a:rPr>
              <a:t>​</a:t>
            </a:r>
          </a:p>
          <a:p>
            <a:pPr marL="0" indent="0" algn="l" rtl="0" fontAlgn="base">
              <a:buNone/>
            </a:pPr>
            <a:endParaRPr lang="en-US" sz="2000" b="0" i="0" dirty="0">
              <a:solidFill>
                <a:srgbClr val="000000"/>
              </a:solidFill>
              <a:effectLst/>
              <a:latin typeface="+mj-lt"/>
            </a:endParaRPr>
          </a:p>
          <a:p>
            <a:pPr algn="l" rtl="0" fontAlgn="base">
              <a:buFont typeface="Arial" panose="020B0604020202020204" pitchFamily="34" charset="0"/>
              <a:buChar char="•"/>
            </a:pPr>
            <a:r>
              <a:rPr lang="en-US" sz="2000" b="0" i="0" u="none" strike="noStrike" dirty="0">
                <a:solidFill>
                  <a:srgbClr val="000000"/>
                </a:solidFill>
                <a:effectLst/>
                <a:latin typeface="+mj-lt"/>
              </a:rPr>
              <a:t>In the U.S., 1 in 6 children between the age of 3 and 12 years of age live with a developmental disability</a:t>
            </a:r>
            <a:r>
              <a:rPr lang="en-US" sz="2000" b="0" i="0" dirty="0">
                <a:solidFill>
                  <a:srgbClr val="000000"/>
                </a:solidFill>
                <a:effectLst/>
                <a:latin typeface="+mj-lt"/>
              </a:rPr>
              <a:t>​</a:t>
            </a:r>
          </a:p>
          <a:p>
            <a:pPr marL="0" indent="0" algn="l" rtl="0" fontAlgn="base">
              <a:buNone/>
            </a:pPr>
            <a:endParaRPr lang="en-US" sz="2000" b="0" i="0" dirty="0">
              <a:solidFill>
                <a:srgbClr val="000000"/>
              </a:solidFill>
              <a:effectLst/>
              <a:latin typeface="+mj-lt"/>
            </a:endParaRPr>
          </a:p>
          <a:p>
            <a:pPr algn="l" rtl="0" fontAlgn="base">
              <a:buFont typeface="Arial" panose="020B0604020202020204" pitchFamily="34" charset="0"/>
              <a:buChar char="•"/>
            </a:pPr>
            <a:r>
              <a:rPr lang="en-US" sz="2000" b="0" i="0" u="none" strike="noStrike" dirty="0">
                <a:solidFill>
                  <a:srgbClr val="000000"/>
                </a:solidFill>
                <a:effectLst/>
                <a:latin typeface="+mj-lt"/>
              </a:rPr>
              <a:t>Children living with developmental disabilities (DD) and intellectual disabilities (ID) are especially vulnerable to the effects of the pandemic due to:</a:t>
            </a:r>
            <a:r>
              <a:rPr lang="en-US" sz="2000" b="0" i="0" dirty="0">
                <a:solidFill>
                  <a:srgbClr val="000000"/>
                </a:solidFill>
                <a:effectLst/>
                <a:latin typeface="+mj-lt"/>
              </a:rPr>
              <a:t>​</a:t>
            </a:r>
          </a:p>
          <a:p>
            <a:pPr lvl="1" fontAlgn="base"/>
            <a:r>
              <a:rPr lang="en-US" sz="2000" b="0" i="0" u="none" strike="noStrike" dirty="0">
                <a:solidFill>
                  <a:srgbClr val="000000"/>
                </a:solidFill>
                <a:effectLst/>
                <a:latin typeface="+mj-lt"/>
              </a:rPr>
              <a:t>Greater healthcare needs</a:t>
            </a:r>
            <a:r>
              <a:rPr lang="en-US" sz="2000" b="0" i="0" dirty="0">
                <a:solidFill>
                  <a:srgbClr val="000000"/>
                </a:solidFill>
                <a:effectLst/>
                <a:latin typeface="+mj-lt"/>
              </a:rPr>
              <a:t>​</a:t>
            </a:r>
          </a:p>
          <a:p>
            <a:pPr lvl="1" fontAlgn="base"/>
            <a:r>
              <a:rPr lang="en-US" sz="2000" b="0" i="0" u="none" strike="noStrike" dirty="0">
                <a:solidFill>
                  <a:srgbClr val="000000"/>
                </a:solidFill>
                <a:effectLst/>
                <a:latin typeface="+mj-lt"/>
              </a:rPr>
              <a:t>Dependency on community-based services</a:t>
            </a:r>
            <a:r>
              <a:rPr lang="en-US" sz="2000" b="0" i="0" dirty="0">
                <a:solidFill>
                  <a:srgbClr val="000000"/>
                </a:solidFill>
                <a:effectLst/>
                <a:latin typeface="+mj-lt"/>
              </a:rPr>
              <a:t>​</a:t>
            </a:r>
            <a:endParaRPr lang="en-US" sz="2000" dirty="0">
              <a:solidFill>
                <a:srgbClr val="000000"/>
              </a:solidFill>
              <a:latin typeface="+mj-lt"/>
            </a:endParaRPr>
          </a:p>
          <a:p>
            <a:pPr lvl="1" fontAlgn="base"/>
            <a:r>
              <a:rPr lang="en-US" sz="2000" b="0" i="0" u="none" strike="noStrike" dirty="0">
                <a:solidFill>
                  <a:srgbClr val="000000"/>
                </a:solidFill>
                <a:effectLst/>
                <a:latin typeface="+mj-lt"/>
              </a:rPr>
              <a:t>Mental Health Concerns</a:t>
            </a:r>
            <a:r>
              <a:rPr lang="en-US" sz="2000" b="0" i="0" dirty="0">
                <a:solidFill>
                  <a:srgbClr val="000000"/>
                </a:solidFill>
                <a:effectLst/>
                <a:latin typeface="+mj-lt"/>
              </a:rPr>
              <a:t>​</a:t>
            </a:r>
          </a:p>
          <a:p>
            <a:pPr marL="0" indent="0" algn="l" rtl="0" fontAlgn="base">
              <a:buNone/>
            </a:pP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7</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5324608" y="6356351"/>
            <a:ext cx="2993961" cy="461665"/>
          </a:xfrm>
          <a:prstGeom prst="rect">
            <a:avLst/>
          </a:prstGeom>
          <a:noFill/>
        </p:spPr>
        <p:txBody>
          <a:bodyPr wrap="none" rtlCol="0">
            <a:spAutoFit/>
          </a:bodyPr>
          <a:lstStyle/>
          <a:p>
            <a:pPr algn="l" rtl="0" fontAlgn="base"/>
            <a:r>
              <a:rPr lang="en-US" sz="1200" b="0" i="0" u="none" strike="noStrike">
                <a:solidFill>
                  <a:srgbClr val="000000"/>
                </a:solidFill>
                <a:effectLst/>
                <a:latin typeface="Calibri" panose="020F0502020204030204" pitchFamily="34" charset="0"/>
              </a:rPr>
              <a:t>Centers for Disease Control, September 2021</a:t>
            </a:r>
            <a:r>
              <a:rPr lang="en-US" sz="1200" b="0" i="0">
                <a:solidFill>
                  <a:srgbClr val="000000"/>
                </a:solidFill>
                <a:effectLst/>
                <a:latin typeface="Calibri" panose="020F0502020204030204" pitchFamily="34" charset="0"/>
              </a:rPr>
              <a:t>​</a:t>
            </a:r>
            <a:endParaRPr lang="en-US" sz="1200" b="0" i="0">
              <a:solidFill>
                <a:srgbClr val="000000"/>
              </a:solidFill>
              <a:effectLst/>
              <a:latin typeface="Segoe UI" panose="020B0502040204020203" pitchFamily="34" charset="0"/>
            </a:endParaRPr>
          </a:p>
          <a:p>
            <a:pPr algn="l" rtl="0" fontAlgn="base"/>
            <a:r>
              <a:rPr lang="en-US" sz="1200" b="0" i="0" u="none" strike="noStrike">
                <a:solidFill>
                  <a:srgbClr val="000000"/>
                </a:solidFill>
                <a:effectLst/>
                <a:latin typeface="Calibri" panose="020F0502020204030204" pitchFamily="34" charset="0"/>
              </a:rPr>
              <a:t>J Autism Dev Discord, August 2020</a:t>
            </a:r>
            <a:endParaRPr lang="en-US" sz="1200" b="0" i="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44918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2045326" y="134936"/>
            <a:ext cx="7886700" cy="1325563"/>
          </a:xfrm>
        </p:spPr>
        <p:txBody>
          <a:bodyPr>
            <a:noAutofit/>
          </a:bodyPr>
          <a:lstStyle/>
          <a:p>
            <a:r>
              <a:rPr lang="en-US" sz="2400" b="1" i="0" u="none" strike="noStrike" dirty="0">
                <a:solidFill>
                  <a:srgbClr val="000000"/>
                </a:solidFill>
                <a:effectLst/>
                <a:latin typeface="Calibri Light"/>
                <a:cs typeface="Times New Roman"/>
              </a:rPr>
              <a:t>Overview of the impact of COVID-19 on CYSHCN</a:t>
            </a:r>
            <a:endParaRPr lang="en-US" sz="2400" b="1" dirty="0">
              <a:solidFill>
                <a:srgbClr val="000000"/>
              </a:solidFill>
              <a:latin typeface="Calibri Light"/>
              <a:cs typeface="Times New Roman"/>
            </a:endParaRP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499861" y="1597023"/>
            <a:ext cx="7886700" cy="5260977"/>
          </a:xfrm>
        </p:spPr>
        <p:txBody>
          <a:bodyPr>
            <a:normAutofit fontScale="47500" lnSpcReduction="20000"/>
          </a:bodyPr>
          <a:lstStyle/>
          <a:p>
            <a:pPr marL="0" indent="0" algn="l" rtl="0" fontAlgn="base">
              <a:buNone/>
            </a:pPr>
            <a:r>
              <a:rPr lang="en-US" sz="3600" b="0" i="0" dirty="0">
                <a:solidFill>
                  <a:srgbClr val="000000"/>
                </a:solidFill>
                <a:effectLst/>
                <a:latin typeface="+mj-lt"/>
              </a:rPr>
              <a:t>​</a:t>
            </a:r>
            <a:r>
              <a:rPr lang="en-US" sz="3600" b="1" i="0" u="sng" dirty="0">
                <a:solidFill>
                  <a:srgbClr val="000000"/>
                </a:solidFill>
                <a:effectLst/>
                <a:latin typeface="+mj-lt"/>
              </a:rPr>
              <a:t>Greater Healthcare Needs</a:t>
            </a:r>
            <a:r>
              <a:rPr lang="en-US" sz="3600" b="0" i="0" dirty="0">
                <a:solidFill>
                  <a:srgbClr val="000000"/>
                </a:solidFill>
                <a:effectLst/>
                <a:latin typeface="+mj-lt"/>
              </a:rPr>
              <a:t>​</a:t>
            </a:r>
          </a:p>
          <a:p>
            <a:pPr algn="l" rtl="0" fontAlgn="base">
              <a:buFont typeface="Arial" panose="020B0604020202020204" pitchFamily="34" charset="0"/>
              <a:buChar char="•"/>
            </a:pPr>
            <a:r>
              <a:rPr lang="en-US" sz="3600" b="0" i="0" u="none" strike="noStrike" dirty="0">
                <a:solidFill>
                  <a:srgbClr val="000000"/>
                </a:solidFill>
                <a:effectLst/>
                <a:latin typeface="+mj-lt"/>
              </a:rPr>
              <a:t>Higher prevalence of other chronic medical conditions</a:t>
            </a:r>
            <a:r>
              <a:rPr lang="en-US" sz="3600" b="0" i="0" dirty="0">
                <a:solidFill>
                  <a:srgbClr val="000000"/>
                </a:solidFill>
                <a:effectLst/>
                <a:latin typeface="+mj-lt"/>
              </a:rPr>
              <a:t>​</a:t>
            </a:r>
          </a:p>
          <a:p>
            <a:pPr algn="l" rtl="0" fontAlgn="base">
              <a:buFont typeface="Arial" panose="020B0604020202020204" pitchFamily="34" charset="0"/>
              <a:buChar char="•"/>
            </a:pPr>
            <a:r>
              <a:rPr lang="en-US" sz="3600" b="0" i="0" u="none" strike="noStrike" dirty="0">
                <a:solidFill>
                  <a:srgbClr val="000000"/>
                </a:solidFill>
                <a:effectLst/>
                <a:latin typeface="+mj-lt"/>
              </a:rPr>
              <a:t>Greater need for healthcare services</a:t>
            </a:r>
            <a:r>
              <a:rPr lang="en-US" sz="3600" b="0" i="0" dirty="0">
                <a:solidFill>
                  <a:srgbClr val="000000"/>
                </a:solidFill>
                <a:effectLst/>
                <a:latin typeface="+mj-lt"/>
              </a:rPr>
              <a:t>​</a:t>
            </a:r>
          </a:p>
          <a:p>
            <a:pPr algn="l" rtl="0" fontAlgn="base">
              <a:buFont typeface="Arial" panose="020B0604020202020204" pitchFamily="34" charset="0"/>
              <a:buChar char="•"/>
            </a:pPr>
            <a:r>
              <a:rPr lang="en-US" sz="3600" b="0" i="0" u="none" strike="noStrike" dirty="0">
                <a:solidFill>
                  <a:srgbClr val="000000"/>
                </a:solidFill>
                <a:effectLst/>
                <a:latin typeface="+mj-lt"/>
              </a:rPr>
              <a:t>Greater burden of illness on their daily life in regards to mobility and adaptive skills</a:t>
            </a:r>
            <a:r>
              <a:rPr lang="en-US" sz="3600" b="0" i="0" dirty="0">
                <a:solidFill>
                  <a:srgbClr val="000000"/>
                </a:solidFill>
                <a:effectLst/>
                <a:latin typeface="+mj-lt"/>
              </a:rPr>
              <a:t>​</a:t>
            </a:r>
          </a:p>
          <a:p>
            <a:pPr marL="0" indent="0" algn="l" rtl="0" fontAlgn="base">
              <a:buNone/>
            </a:pPr>
            <a:endParaRPr lang="en-US" sz="3600" b="0" i="0" dirty="0">
              <a:solidFill>
                <a:srgbClr val="000000"/>
              </a:solidFill>
              <a:effectLst/>
              <a:latin typeface="+mj-lt"/>
            </a:endParaRPr>
          </a:p>
          <a:p>
            <a:pPr marL="0" indent="0" algn="l" rtl="0" fontAlgn="base">
              <a:buNone/>
            </a:pPr>
            <a:r>
              <a:rPr lang="en-US" sz="3600" b="1" i="0" u="sng" dirty="0">
                <a:solidFill>
                  <a:srgbClr val="000000"/>
                </a:solidFill>
                <a:effectLst/>
                <a:latin typeface="+mj-lt"/>
              </a:rPr>
              <a:t>Need for Community-Based Services</a:t>
            </a:r>
            <a:r>
              <a:rPr lang="en-US" sz="3600" b="0" i="0" dirty="0">
                <a:solidFill>
                  <a:srgbClr val="000000"/>
                </a:solidFill>
                <a:effectLst/>
                <a:latin typeface="+mj-lt"/>
              </a:rPr>
              <a:t>​</a:t>
            </a:r>
          </a:p>
          <a:p>
            <a:pPr algn="l" rtl="0" fontAlgn="base">
              <a:buFont typeface="Arial" panose="020B0604020202020204" pitchFamily="34" charset="0"/>
              <a:buChar char="•"/>
            </a:pPr>
            <a:r>
              <a:rPr lang="en-US" sz="3600" b="0" i="0" u="none" strike="noStrike" dirty="0">
                <a:solidFill>
                  <a:srgbClr val="000000"/>
                </a:solidFill>
                <a:effectLst/>
                <a:latin typeface="+mj-lt"/>
              </a:rPr>
              <a:t>Dependence on and need for therapy and support from intervention services and schools</a:t>
            </a:r>
            <a:r>
              <a:rPr lang="en-US" sz="3600" b="0" i="0" dirty="0">
                <a:solidFill>
                  <a:srgbClr val="000000"/>
                </a:solidFill>
                <a:effectLst/>
                <a:latin typeface="+mj-lt"/>
              </a:rPr>
              <a:t>​</a:t>
            </a:r>
          </a:p>
          <a:p>
            <a:pPr algn="l" rtl="0" fontAlgn="base">
              <a:buFont typeface="Arial" panose="020B0604020202020204" pitchFamily="34" charset="0"/>
              <a:buChar char="•"/>
            </a:pPr>
            <a:r>
              <a:rPr lang="en-US" sz="3600" b="0" i="0" u="none" strike="noStrike" dirty="0">
                <a:solidFill>
                  <a:srgbClr val="000000"/>
                </a:solidFill>
                <a:effectLst/>
                <a:latin typeface="+mj-lt"/>
              </a:rPr>
              <a:t>COVID-19 has resulted in limited services throughout the community; school closures have also impacted the provision of continued intervention services, including home-bound therapies</a:t>
            </a:r>
            <a:r>
              <a:rPr lang="en-US" sz="3600" b="0" i="0" dirty="0">
                <a:solidFill>
                  <a:srgbClr val="000000"/>
                </a:solidFill>
                <a:effectLst/>
                <a:latin typeface="+mj-lt"/>
              </a:rPr>
              <a:t>​</a:t>
            </a:r>
          </a:p>
          <a:p>
            <a:pPr marL="0" indent="0" algn="l" rtl="0" fontAlgn="base">
              <a:buNone/>
            </a:pPr>
            <a:endParaRPr lang="en-US" sz="3600" b="0" i="0" dirty="0">
              <a:solidFill>
                <a:srgbClr val="000000"/>
              </a:solidFill>
              <a:effectLst/>
              <a:latin typeface="+mj-lt"/>
            </a:endParaRPr>
          </a:p>
          <a:p>
            <a:pPr marL="0" indent="0" algn="l" rtl="0" fontAlgn="base">
              <a:buNone/>
            </a:pPr>
            <a:r>
              <a:rPr lang="en-US" sz="3600" b="1" i="0" u="sng" dirty="0">
                <a:solidFill>
                  <a:srgbClr val="000000"/>
                </a:solidFill>
                <a:effectLst/>
                <a:latin typeface="+mj-lt"/>
              </a:rPr>
              <a:t>Mental Health Concerns</a:t>
            </a:r>
            <a:r>
              <a:rPr lang="en-US" sz="3600" b="0" i="0" dirty="0">
                <a:solidFill>
                  <a:srgbClr val="000000"/>
                </a:solidFill>
                <a:effectLst/>
                <a:latin typeface="+mj-lt"/>
              </a:rPr>
              <a:t>​</a:t>
            </a:r>
          </a:p>
          <a:p>
            <a:pPr algn="l" rtl="0" fontAlgn="base">
              <a:buFont typeface="Arial" panose="020B0604020202020204" pitchFamily="34" charset="0"/>
              <a:buChar char="•"/>
            </a:pPr>
            <a:r>
              <a:rPr lang="en-US" sz="3600" b="0" i="0" u="none" strike="noStrike" dirty="0">
                <a:solidFill>
                  <a:srgbClr val="000000"/>
                </a:solidFill>
                <a:effectLst/>
                <a:latin typeface="+mj-lt"/>
              </a:rPr>
              <a:t>May be at a higher risk of mental health effects of the pandemic – generalized anxiety disorder, phobias, obsessive compulsive disorder and mood disorders</a:t>
            </a:r>
            <a:r>
              <a:rPr lang="en-US" sz="3600" b="0" i="0" dirty="0">
                <a:solidFill>
                  <a:srgbClr val="000000"/>
                </a:solidFill>
                <a:effectLst/>
                <a:latin typeface="+mj-lt"/>
              </a:rPr>
              <a:t>​</a:t>
            </a:r>
          </a:p>
          <a:p>
            <a:pPr algn="l" rtl="0" fontAlgn="base">
              <a:buFont typeface="Arial" panose="020B0604020202020204" pitchFamily="34" charset="0"/>
              <a:buChar char="•"/>
            </a:pPr>
            <a:r>
              <a:rPr lang="en-US" sz="3600" b="0" i="0" u="none" strike="noStrike" dirty="0">
                <a:solidFill>
                  <a:srgbClr val="000000"/>
                </a:solidFill>
                <a:effectLst/>
                <a:latin typeface="+mj-lt"/>
              </a:rPr>
              <a:t>Parents of children living with special healthcare needs have also reported greater levels of stress which are exacerbated by: mandated alternate work arrangements, financial stressors, uncertainty and lack of childcare support</a:t>
            </a:r>
            <a:r>
              <a:rPr lang="en-US" sz="3600" b="0" i="0" dirty="0">
                <a:solidFill>
                  <a:srgbClr val="000000"/>
                </a:solidFill>
                <a:effectLst/>
                <a:latin typeface="+mj-lt"/>
              </a:rPr>
              <a:t>​</a:t>
            </a:r>
          </a:p>
          <a:p>
            <a:pPr marL="0" indent="0" algn="l" rtl="0" fontAlgn="base">
              <a:buNone/>
            </a:pPr>
            <a:endParaRPr lang="en-US" sz="3600" b="0" i="0" dirty="0">
              <a:solidFill>
                <a:srgbClr val="000000"/>
              </a:solidFill>
              <a:effectLst/>
              <a:latin typeface="+mj-lt"/>
            </a:endParaRPr>
          </a:p>
          <a:p>
            <a:pPr algn="l" rtl="0" fontAlgn="base"/>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8</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5707052" y="6445207"/>
            <a:ext cx="2344424" cy="276999"/>
          </a:xfrm>
          <a:prstGeom prst="rect">
            <a:avLst/>
          </a:prstGeom>
          <a:noFill/>
        </p:spPr>
        <p:txBody>
          <a:bodyPr wrap="none" rtlCol="0">
            <a:spAutoFit/>
          </a:bodyPr>
          <a:lstStyle/>
          <a:p>
            <a:pPr algn="l" rtl="0" fontAlgn="base"/>
            <a:r>
              <a:rPr lang="en-US" sz="1200" b="0" i="0" u="none" strike="noStrike" dirty="0">
                <a:solidFill>
                  <a:srgbClr val="000000"/>
                </a:solidFill>
                <a:effectLst/>
                <a:latin typeface="Calibri" panose="020F0502020204030204" pitchFamily="34" charset="0"/>
              </a:rPr>
              <a:t>J Autism Dev Discord, August 2020</a:t>
            </a:r>
            <a:endParaRPr lang="en-US" sz="12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47775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2045326" y="134936"/>
            <a:ext cx="7886700" cy="1325563"/>
          </a:xfrm>
        </p:spPr>
        <p:txBody>
          <a:bodyPr>
            <a:noAutofit/>
          </a:bodyPr>
          <a:lstStyle/>
          <a:p>
            <a:r>
              <a:rPr lang="en-US" sz="3200" b="1" i="0" u="none" strike="noStrike" dirty="0">
                <a:solidFill>
                  <a:srgbClr val="000000"/>
                </a:solidFill>
                <a:effectLst/>
                <a:latin typeface="Calibri Light" panose="020F0302020204030204" pitchFamily="34" charset="0"/>
              </a:rPr>
              <a:t>The Intersection of Children Living with Disabilities and Special Healthcare Needs</a:t>
            </a:r>
            <a:r>
              <a:rPr lang="en-US" sz="3200" b="1" i="0" dirty="0">
                <a:solidFill>
                  <a:srgbClr val="000000"/>
                </a:solidFill>
                <a:effectLst/>
                <a:latin typeface="Calibri Light" panose="020F0302020204030204" pitchFamily="34" charset="0"/>
              </a:rPr>
              <a:t>​</a:t>
            </a:r>
            <a:endParaRPr lang="en-US" sz="3200" b="1" dirty="0">
              <a:latin typeface="+mj-lt"/>
              <a:cs typeface="Calibri" panose="020F0502020204030204" pitchFamily="34" charset="0"/>
            </a:endParaRP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240354" y="927218"/>
            <a:ext cx="8903646" cy="7109582"/>
          </a:xfrm>
        </p:spPr>
        <p:txBody>
          <a:bodyPr>
            <a:normAutofit/>
          </a:bodyPr>
          <a:lstStyle/>
          <a:p>
            <a:pPr algn="l" rtl="0" fontAlgn="base"/>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9</a:t>
            </a:fld>
            <a:endParaRPr lang="en-US"/>
          </a:p>
        </p:txBody>
      </p:sp>
      <p:sp>
        <p:nvSpPr>
          <p:cNvPr id="5" name="TextBox 4">
            <a:extLst>
              <a:ext uri="{FF2B5EF4-FFF2-40B4-BE49-F238E27FC236}">
                <a16:creationId xmlns:a16="http://schemas.microsoft.com/office/drawing/2014/main" id="{F8877268-B4B9-4DAB-B854-054C2DBC3DA9}"/>
              </a:ext>
            </a:extLst>
          </p:cNvPr>
          <p:cNvSpPr txBox="1"/>
          <p:nvPr/>
        </p:nvSpPr>
        <p:spPr>
          <a:xfrm>
            <a:off x="5050229" y="6356351"/>
            <a:ext cx="3296672" cy="461665"/>
          </a:xfrm>
          <a:prstGeom prst="rect">
            <a:avLst/>
          </a:prstGeom>
          <a:noFill/>
        </p:spPr>
        <p:txBody>
          <a:bodyPr wrap="none" rtlCol="0">
            <a:spAutoFit/>
          </a:bodyPr>
          <a:lstStyle/>
          <a:p>
            <a:pPr algn="l" rtl="0" fontAlgn="base"/>
            <a:r>
              <a:rPr lang="en-US" sz="1200" b="0" i="0" u="none" strike="noStrike" dirty="0">
                <a:solidFill>
                  <a:srgbClr val="000000"/>
                </a:solidFill>
                <a:effectLst/>
                <a:latin typeface="Calibri" panose="020F0502020204030204" pitchFamily="34" charset="0"/>
              </a:rPr>
              <a:t>Centers for Disease Control, 2021</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a:p>
            <a:pPr algn="l" rtl="0" fontAlgn="base"/>
            <a:r>
              <a:rPr lang="en-US" sz="1200" b="0" i="0" u="none" strike="noStrike" dirty="0">
                <a:solidFill>
                  <a:srgbClr val="000000"/>
                </a:solidFill>
                <a:effectLst/>
                <a:latin typeface="Calibri" panose="020F0502020204030204" pitchFamily="34" charset="0"/>
              </a:rPr>
              <a:t>Dept. of Health and Human Services, August 2021</a:t>
            </a:r>
            <a:endParaRPr lang="en-US" sz="1200" b="0" i="0" dirty="0">
              <a:solidFill>
                <a:srgbClr val="000000"/>
              </a:solidFill>
              <a:effectLst/>
              <a:latin typeface="Segoe UI" panose="020B0502040204020203" pitchFamily="34" charset="0"/>
            </a:endParaRPr>
          </a:p>
        </p:txBody>
      </p:sp>
      <p:pic>
        <p:nvPicPr>
          <p:cNvPr id="1026" name="Picture 2" descr="A graph demonstrates how the birth defects, developmental disabilities, and acquired disabilities all impact underlying medical conditions - which than affect various domains, such as: vision, thinking, movement, social relationships, remembering, communicating, hearing, mental health, and learning.">
            <a:extLst>
              <a:ext uri="{FF2B5EF4-FFF2-40B4-BE49-F238E27FC236}">
                <a16:creationId xmlns:a16="http://schemas.microsoft.com/office/drawing/2014/main" id="{9407F6DC-09D0-47EB-9058-EB4E51BFD2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630" y="1865489"/>
            <a:ext cx="8678739" cy="3749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4770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HHSDO_SlideMaster_Standard_Final_121319" id="{C0C9A0A5-A6C4-4112-A6CD-284AE13B8EB5}" vid="{93305A33-4615-465E-B07C-0212067A40A0}"/>
    </a:ext>
  </a:ext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lu disease">
  <a:themeElements>
    <a:clrScheme name="Simple Light">
      <a:dk1>
        <a:srgbClr val="394B53"/>
      </a:dk1>
      <a:lt1>
        <a:srgbClr val="FFFFFF"/>
      </a:lt1>
      <a:dk2>
        <a:srgbClr val="595959"/>
      </a:dk2>
      <a:lt2>
        <a:srgbClr val="EEEEEE"/>
      </a:lt2>
      <a:accent1>
        <a:srgbClr val="789C48"/>
      </a:accent1>
      <a:accent2>
        <a:srgbClr val="FABF3A"/>
      </a:accent2>
      <a:accent3>
        <a:srgbClr val="323C40"/>
      </a:accent3>
      <a:accent4>
        <a:srgbClr val="C1CBD2"/>
      </a:accent4>
      <a:accent5>
        <a:srgbClr val="4E677C"/>
      </a:accent5>
      <a:accent6>
        <a:srgbClr val="C7D2D9"/>
      </a:accent6>
      <a:hlink>
        <a:srgbClr val="187AA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A3FCB4267EF643A7E8FA8FC2A2DA0E" ma:contentTypeVersion="13" ma:contentTypeDescription="Create a new document." ma:contentTypeScope="" ma:versionID="d1f7566b9b2ecdb689ca836d67a2f072">
  <xsd:schema xmlns:xsd="http://www.w3.org/2001/XMLSchema" xmlns:xs="http://www.w3.org/2001/XMLSchema" xmlns:p="http://schemas.microsoft.com/office/2006/metadata/properties" xmlns:ns2="62277ea4-3f0e-4230-9fd5-3801f4873312" xmlns:ns3="c3c62813-faad-48eb-ad23-2067076f96ca" targetNamespace="http://schemas.microsoft.com/office/2006/metadata/properties" ma:root="true" ma:fieldsID="d7a67f41b1a76c0edc0a5ff33ed575fa" ns2:_="" ns3:_="">
    <xsd:import namespace="62277ea4-3f0e-4230-9fd5-3801f4873312"/>
    <xsd:import namespace="c3c62813-faad-48eb-ad23-2067076f96c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277ea4-3f0e-4230-9fd5-3801f487331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c62813-faad-48eb-ad23-2067076f96c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27E74F-ABDF-40E1-9E29-C957345E7B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277ea4-3f0e-4230-9fd5-3801f4873312"/>
    <ds:schemaRef ds:uri="c3c62813-faad-48eb-ad23-2067076f96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493F34-BB44-43FD-A61F-20CB2BBC8F1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BB973BD-7F6B-4417-8362-ADFDD98B7B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DHHSDO_SlideMaster_Standard_Final_121319[2305843009216070736]</Template>
  <TotalTime>2633</TotalTime>
  <Words>6451</Words>
  <Application>Microsoft Office PowerPoint</Application>
  <PresentationFormat>On-screen Show (4:3)</PresentationFormat>
  <Paragraphs>518</Paragraphs>
  <Slides>24</Slides>
  <Notes>20</Notes>
  <HiddenSlides>0</HiddenSlides>
  <MMClips>1</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Office Theme</vt:lpstr>
      <vt:lpstr>1_Office Theme</vt:lpstr>
      <vt:lpstr>Flu disease</vt:lpstr>
      <vt:lpstr>WELCOME TO THE NILE WEBINAR FOR January 2022!   Immunize Nevada is a nonprofit 501c3 coalition that is widely recognized as Nevada’s trusted resource for immunization information and community health outreach for all ages. We accomplish this by fostering education and statewide collaboration with a variety of health partners and collaborators.   You may view upcoming web trainings at ImmunizeNevada.org/NILE-webinars  Thank you for joining us today!  </vt:lpstr>
      <vt:lpstr>HOUSEKEEPING ITEMS</vt:lpstr>
      <vt:lpstr>DISCLAMER  Immunize Nevada’s NILE webinars are made possible by the generosity of speakers who donate their time and expertise to benefit the coalition. The expectation and goal is for community partners to gain knowledge on immunization/infectious disease-related topics through a non-branded, unbiased presentation.  The opinions expressed are those of today’s presenter and do not necessarily reflect those shared by Immunize Nevada or its partners. </vt:lpstr>
      <vt:lpstr>Maternal, Child and Adolescent Health &amp; Immunization​</vt:lpstr>
      <vt:lpstr>Agenda</vt:lpstr>
      <vt:lpstr>Overview of the impact of COVID-19 on Children and Youth</vt:lpstr>
      <vt:lpstr>Overview of the Health and Social Impacts of COVID-19 on Children and Youth living with Special Health Care Needs (CYSHCN), including Children Living with Disabilities</vt:lpstr>
      <vt:lpstr>Overview of the impact of COVID-19 on CYSHCN</vt:lpstr>
      <vt:lpstr>The Intersection of Children Living with Disabilities and Special Healthcare Needs​</vt:lpstr>
      <vt:lpstr>Systematic Health and Social Inequities - Children Living with Disabilities are Disproportionately Impacted by COVID-19 Inequities</vt:lpstr>
      <vt:lpstr>The Impact of COVID-19 on Children with Chronic Medical Conditions​​</vt:lpstr>
      <vt:lpstr>Snapshot of the impact of COVID-19 in Nevada on Children and Youth</vt:lpstr>
      <vt:lpstr>Addressing Vaccine Hesitancy with Parents of Children and Youth with Special Healthcare Needs​</vt:lpstr>
      <vt:lpstr>Tips for Talking to Children and Youth with Special Healthcare Needs, Including Intellectual and Developmental Disabilities​</vt:lpstr>
      <vt:lpstr>Tips for Talking to Children and Youth with Special Healthcare Needs, Including Intellectual and Developmental Disabilities (Continued)</vt:lpstr>
      <vt:lpstr>Vaccinating Children and Youth who are Home-bound or Living in Small-group settings with the COVID-19 Vaccine</vt:lpstr>
      <vt:lpstr>COVID-19 Vaccine Site Eligibility and Scheduling Considerations</vt:lpstr>
      <vt:lpstr>COVID-19 Sensory-friendly Clinic Environments</vt:lpstr>
      <vt:lpstr>Other Considerations: COVID-19 Booster Shots and Recommended Third Dose</vt:lpstr>
      <vt:lpstr>Other considerations: Catch up Vaccines for Children and Youth with Special Healthcare Needs</vt:lpstr>
      <vt:lpstr>Providers are the most trusted source of information!</vt:lpstr>
      <vt:lpstr>Question &amp; Answer  with Dr. Vanessa Slots, MD President, Nevada Chapter of American Academy of Pediatrics</vt:lpstr>
      <vt:lpstr>PowerPoint Presentation</vt:lpstr>
      <vt:lpstr>LAST MINUTE QUESTIONS &amp; HOUSEKEEPING ITEM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Maternal, Child and Adolescent Health &amp; Immunization​</dc:title>
  <dc:creator>Sarah  Smith</dc:creator>
  <cp:lastModifiedBy>Natasha Carny</cp:lastModifiedBy>
  <cp:revision>45</cp:revision>
  <dcterms:created xsi:type="dcterms:W3CDTF">2022-01-28T18:20:58Z</dcterms:created>
  <dcterms:modified xsi:type="dcterms:W3CDTF">2022-03-15T17:40:29Z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0x010100ECA3FCB4267EF643A7E8FA8FC2A2DA0E</vt:lpwstr>
  </property>
</Properties>
</file>