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2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 id="2147483693" r:id="rId3"/>
  </p:sldMasterIdLst>
  <p:notesMasterIdLst>
    <p:notesMasterId r:id="rId53"/>
  </p:notesMasterIdLst>
  <p:sldIdLst>
    <p:sldId id="256" r:id="rId4"/>
    <p:sldId id="257" r:id="rId5"/>
    <p:sldId id="258" r:id="rId6"/>
    <p:sldId id="259"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60"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261" r:id="rId39"/>
    <p:sldId id="262" r:id="rId40"/>
    <p:sldId id="263" r:id="rId41"/>
    <p:sldId id="264" r:id="rId42"/>
    <p:sldId id="265" r:id="rId43"/>
    <p:sldId id="266" r:id="rId44"/>
    <p:sldId id="267" r:id="rId45"/>
    <p:sldId id="268" r:id="rId46"/>
    <p:sldId id="269" r:id="rId47"/>
    <p:sldId id="270" r:id="rId48"/>
    <p:sldId id="271" r:id="rId49"/>
    <p:sldId id="272" r:id="rId50"/>
    <p:sldId id="273" r:id="rId51"/>
    <p:sldId id="274" r:id="rId52"/>
  </p:sldIdLst>
  <p:sldSz cx="9144000" cy="5143500" type="screen16x9"/>
  <p:notesSz cx="6858000" cy="9144000"/>
  <p:embeddedFontLst>
    <p:embeddedFont>
      <p:font typeface="Calibri" panose="020F0502020204030204" pitchFamily="34" charset="0"/>
      <p:regular r:id="rId54"/>
      <p:bold r:id="rId55"/>
      <p:italic r:id="rId56"/>
      <p:boldItalic r:id="rId57"/>
    </p:embeddedFont>
    <p:embeddedFont>
      <p:font typeface="Century Gothic" panose="020B0502020202020204" pitchFamily="34" charset="0"/>
      <p:regular r:id="rId58"/>
      <p:bold r:id="rId59"/>
      <p:italic r:id="rId60"/>
      <p:boldItalic r:id="rId61"/>
    </p:embeddedFont>
    <p:embeddedFont>
      <p:font typeface="Fira Sans" panose="020B0604020202020204" charset="0"/>
      <p:regular r:id="rId62"/>
      <p:bold r:id="rId63"/>
      <p:italic r:id="rId64"/>
      <p:boldItalic r:id="rId65"/>
    </p:embeddedFont>
    <p:embeddedFont>
      <p:font typeface="Fira Sans Extra Condensed Medium" panose="020B0604020202020204" charset="0"/>
      <p:regular r:id="rId66"/>
      <p:bold r:id="rId67"/>
      <p:italic r:id="rId68"/>
      <p:boldItalic r:id="rId69"/>
    </p:embeddedFont>
    <p:embeddedFont>
      <p:font typeface="Fjalla One" panose="020B0604020202020204" charset="0"/>
      <p:regular r:id="rId70"/>
    </p:embeddedFont>
    <p:embeddedFont>
      <p:font typeface="Questrial" panose="020B0604020202020204" charset="0"/>
      <p:regular r:id="rId71"/>
    </p:embeddedFont>
    <p:embeddedFont>
      <p:font typeface="Roboto" panose="020B0604020202020204" charset="0"/>
      <p:regular r:id="rId72"/>
      <p:bold r:id="rId73"/>
      <p:italic r:id="rId74"/>
      <p:boldItalic r:id="rId75"/>
    </p:embeddedFont>
    <p:embeddedFont>
      <p:font typeface="Wingdings 3" panose="05040102010807070707" pitchFamily="18" charset="2"/>
      <p:regular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75">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4B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175"/>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0.fntdata"/><Relationship Id="rId68" Type="http://schemas.openxmlformats.org/officeDocument/2006/relationships/font" Target="fonts/font15.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8.fntdata"/><Relationship Id="rId82" Type="http://schemas.openxmlformats.org/officeDocument/2006/relationships/customXml" Target="../customXml/item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9.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3"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viewProps" Target="viewProps.xml"/><Relationship Id="rId81" Type="http://schemas.openxmlformats.org/officeDocument/2006/relationships/customXml" Target="../customXml/item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2.fntdata"/><Relationship Id="rId76" Type="http://schemas.openxmlformats.org/officeDocument/2006/relationships/font" Target="fonts/font23.fntdata"/><Relationship Id="rId7" Type="http://schemas.openxmlformats.org/officeDocument/2006/relationships/slide" Target="slides/slide4.xml"/><Relationship Id="rId71"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pr.org/sections/goatsandsoda/2020/08/26/906323250/from-the-global-south-hints-that-u-s-may-be-spared-flu-on-top-of-covid-19"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cdc.gov/flu/season/faq-flu-season-2020-2021.htm" TargetMode="External"/><Relationship Id="rId4" Type="http://schemas.openxmlformats.org/officeDocument/2006/relationships/hyperlink" Target="https://jamanetwork.com/journals/jama/fullarticle/2769835"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9a12421b4c_0_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9a12421b4c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998137ba31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998137ba3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63e94d6623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63e94d6623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998137ba31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998137ba31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998137ba31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998137ba31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998137ba31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998137ba31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998137ba31_0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998137ba31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998137ba31_0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998137ba31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980073de20_1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980073de20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478dac62d8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478dac62d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6403ebf8c8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6403ebf8c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9a12421b4c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9a12421b4c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9a12421b4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9a12421b4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9a12421b4c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9a12421b4c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9a12421b4c_0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9a12421b4c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https://www.npr.org/sections/goatsandsoda/2020/08/26/906323250/from-the-global-south-hints-that-u-s-may-be-spared-flu-on-top-of-covid-19</a:t>
            </a:r>
            <a:endParaRPr lang="en-US" dirty="0"/>
          </a:p>
          <a:p>
            <a:endParaRPr lang="en-US" dirty="0"/>
          </a:p>
          <a:p>
            <a:r>
              <a:rPr lang="en-US" dirty="0">
                <a:hlinkClick r:id="rId4"/>
              </a:rPr>
              <a:t>https://jamanetwork.com/journals/jama/fullarticle/2769835</a:t>
            </a:r>
            <a:endParaRPr lang="en-US" dirty="0"/>
          </a:p>
          <a:p>
            <a:endParaRPr lang="en-US" dirty="0"/>
          </a:p>
          <a:p>
            <a:endParaRPr lang="en-US" dirty="0"/>
          </a:p>
          <a:p>
            <a:r>
              <a:rPr lang="en-US" dirty="0">
                <a:hlinkClick r:id="rId5"/>
              </a:rPr>
              <a:t>https://www.cdc.gov/flu/season/faq-flu-season-2020-2021.htm</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B477DF-B939-45FF-97B6-0307C23796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588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9a12421b4c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9a12421b4c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9a12421b4c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9a12421b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9a12421b4c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9a12421b4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998137ba31_0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998137ba31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4572000" y="542475"/>
            <a:ext cx="3862500" cy="40587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4862350" y="542475"/>
            <a:ext cx="3295200" cy="20292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FFFFFF"/>
              </a:buClr>
              <a:buSzPts val="5000"/>
              <a:buNone/>
              <a:defRPr sz="5000">
                <a:solidFill>
                  <a:srgbClr val="FFFFFF"/>
                </a:solidFill>
              </a:defRPr>
            </a:lvl1pPr>
            <a:lvl2pPr lvl="1" algn="ctr" rtl="0">
              <a:spcBef>
                <a:spcPts val="0"/>
              </a:spcBef>
              <a:spcAft>
                <a:spcPts val="0"/>
              </a:spcAft>
              <a:buClr>
                <a:srgbClr val="FFFFFF"/>
              </a:buClr>
              <a:buSzPts val="5000"/>
              <a:buNone/>
              <a:defRPr sz="5000">
                <a:solidFill>
                  <a:srgbClr val="FFFFFF"/>
                </a:solidFill>
              </a:defRPr>
            </a:lvl2pPr>
            <a:lvl3pPr lvl="2" algn="ctr" rtl="0">
              <a:spcBef>
                <a:spcPts val="0"/>
              </a:spcBef>
              <a:spcAft>
                <a:spcPts val="0"/>
              </a:spcAft>
              <a:buClr>
                <a:srgbClr val="FFFFFF"/>
              </a:buClr>
              <a:buSzPts val="5000"/>
              <a:buNone/>
              <a:defRPr sz="5000">
                <a:solidFill>
                  <a:srgbClr val="FFFFFF"/>
                </a:solidFill>
              </a:defRPr>
            </a:lvl3pPr>
            <a:lvl4pPr lvl="3" algn="ctr" rtl="0">
              <a:spcBef>
                <a:spcPts val="0"/>
              </a:spcBef>
              <a:spcAft>
                <a:spcPts val="0"/>
              </a:spcAft>
              <a:buClr>
                <a:srgbClr val="FFFFFF"/>
              </a:buClr>
              <a:buSzPts val="5000"/>
              <a:buNone/>
              <a:defRPr sz="5000">
                <a:solidFill>
                  <a:srgbClr val="FFFFFF"/>
                </a:solidFill>
              </a:defRPr>
            </a:lvl4pPr>
            <a:lvl5pPr lvl="4" algn="ctr" rtl="0">
              <a:spcBef>
                <a:spcPts val="0"/>
              </a:spcBef>
              <a:spcAft>
                <a:spcPts val="0"/>
              </a:spcAft>
              <a:buClr>
                <a:srgbClr val="FFFFFF"/>
              </a:buClr>
              <a:buSzPts val="5000"/>
              <a:buNone/>
              <a:defRPr sz="5000">
                <a:solidFill>
                  <a:srgbClr val="FFFFFF"/>
                </a:solidFill>
              </a:defRPr>
            </a:lvl5pPr>
            <a:lvl6pPr lvl="5" algn="ctr" rtl="0">
              <a:spcBef>
                <a:spcPts val="0"/>
              </a:spcBef>
              <a:spcAft>
                <a:spcPts val="0"/>
              </a:spcAft>
              <a:buClr>
                <a:srgbClr val="FFFFFF"/>
              </a:buClr>
              <a:buSzPts val="5000"/>
              <a:buNone/>
              <a:defRPr sz="5000">
                <a:solidFill>
                  <a:srgbClr val="FFFFFF"/>
                </a:solidFill>
              </a:defRPr>
            </a:lvl6pPr>
            <a:lvl7pPr lvl="6" algn="ctr" rtl="0">
              <a:spcBef>
                <a:spcPts val="0"/>
              </a:spcBef>
              <a:spcAft>
                <a:spcPts val="0"/>
              </a:spcAft>
              <a:buClr>
                <a:srgbClr val="FFFFFF"/>
              </a:buClr>
              <a:buSzPts val="5000"/>
              <a:buNone/>
              <a:defRPr sz="5000">
                <a:solidFill>
                  <a:srgbClr val="FFFFFF"/>
                </a:solidFill>
              </a:defRPr>
            </a:lvl7pPr>
            <a:lvl8pPr lvl="7" algn="ctr" rtl="0">
              <a:spcBef>
                <a:spcPts val="0"/>
              </a:spcBef>
              <a:spcAft>
                <a:spcPts val="0"/>
              </a:spcAft>
              <a:buClr>
                <a:srgbClr val="FFFFFF"/>
              </a:buClr>
              <a:buSzPts val="5000"/>
              <a:buNone/>
              <a:defRPr sz="5000">
                <a:solidFill>
                  <a:srgbClr val="FFFFFF"/>
                </a:solidFill>
              </a:defRPr>
            </a:lvl8pPr>
            <a:lvl9pPr lvl="8" algn="ctr" rtl="0">
              <a:spcBef>
                <a:spcPts val="0"/>
              </a:spcBef>
              <a:spcAft>
                <a:spcPts val="0"/>
              </a:spcAft>
              <a:buClr>
                <a:srgbClr val="FFFFFF"/>
              </a:buClr>
              <a:buSzPts val="5000"/>
              <a:buNone/>
              <a:defRPr sz="5000">
                <a:solidFill>
                  <a:srgbClr val="FFFFFF"/>
                </a:solidFill>
              </a:defRPr>
            </a:lvl9pPr>
          </a:lstStyle>
          <a:p>
            <a:endParaRPr/>
          </a:p>
        </p:txBody>
      </p:sp>
      <p:sp>
        <p:nvSpPr>
          <p:cNvPr id="11" name="Google Shape;11;p2"/>
          <p:cNvSpPr txBox="1">
            <a:spLocks noGrp="1"/>
          </p:cNvSpPr>
          <p:nvPr>
            <p:ph type="subTitle" idx="1"/>
          </p:nvPr>
        </p:nvSpPr>
        <p:spPr>
          <a:xfrm>
            <a:off x="5196400" y="2571750"/>
            <a:ext cx="2627100" cy="2029200"/>
          </a:xfrm>
          <a:prstGeom prst="rect">
            <a:avLst/>
          </a:prstGeom>
        </p:spPr>
        <p:txBody>
          <a:bodyPr spcFirstLastPara="1" wrap="square" lIns="91425" tIns="0" rIns="91425" bIns="0" anchor="t" anchorCtr="0">
            <a:noAutofit/>
          </a:bodyPr>
          <a:lstStyle>
            <a:lvl1pPr lvl="0" algn="ctr" rtl="0">
              <a:lnSpc>
                <a:spcPct val="100000"/>
              </a:lnSpc>
              <a:spcBef>
                <a:spcPts val="0"/>
              </a:spcBef>
              <a:spcAft>
                <a:spcPts val="0"/>
              </a:spcAft>
              <a:buClr>
                <a:srgbClr val="FFFFFF"/>
              </a:buClr>
              <a:buSzPts val="1600"/>
              <a:buNone/>
              <a:defRPr sz="1600">
                <a:solidFill>
                  <a:srgbClr val="FFFFFF"/>
                </a:solidFill>
              </a:defRPr>
            </a:lvl1pPr>
            <a:lvl2pPr lvl="1" algn="ctr" rtl="0">
              <a:lnSpc>
                <a:spcPct val="100000"/>
              </a:lnSpc>
              <a:spcBef>
                <a:spcPts val="0"/>
              </a:spcBef>
              <a:spcAft>
                <a:spcPts val="0"/>
              </a:spcAft>
              <a:buClr>
                <a:srgbClr val="FFFFFF"/>
              </a:buClr>
              <a:buSzPts val="1600"/>
              <a:buNone/>
              <a:defRPr sz="1600">
                <a:solidFill>
                  <a:srgbClr val="FFFFFF"/>
                </a:solidFill>
              </a:defRPr>
            </a:lvl2pPr>
            <a:lvl3pPr lvl="2" algn="ctr" rtl="0">
              <a:lnSpc>
                <a:spcPct val="100000"/>
              </a:lnSpc>
              <a:spcBef>
                <a:spcPts val="0"/>
              </a:spcBef>
              <a:spcAft>
                <a:spcPts val="0"/>
              </a:spcAft>
              <a:buClr>
                <a:srgbClr val="FFFFFF"/>
              </a:buClr>
              <a:buSzPts val="1600"/>
              <a:buNone/>
              <a:defRPr sz="1600">
                <a:solidFill>
                  <a:srgbClr val="FFFFFF"/>
                </a:solidFill>
              </a:defRPr>
            </a:lvl3pPr>
            <a:lvl4pPr lvl="3" algn="ctr" rtl="0">
              <a:lnSpc>
                <a:spcPct val="100000"/>
              </a:lnSpc>
              <a:spcBef>
                <a:spcPts val="0"/>
              </a:spcBef>
              <a:spcAft>
                <a:spcPts val="0"/>
              </a:spcAft>
              <a:buClr>
                <a:srgbClr val="FFFFFF"/>
              </a:buClr>
              <a:buSzPts val="1600"/>
              <a:buNone/>
              <a:defRPr sz="1600">
                <a:solidFill>
                  <a:srgbClr val="FFFFFF"/>
                </a:solidFill>
              </a:defRPr>
            </a:lvl4pPr>
            <a:lvl5pPr lvl="4" algn="ctr" rtl="0">
              <a:lnSpc>
                <a:spcPct val="100000"/>
              </a:lnSpc>
              <a:spcBef>
                <a:spcPts val="0"/>
              </a:spcBef>
              <a:spcAft>
                <a:spcPts val="0"/>
              </a:spcAft>
              <a:buClr>
                <a:srgbClr val="FFFFFF"/>
              </a:buClr>
              <a:buSzPts val="1600"/>
              <a:buNone/>
              <a:defRPr sz="1600">
                <a:solidFill>
                  <a:srgbClr val="FFFFFF"/>
                </a:solidFill>
              </a:defRPr>
            </a:lvl5pPr>
            <a:lvl6pPr lvl="5" algn="ctr" rtl="0">
              <a:lnSpc>
                <a:spcPct val="100000"/>
              </a:lnSpc>
              <a:spcBef>
                <a:spcPts val="0"/>
              </a:spcBef>
              <a:spcAft>
                <a:spcPts val="0"/>
              </a:spcAft>
              <a:buClr>
                <a:srgbClr val="FFFFFF"/>
              </a:buClr>
              <a:buSzPts val="1600"/>
              <a:buNone/>
              <a:defRPr sz="1600">
                <a:solidFill>
                  <a:srgbClr val="FFFFFF"/>
                </a:solidFill>
              </a:defRPr>
            </a:lvl6pPr>
            <a:lvl7pPr lvl="6" algn="ctr" rtl="0">
              <a:lnSpc>
                <a:spcPct val="100000"/>
              </a:lnSpc>
              <a:spcBef>
                <a:spcPts val="0"/>
              </a:spcBef>
              <a:spcAft>
                <a:spcPts val="0"/>
              </a:spcAft>
              <a:buClr>
                <a:srgbClr val="FFFFFF"/>
              </a:buClr>
              <a:buSzPts val="1600"/>
              <a:buNone/>
              <a:defRPr sz="1600">
                <a:solidFill>
                  <a:srgbClr val="FFFFFF"/>
                </a:solidFill>
              </a:defRPr>
            </a:lvl7pPr>
            <a:lvl8pPr lvl="7" algn="ctr" rtl="0">
              <a:lnSpc>
                <a:spcPct val="100000"/>
              </a:lnSpc>
              <a:spcBef>
                <a:spcPts val="0"/>
              </a:spcBef>
              <a:spcAft>
                <a:spcPts val="0"/>
              </a:spcAft>
              <a:buClr>
                <a:srgbClr val="FFFFFF"/>
              </a:buClr>
              <a:buSzPts val="1600"/>
              <a:buNone/>
              <a:defRPr sz="1600">
                <a:solidFill>
                  <a:srgbClr val="FFFFFF"/>
                </a:solidFill>
              </a:defRPr>
            </a:lvl8pPr>
            <a:lvl9pPr lvl="8" algn="ctr" rtl="0">
              <a:lnSpc>
                <a:spcPct val="100000"/>
              </a:lnSpc>
              <a:spcBef>
                <a:spcPts val="0"/>
              </a:spcBef>
              <a:spcAft>
                <a:spcPts val="0"/>
              </a:spcAft>
              <a:buClr>
                <a:srgbClr val="FFFFFF"/>
              </a:buClr>
              <a:buSzPts val="1600"/>
              <a:buNone/>
              <a:defRPr sz="1600">
                <a:solidFill>
                  <a:srgbClr val="FFFFFF"/>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7"/>
        <p:cNvGrpSpPr/>
        <p:nvPr/>
      </p:nvGrpSpPr>
      <p:grpSpPr>
        <a:xfrm>
          <a:off x="0" y="0"/>
          <a:ext cx="0" cy="0"/>
          <a:chOff x="0" y="0"/>
          <a:chExt cx="0" cy="0"/>
        </a:xfrm>
      </p:grpSpPr>
      <p:sp>
        <p:nvSpPr>
          <p:cNvPr id="38" name="Google Shape;38;p11"/>
          <p:cNvSpPr txBox="1">
            <a:spLocks noGrp="1"/>
          </p:cNvSpPr>
          <p:nvPr>
            <p:ph type="title" hasCustomPrompt="1"/>
          </p:nvPr>
        </p:nvSpPr>
        <p:spPr>
          <a:xfrm>
            <a:off x="709400" y="1244150"/>
            <a:ext cx="7725300" cy="1327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7C2D1"/>
              </a:buClr>
              <a:buSzPts val="8000"/>
              <a:buNone/>
              <a:defRPr sz="8000">
                <a:solidFill>
                  <a:srgbClr val="37C2D1"/>
                </a:solidFill>
              </a:defRPr>
            </a:lvl1pPr>
            <a:lvl2pPr lvl="1" algn="ctr" rtl="0">
              <a:spcBef>
                <a:spcPts val="0"/>
              </a:spcBef>
              <a:spcAft>
                <a:spcPts val="0"/>
              </a:spcAft>
              <a:buClr>
                <a:srgbClr val="37C2D1"/>
              </a:buClr>
              <a:buSzPts val="8000"/>
              <a:buNone/>
              <a:defRPr sz="8000">
                <a:solidFill>
                  <a:srgbClr val="37C2D1"/>
                </a:solidFill>
              </a:defRPr>
            </a:lvl2pPr>
            <a:lvl3pPr lvl="2" algn="ctr" rtl="0">
              <a:spcBef>
                <a:spcPts val="0"/>
              </a:spcBef>
              <a:spcAft>
                <a:spcPts val="0"/>
              </a:spcAft>
              <a:buClr>
                <a:srgbClr val="37C2D1"/>
              </a:buClr>
              <a:buSzPts val="8000"/>
              <a:buNone/>
              <a:defRPr sz="8000">
                <a:solidFill>
                  <a:srgbClr val="37C2D1"/>
                </a:solidFill>
              </a:defRPr>
            </a:lvl3pPr>
            <a:lvl4pPr lvl="3" algn="ctr" rtl="0">
              <a:spcBef>
                <a:spcPts val="0"/>
              </a:spcBef>
              <a:spcAft>
                <a:spcPts val="0"/>
              </a:spcAft>
              <a:buClr>
                <a:srgbClr val="37C2D1"/>
              </a:buClr>
              <a:buSzPts val="8000"/>
              <a:buNone/>
              <a:defRPr sz="8000">
                <a:solidFill>
                  <a:srgbClr val="37C2D1"/>
                </a:solidFill>
              </a:defRPr>
            </a:lvl4pPr>
            <a:lvl5pPr lvl="4" algn="ctr" rtl="0">
              <a:spcBef>
                <a:spcPts val="0"/>
              </a:spcBef>
              <a:spcAft>
                <a:spcPts val="0"/>
              </a:spcAft>
              <a:buClr>
                <a:srgbClr val="37C2D1"/>
              </a:buClr>
              <a:buSzPts val="8000"/>
              <a:buNone/>
              <a:defRPr sz="8000">
                <a:solidFill>
                  <a:srgbClr val="37C2D1"/>
                </a:solidFill>
              </a:defRPr>
            </a:lvl5pPr>
            <a:lvl6pPr lvl="5" algn="ctr" rtl="0">
              <a:spcBef>
                <a:spcPts val="0"/>
              </a:spcBef>
              <a:spcAft>
                <a:spcPts val="0"/>
              </a:spcAft>
              <a:buClr>
                <a:srgbClr val="37C2D1"/>
              </a:buClr>
              <a:buSzPts val="8000"/>
              <a:buNone/>
              <a:defRPr sz="8000">
                <a:solidFill>
                  <a:srgbClr val="37C2D1"/>
                </a:solidFill>
              </a:defRPr>
            </a:lvl6pPr>
            <a:lvl7pPr lvl="6" algn="ctr" rtl="0">
              <a:spcBef>
                <a:spcPts val="0"/>
              </a:spcBef>
              <a:spcAft>
                <a:spcPts val="0"/>
              </a:spcAft>
              <a:buClr>
                <a:srgbClr val="37C2D1"/>
              </a:buClr>
              <a:buSzPts val="8000"/>
              <a:buNone/>
              <a:defRPr sz="8000">
                <a:solidFill>
                  <a:srgbClr val="37C2D1"/>
                </a:solidFill>
              </a:defRPr>
            </a:lvl7pPr>
            <a:lvl8pPr lvl="7" algn="ctr" rtl="0">
              <a:spcBef>
                <a:spcPts val="0"/>
              </a:spcBef>
              <a:spcAft>
                <a:spcPts val="0"/>
              </a:spcAft>
              <a:buClr>
                <a:srgbClr val="37C2D1"/>
              </a:buClr>
              <a:buSzPts val="8000"/>
              <a:buNone/>
              <a:defRPr sz="8000">
                <a:solidFill>
                  <a:srgbClr val="37C2D1"/>
                </a:solidFill>
              </a:defRPr>
            </a:lvl8pPr>
            <a:lvl9pPr lvl="8" algn="ctr" rtl="0">
              <a:spcBef>
                <a:spcPts val="0"/>
              </a:spcBef>
              <a:spcAft>
                <a:spcPts val="0"/>
              </a:spcAft>
              <a:buClr>
                <a:srgbClr val="37C2D1"/>
              </a:buClr>
              <a:buSzPts val="8000"/>
              <a:buNone/>
              <a:defRPr sz="8000">
                <a:solidFill>
                  <a:srgbClr val="37C2D1"/>
                </a:solidFill>
              </a:defRPr>
            </a:lvl9pPr>
          </a:lstStyle>
          <a:p>
            <a:r>
              <a:t>xx%</a:t>
            </a:r>
          </a:p>
        </p:txBody>
      </p:sp>
      <p:sp>
        <p:nvSpPr>
          <p:cNvPr id="39" name="Google Shape;39;p11"/>
          <p:cNvSpPr txBox="1">
            <a:spLocks noGrp="1"/>
          </p:cNvSpPr>
          <p:nvPr>
            <p:ph type="body" idx="1"/>
          </p:nvPr>
        </p:nvSpPr>
        <p:spPr>
          <a:xfrm>
            <a:off x="2602050" y="2571750"/>
            <a:ext cx="3939900" cy="3360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SzPts val="1200"/>
              <a:buChar char="▪"/>
              <a:defRPr/>
            </a:lvl1pPr>
            <a:lvl2pPr marL="914400" lvl="1" indent="-304800" algn="ctr" rtl="0">
              <a:spcBef>
                <a:spcPts val="1600"/>
              </a:spcBef>
              <a:spcAft>
                <a:spcPts val="0"/>
              </a:spcAft>
              <a:buSzPts val="1200"/>
              <a:buChar char="○"/>
              <a:defRPr/>
            </a:lvl2pPr>
            <a:lvl3pPr marL="1371600" lvl="2" indent="-304800" algn="ctr" rtl="0">
              <a:spcBef>
                <a:spcPts val="1600"/>
              </a:spcBef>
              <a:spcAft>
                <a:spcPts val="0"/>
              </a:spcAft>
              <a:buSzPts val="1200"/>
              <a:buChar char="■"/>
              <a:defRPr/>
            </a:lvl3pPr>
            <a:lvl4pPr marL="1828800" lvl="3" indent="-304800" algn="ctr" rtl="0">
              <a:spcBef>
                <a:spcPts val="1600"/>
              </a:spcBef>
              <a:spcAft>
                <a:spcPts val="0"/>
              </a:spcAft>
              <a:buSzPts val="1200"/>
              <a:buChar char="●"/>
              <a:defRPr/>
            </a:lvl4pPr>
            <a:lvl5pPr marL="2286000" lvl="4" indent="-304800" algn="ctr" rtl="0">
              <a:spcBef>
                <a:spcPts val="1600"/>
              </a:spcBef>
              <a:spcAft>
                <a:spcPts val="0"/>
              </a:spcAft>
              <a:buSzPts val="1200"/>
              <a:buChar char="○"/>
              <a:defRPr/>
            </a:lvl5pPr>
            <a:lvl6pPr marL="2743200" lvl="5" indent="-304800" algn="ctr" rtl="0">
              <a:spcBef>
                <a:spcPts val="1600"/>
              </a:spcBef>
              <a:spcAft>
                <a:spcPts val="0"/>
              </a:spcAft>
              <a:buSzPts val="1200"/>
              <a:buChar char="■"/>
              <a:defRPr/>
            </a:lvl6pPr>
            <a:lvl7pPr marL="3200400" lvl="6" indent="-304800" algn="ctr" rtl="0">
              <a:spcBef>
                <a:spcPts val="1600"/>
              </a:spcBef>
              <a:spcAft>
                <a:spcPts val="0"/>
              </a:spcAft>
              <a:buSzPts val="1200"/>
              <a:buChar char="●"/>
              <a:defRPr/>
            </a:lvl7pPr>
            <a:lvl8pPr marL="3657600" lvl="7" indent="-304800" algn="ctr" rtl="0">
              <a:spcBef>
                <a:spcPts val="1600"/>
              </a:spcBef>
              <a:spcAft>
                <a:spcPts val="0"/>
              </a:spcAft>
              <a:buSzPts val="1200"/>
              <a:buChar char="○"/>
              <a:defRPr/>
            </a:lvl8pPr>
            <a:lvl9pPr marL="4114800" lvl="8" indent="-304800" algn="ctr" rtl="0">
              <a:spcBef>
                <a:spcPts val="1600"/>
              </a:spcBef>
              <a:spcAft>
                <a:spcPts val="1600"/>
              </a:spcAft>
              <a:buSzPts val="12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1"/>
        <p:cNvGrpSpPr/>
        <p:nvPr/>
      </p:nvGrpSpPr>
      <p:grpSpPr>
        <a:xfrm>
          <a:off x="0" y="0"/>
          <a:ext cx="0" cy="0"/>
          <a:chOff x="0" y="0"/>
          <a:chExt cx="0" cy="0"/>
        </a:xfrm>
      </p:grpSpPr>
      <p:sp>
        <p:nvSpPr>
          <p:cNvPr id="42" name="Google Shape;42;p13"/>
          <p:cNvSpPr txBox="1">
            <a:spLocks noGrp="1"/>
          </p:cNvSpPr>
          <p:nvPr>
            <p:ph type="title" hasCustomPrompt="1"/>
          </p:nvPr>
        </p:nvSpPr>
        <p:spPr>
          <a:xfrm>
            <a:off x="5572013" y="971625"/>
            <a:ext cx="2027400" cy="583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323C40"/>
              </a:buClr>
              <a:buSzPts val="4000"/>
              <a:buNone/>
              <a:defRPr sz="4000">
                <a:solidFill>
                  <a:srgbClr val="323C40"/>
                </a:solidFill>
              </a:defRPr>
            </a:lvl1pPr>
            <a:lvl2pPr lvl="1" algn="ctr" rtl="0">
              <a:spcBef>
                <a:spcPts val="0"/>
              </a:spcBef>
              <a:spcAft>
                <a:spcPts val="0"/>
              </a:spcAft>
              <a:buClr>
                <a:srgbClr val="323C40"/>
              </a:buClr>
              <a:buSzPts val="4000"/>
              <a:buNone/>
              <a:defRPr sz="4000">
                <a:solidFill>
                  <a:srgbClr val="323C40"/>
                </a:solidFill>
              </a:defRPr>
            </a:lvl2pPr>
            <a:lvl3pPr lvl="2" algn="ctr" rtl="0">
              <a:spcBef>
                <a:spcPts val="0"/>
              </a:spcBef>
              <a:spcAft>
                <a:spcPts val="0"/>
              </a:spcAft>
              <a:buClr>
                <a:srgbClr val="323C40"/>
              </a:buClr>
              <a:buSzPts val="4000"/>
              <a:buNone/>
              <a:defRPr sz="4000">
                <a:solidFill>
                  <a:srgbClr val="323C40"/>
                </a:solidFill>
              </a:defRPr>
            </a:lvl3pPr>
            <a:lvl4pPr lvl="3" algn="ctr" rtl="0">
              <a:spcBef>
                <a:spcPts val="0"/>
              </a:spcBef>
              <a:spcAft>
                <a:spcPts val="0"/>
              </a:spcAft>
              <a:buClr>
                <a:srgbClr val="323C40"/>
              </a:buClr>
              <a:buSzPts val="4000"/>
              <a:buNone/>
              <a:defRPr sz="4000">
                <a:solidFill>
                  <a:srgbClr val="323C40"/>
                </a:solidFill>
              </a:defRPr>
            </a:lvl4pPr>
            <a:lvl5pPr lvl="4" algn="ctr" rtl="0">
              <a:spcBef>
                <a:spcPts val="0"/>
              </a:spcBef>
              <a:spcAft>
                <a:spcPts val="0"/>
              </a:spcAft>
              <a:buClr>
                <a:srgbClr val="323C40"/>
              </a:buClr>
              <a:buSzPts val="4000"/>
              <a:buNone/>
              <a:defRPr sz="4000">
                <a:solidFill>
                  <a:srgbClr val="323C40"/>
                </a:solidFill>
              </a:defRPr>
            </a:lvl5pPr>
            <a:lvl6pPr lvl="5" algn="ctr" rtl="0">
              <a:spcBef>
                <a:spcPts val="0"/>
              </a:spcBef>
              <a:spcAft>
                <a:spcPts val="0"/>
              </a:spcAft>
              <a:buClr>
                <a:srgbClr val="323C40"/>
              </a:buClr>
              <a:buSzPts val="4000"/>
              <a:buNone/>
              <a:defRPr sz="4000">
                <a:solidFill>
                  <a:srgbClr val="323C40"/>
                </a:solidFill>
              </a:defRPr>
            </a:lvl6pPr>
            <a:lvl7pPr lvl="6" algn="ctr" rtl="0">
              <a:spcBef>
                <a:spcPts val="0"/>
              </a:spcBef>
              <a:spcAft>
                <a:spcPts val="0"/>
              </a:spcAft>
              <a:buClr>
                <a:srgbClr val="323C40"/>
              </a:buClr>
              <a:buSzPts val="4000"/>
              <a:buNone/>
              <a:defRPr sz="4000">
                <a:solidFill>
                  <a:srgbClr val="323C40"/>
                </a:solidFill>
              </a:defRPr>
            </a:lvl7pPr>
            <a:lvl8pPr lvl="7" algn="ctr" rtl="0">
              <a:spcBef>
                <a:spcPts val="0"/>
              </a:spcBef>
              <a:spcAft>
                <a:spcPts val="0"/>
              </a:spcAft>
              <a:buClr>
                <a:srgbClr val="323C40"/>
              </a:buClr>
              <a:buSzPts val="4000"/>
              <a:buNone/>
              <a:defRPr sz="4000">
                <a:solidFill>
                  <a:srgbClr val="323C40"/>
                </a:solidFill>
              </a:defRPr>
            </a:lvl8pPr>
            <a:lvl9pPr lvl="8" algn="ctr" rtl="0">
              <a:spcBef>
                <a:spcPts val="0"/>
              </a:spcBef>
              <a:spcAft>
                <a:spcPts val="0"/>
              </a:spcAft>
              <a:buClr>
                <a:srgbClr val="323C40"/>
              </a:buClr>
              <a:buSzPts val="4000"/>
              <a:buNone/>
              <a:defRPr sz="4000">
                <a:solidFill>
                  <a:srgbClr val="323C40"/>
                </a:solidFill>
              </a:defRPr>
            </a:lvl9pPr>
          </a:lstStyle>
          <a:p>
            <a:r>
              <a:t>xx%</a:t>
            </a:r>
          </a:p>
        </p:txBody>
      </p:sp>
      <p:sp>
        <p:nvSpPr>
          <p:cNvPr id="43" name="Google Shape;43;p13"/>
          <p:cNvSpPr txBox="1">
            <a:spLocks noGrp="1"/>
          </p:cNvSpPr>
          <p:nvPr>
            <p:ph type="subTitle" idx="1"/>
          </p:nvPr>
        </p:nvSpPr>
        <p:spPr>
          <a:xfrm>
            <a:off x="1544588" y="971625"/>
            <a:ext cx="3862500" cy="3300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None/>
              <a:defRPr sz="1900">
                <a:latin typeface="Fjalla One"/>
                <a:ea typeface="Fjalla One"/>
                <a:cs typeface="Fjalla One"/>
                <a:sym typeface="Fjalla One"/>
              </a:defRPr>
            </a:lvl1pPr>
            <a:lvl2pPr lvl="1" algn="r" rtl="0">
              <a:lnSpc>
                <a:spcPct val="100000"/>
              </a:lnSpc>
              <a:spcBef>
                <a:spcPts val="0"/>
              </a:spcBef>
              <a:spcAft>
                <a:spcPts val="0"/>
              </a:spcAft>
              <a:buNone/>
              <a:defRPr sz="1900">
                <a:latin typeface="Fjalla One"/>
                <a:ea typeface="Fjalla One"/>
                <a:cs typeface="Fjalla One"/>
                <a:sym typeface="Fjalla One"/>
              </a:defRPr>
            </a:lvl2pPr>
            <a:lvl3pPr lvl="2" algn="r" rtl="0">
              <a:lnSpc>
                <a:spcPct val="100000"/>
              </a:lnSpc>
              <a:spcBef>
                <a:spcPts val="0"/>
              </a:spcBef>
              <a:spcAft>
                <a:spcPts val="0"/>
              </a:spcAft>
              <a:buNone/>
              <a:defRPr sz="1900">
                <a:latin typeface="Fjalla One"/>
                <a:ea typeface="Fjalla One"/>
                <a:cs typeface="Fjalla One"/>
                <a:sym typeface="Fjalla One"/>
              </a:defRPr>
            </a:lvl3pPr>
            <a:lvl4pPr lvl="3" algn="r" rtl="0">
              <a:lnSpc>
                <a:spcPct val="100000"/>
              </a:lnSpc>
              <a:spcBef>
                <a:spcPts val="0"/>
              </a:spcBef>
              <a:spcAft>
                <a:spcPts val="0"/>
              </a:spcAft>
              <a:buNone/>
              <a:defRPr sz="1900">
                <a:latin typeface="Fjalla One"/>
                <a:ea typeface="Fjalla One"/>
                <a:cs typeface="Fjalla One"/>
                <a:sym typeface="Fjalla One"/>
              </a:defRPr>
            </a:lvl4pPr>
            <a:lvl5pPr lvl="4" algn="r" rtl="0">
              <a:lnSpc>
                <a:spcPct val="100000"/>
              </a:lnSpc>
              <a:spcBef>
                <a:spcPts val="0"/>
              </a:spcBef>
              <a:spcAft>
                <a:spcPts val="0"/>
              </a:spcAft>
              <a:buNone/>
              <a:defRPr sz="1900">
                <a:latin typeface="Fjalla One"/>
                <a:ea typeface="Fjalla One"/>
                <a:cs typeface="Fjalla One"/>
                <a:sym typeface="Fjalla One"/>
              </a:defRPr>
            </a:lvl5pPr>
            <a:lvl6pPr lvl="5" algn="r" rtl="0">
              <a:lnSpc>
                <a:spcPct val="100000"/>
              </a:lnSpc>
              <a:spcBef>
                <a:spcPts val="0"/>
              </a:spcBef>
              <a:spcAft>
                <a:spcPts val="0"/>
              </a:spcAft>
              <a:buNone/>
              <a:defRPr sz="1900">
                <a:latin typeface="Fjalla One"/>
                <a:ea typeface="Fjalla One"/>
                <a:cs typeface="Fjalla One"/>
                <a:sym typeface="Fjalla One"/>
              </a:defRPr>
            </a:lvl6pPr>
            <a:lvl7pPr lvl="6" algn="r" rtl="0">
              <a:lnSpc>
                <a:spcPct val="100000"/>
              </a:lnSpc>
              <a:spcBef>
                <a:spcPts val="0"/>
              </a:spcBef>
              <a:spcAft>
                <a:spcPts val="0"/>
              </a:spcAft>
              <a:buNone/>
              <a:defRPr sz="1900">
                <a:latin typeface="Fjalla One"/>
                <a:ea typeface="Fjalla One"/>
                <a:cs typeface="Fjalla One"/>
                <a:sym typeface="Fjalla One"/>
              </a:defRPr>
            </a:lvl7pPr>
            <a:lvl8pPr lvl="7" algn="r" rtl="0">
              <a:lnSpc>
                <a:spcPct val="100000"/>
              </a:lnSpc>
              <a:spcBef>
                <a:spcPts val="0"/>
              </a:spcBef>
              <a:spcAft>
                <a:spcPts val="0"/>
              </a:spcAft>
              <a:buNone/>
              <a:defRPr sz="1900">
                <a:latin typeface="Fjalla One"/>
                <a:ea typeface="Fjalla One"/>
                <a:cs typeface="Fjalla One"/>
                <a:sym typeface="Fjalla One"/>
              </a:defRPr>
            </a:lvl8pPr>
            <a:lvl9pPr lvl="8" algn="r" rtl="0">
              <a:lnSpc>
                <a:spcPct val="100000"/>
              </a:lnSpc>
              <a:spcBef>
                <a:spcPts val="0"/>
              </a:spcBef>
              <a:spcAft>
                <a:spcPts val="0"/>
              </a:spcAft>
              <a:buNone/>
              <a:defRPr sz="1900">
                <a:latin typeface="Fjalla One"/>
                <a:ea typeface="Fjalla One"/>
                <a:cs typeface="Fjalla One"/>
                <a:sym typeface="Fjalla One"/>
              </a:defRPr>
            </a:lvl9pPr>
          </a:lstStyle>
          <a:p>
            <a:endParaRPr/>
          </a:p>
        </p:txBody>
      </p:sp>
      <p:sp>
        <p:nvSpPr>
          <p:cNvPr id="44" name="Google Shape;44;p13"/>
          <p:cNvSpPr txBox="1">
            <a:spLocks noGrp="1"/>
          </p:cNvSpPr>
          <p:nvPr>
            <p:ph type="subTitle" idx="2"/>
          </p:nvPr>
        </p:nvSpPr>
        <p:spPr>
          <a:xfrm>
            <a:off x="1544588" y="1225425"/>
            <a:ext cx="3862500" cy="3300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None/>
              <a:defRPr sz="1300"/>
            </a:lvl1pPr>
            <a:lvl2pPr lvl="1" algn="r" rtl="0">
              <a:lnSpc>
                <a:spcPct val="100000"/>
              </a:lnSpc>
              <a:spcBef>
                <a:spcPts val="0"/>
              </a:spcBef>
              <a:spcAft>
                <a:spcPts val="0"/>
              </a:spcAft>
              <a:buNone/>
              <a:defRPr sz="1300"/>
            </a:lvl2pPr>
            <a:lvl3pPr lvl="2" algn="r" rtl="0">
              <a:lnSpc>
                <a:spcPct val="100000"/>
              </a:lnSpc>
              <a:spcBef>
                <a:spcPts val="0"/>
              </a:spcBef>
              <a:spcAft>
                <a:spcPts val="0"/>
              </a:spcAft>
              <a:buNone/>
              <a:defRPr sz="1300"/>
            </a:lvl3pPr>
            <a:lvl4pPr lvl="3" algn="r" rtl="0">
              <a:lnSpc>
                <a:spcPct val="100000"/>
              </a:lnSpc>
              <a:spcBef>
                <a:spcPts val="0"/>
              </a:spcBef>
              <a:spcAft>
                <a:spcPts val="0"/>
              </a:spcAft>
              <a:buNone/>
              <a:defRPr sz="1300"/>
            </a:lvl4pPr>
            <a:lvl5pPr lvl="4" algn="r" rtl="0">
              <a:lnSpc>
                <a:spcPct val="100000"/>
              </a:lnSpc>
              <a:spcBef>
                <a:spcPts val="0"/>
              </a:spcBef>
              <a:spcAft>
                <a:spcPts val="0"/>
              </a:spcAft>
              <a:buNone/>
              <a:defRPr sz="1300"/>
            </a:lvl5pPr>
            <a:lvl6pPr lvl="5" algn="r" rtl="0">
              <a:lnSpc>
                <a:spcPct val="100000"/>
              </a:lnSpc>
              <a:spcBef>
                <a:spcPts val="0"/>
              </a:spcBef>
              <a:spcAft>
                <a:spcPts val="0"/>
              </a:spcAft>
              <a:buNone/>
              <a:defRPr sz="1300"/>
            </a:lvl6pPr>
            <a:lvl7pPr lvl="6" algn="r" rtl="0">
              <a:lnSpc>
                <a:spcPct val="100000"/>
              </a:lnSpc>
              <a:spcBef>
                <a:spcPts val="0"/>
              </a:spcBef>
              <a:spcAft>
                <a:spcPts val="0"/>
              </a:spcAft>
              <a:buNone/>
              <a:defRPr sz="1300"/>
            </a:lvl7pPr>
            <a:lvl8pPr lvl="7" algn="r" rtl="0">
              <a:lnSpc>
                <a:spcPct val="100000"/>
              </a:lnSpc>
              <a:spcBef>
                <a:spcPts val="0"/>
              </a:spcBef>
              <a:spcAft>
                <a:spcPts val="0"/>
              </a:spcAft>
              <a:buNone/>
              <a:defRPr sz="1300"/>
            </a:lvl8pPr>
            <a:lvl9pPr lvl="8" algn="r" rtl="0">
              <a:lnSpc>
                <a:spcPct val="100000"/>
              </a:lnSpc>
              <a:spcBef>
                <a:spcPts val="0"/>
              </a:spcBef>
              <a:spcAft>
                <a:spcPts val="0"/>
              </a:spcAft>
              <a:buNone/>
              <a:defRPr sz="1300"/>
            </a:lvl9pPr>
          </a:lstStyle>
          <a:p>
            <a:endParaRPr/>
          </a:p>
        </p:txBody>
      </p:sp>
      <p:sp>
        <p:nvSpPr>
          <p:cNvPr id="45" name="Google Shape;45;p13"/>
          <p:cNvSpPr txBox="1">
            <a:spLocks noGrp="1"/>
          </p:cNvSpPr>
          <p:nvPr>
            <p:ph type="title" idx="3" hasCustomPrompt="1"/>
          </p:nvPr>
        </p:nvSpPr>
        <p:spPr>
          <a:xfrm>
            <a:off x="5572013" y="1843775"/>
            <a:ext cx="2027400" cy="583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323C40"/>
              </a:buClr>
              <a:buSzPts val="4000"/>
              <a:buNone/>
              <a:defRPr sz="4000">
                <a:solidFill>
                  <a:srgbClr val="323C40"/>
                </a:solidFill>
              </a:defRPr>
            </a:lvl1pPr>
            <a:lvl2pPr lvl="1" algn="ctr" rtl="0">
              <a:spcBef>
                <a:spcPts val="0"/>
              </a:spcBef>
              <a:spcAft>
                <a:spcPts val="0"/>
              </a:spcAft>
              <a:buClr>
                <a:srgbClr val="323C40"/>
              </a:buClr>
              <a:buSzPts val="4000"/>
              <a:buNone/>
              <a:defRPr sz="4000">
                <a:solidFill>
                  <a:srgbClr val="323C40"/>
                </a:solidFill>
              </a:defRPr>
            </a:lvl2pPr>
            <a:lvl3pPr lvl="2" algn="ctr" rtl="0">
              <a:spcBef>
                <a:spcPts val="0"/>
              </a:spcBef>
              <a:spcAft>
                <a:spcPts val="0"/>
              </a:spcAft>
              <a:buClr>
                <a:srgbClr val="323C40"/>
              </a:buClr>
              <a:buSzPts val="4000"/>
              <a:buNone/>
              <a:defRPr sz="4000">
                <a:solidFill>
                  <a:srgbClr val="323C40"/>
                </a:solidFill>
              </a:defRPr>
            </a:lvl3pPr>
            <a:lvl4pPr lvl="3" algn="ctr" rtl="0">
              <a:spcBef>
                <a:spcPts val="0"/>
              </a:spcBef>
              <a:spcAft>
                <a:spcPts val="0"/>
              </a:spcAft>
              <a:buClr>
                <a:srgbClr val="323C40"/>
              </a:buClr>
              <a:buSzPts val="4000"/>
              <a:buNone/>
              <a:defRPr sz="4000">
                <a:solidFill>
                  <a:srgbClr val="323C40"/>
                </a:solidFill>
              </a:defRPr>
            </a:lvl4pPr>
            <a:lvl5pPr lvl="4" algn="ctr" rtl="0">
              <a:spcBef>
                <a:spcPts val="0"/>
              </a:spcBef>
              <a:spcAft>
                <a:spcPts val="0"/>
              </a:spcAft>
              <a:buClr>
                <a:srgbClr val="323C40"/>
              </a:buClr>
              <a:buSzPts val="4000"/>
              <a:buNone/>
              <a:defRPr sz="4000">
                <a:solidFill>
                  <a:srgbClr val="323C40"/>
                </a:solidFill>
              </a:defRPr>
            </a:lvl5pPr>
            <a:lvl6pPr lvl="5" algn="ctr" rtl="0">
              <a:spcBef>
                <a:spcPts val="0"/>
              </a:spcBef>
              <a:spcAft>
                <a:spcPts val="0"/>
              </a:spcAft>
              <a:buClr>
                <a:srgbClr val="323C40"/>
              </a:buClr>
              <a:buSzPts val="4000"/>
              <a:buNone/>
              <a:defRPr sz="4000">
                <a:solidFill>
                  <a:srgbClr val="323C40"/>
                </a:solidFill>
              </a:defRPr>
            </a:lvl6pPr>
            <a:lvl7pPr lvl="6" algn="ctr" rtl="0">
              <a:spcBef>
                <a:spcPts val="0"/>
              </a:spcBef>
              <a:spcAft>
                <a:spcPts val="0"/>
              </a:spcAft>
              <a:buClr>
                <a:srgbClr val="323C40"/>
              </a:buClr>
              <a:buSzPts val="4000"/>
              <a:buNone/>
              <a:defRPr sz="4000">
                <a:solidFill>
                  <a:srgbClr val="323C40"/>
                </a:solidFill>
              </a:defRPr>
            </a:lvl7pPr>
            <a:lvl8pPr lvl="7" algn="ctr" rtl="0">
              <a:spcBef>
                <a:spcPts val="0"/>
              </a:spcBef>
              <a:spcAft>
                <a:spcPts val="0"/>
              </a:spcAft>
              <a:buClr>
                <a:srgbClr val="323C40"/>
              </a:buClr>
              <a:buSzPts val="4000"/>
              <a:buNone/>
              <a:defRPr sz="4000">
                <a:solidFill>
                  <a:srgbClr val="323C40"/>
                </a:solidFill>
              </a:defRPr>
            </a:lvl8pPr>
            <a:lvl9pPr lvl="8" algn="ctr" rtl="0">
              <a:spcBef>
                <a:spcPts val="0"/>
              </a:spcBef>
              <a:spcAft>
                <a:spcPts val="0"/>
              </a:spcAft>
              <a:buClr>
                <a:srgbClr val="323C40"/>
              </a:buClr>
              <a:buSzPts val="4000"/>
              <a:buNone/>
              <a:defRPr sz="4000">
                <a:solidFill>
                  <a:srgbClr val="323C40"/>
                </a:solidFill>
              </a:defRPr>
            </a:lvl9pPr>
          </a:lstStyle>
          <a:p>
            <a:r>
              <a:t>xx%</a:t>
            </a:r>
          </a:p>
        </p:txBody>
      </p:sp>
      <p:sp>
        <p:nvSpPr>
          <p:cNvPr id="46" name="Google Shape;46;p13"/>
          <p:cNvSpPr txBox="1">
            <a:spLocks noGrp="1"/>
          </p:cNvSpPr>
          <p:nvPr>
            <p:ph type="subTitle" idx="4"/>
          </p:nvPr>
        </p:nvSpPr>
        <p:spPr>
          <a:xfrm>
            <a:off x="1544588" y="1843775"/>
            <a:ext cx="3862500" cy="3300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None/>
              <a:defRPr sz="1900">
                <a:latin typeface="Fjalla One"/>
                <a:ea typeface="Fjalla One"/>
                <a:cs typeface="Fjalla One"/>
                <a:sym typeface="Fjalla One"/>
              </a:defRPr>
            </a:lvl1pPr>
            <a:lvl2pPr lvl="1" algn="r" rtl="0">
              <a:lnSpc>
                <a:spcPct val="100000"/>
              </a:lnSpc>
              <a:spcBef>
                <a:spcPts val="0"/>
              </a:spcBef>
              <a:spcAft>
                <a:spcPts val="0"/>
              </a:spcAft>
              <a:buNone/>
              <a:defRPr sz="1900">
                <a:latin typeface="Fjalla One"/>
                <a:ea typeface="Fjalla One"/>
                <a:cs typeface="Fjalla One"/>
                <a:sym typeface="Fjalla One"/>
              </a:defRPr>
            </a:lvl2pPr>
            <a:lvl3pPr lvl="2" algn="r" rtl="0">
              <a:lnSpc>
                <a:spcPct val="100000"/>
              </a:lnSpc>
              <a:spcBef>
                <a:spcPts val="0"/>
              </a:spcBef>
              <a:spcAft>
                <a:spcPts val="0"/>
              </a:spcAft>
              <a:buNone/>
              <a:defRPr sz="1900">
                <a:latin typeface="Fjalla One"/>
                <a:ea typeface="Fjalla One"/>
                <a:cs typeface="Fjalla One"/>
                <a:sym typeface="Fjalla One"/>
              </a:defRPr>
            </a:lvl3pPr>
            <a:lvl4pPr lvl="3" algn="r" rtl="0">
              <a:lnSpc>
                <a:spcPct val="100000"/>
              </a:lnSpc>
              <a:spcBef>
                <a:spcPts val="0"/>
              </a:spcBef>
              <a:spcAft>
                <a:spcPts val="0"/>
              </a:spcAft>
              <a:buNone/>
              <a:defRPr sz="1900">
                <a:latin typeface="Fjalla One"/>
                <a:ea typeface="Fjalla One"/>
                <a:cs typeface="Fjalla One"/>
                <a:sym typeface="Fjalla One"/>
              </a:defRPr>
            </a:lvl4pPr>
            <a:lvl5pPr lvl="4" algn="r" rtl="0">
              <a:lnSpc>
                <a:spcPct val="100000"/>
              </a:lnSpc>
              <a:spcBef>
                <a:spcPts val="0"/>
              </a:spcBef>
              <a:spcAft>
                <a:spcPts val="0"/>
              </a:spcAft>
              <a:buNone/>
              <a:defRPr sz="1900">
                <a:latin typeface="Fjalla One"/>
                <a:ea typeface="Fjalla One"/>
                <a:cs typeface="Fjalla One"/>
                <a:sym typeface="Fjalla One"/>
              </a:defRPr>
            </a:lvl5pPr>
            <a:lvl6pPr lvl="5" algn="r" rtl="0">
              <a:lnSpc>
                <a:spcPct val="100000"/>
              </a:lnSpc>
              <a:spcBef>
                <a:spcPts val="0"/>
              </a:spcBef>
              <a:spcAft>
                <a:spcPts val="0"/>
              </a:spcAft>
              <a:buNone/>
              <a:defRPr sz="1900">
                <a:latin typeface="Fjalla One"/>
                <a:ea typeface="Fjalla One"/>
                <a:cs typeface="Fjalla One"/>
                <a:sym typeface="Fjalla One"/>
              </a:defRPr>
            </a:lvl6pPr>
            <a:lvl7pPr lvl="6" algn="r" rtl="0">
              <a:lnSpc>
                <a:spcPct val="100000"/>
              </a:lnSpc>
              <a:spcBef>
                <a:spcPts val="0"/>
              </a:spcBef>
              <a:spcAft>
                <a:spcPts val="0"/>
              </a:spcAft>
              <a:buNone/>
              <a:defRPr sz="1900">
                <a:latin typeface="Fjalla One"/>
                <a:ea typeface="Fjalla One"/>
                <a:cs typeface="Fjalla One"/>
                <a:sym typeface="Fjalla One"/>
              </a:defRPr>
            </a:lvl7pPr>
            <a:lvl8pPr lvl="7" algn="r" rtl="0">
              <a:lnSpc>
                <a:spcPct val="100000"/>
              </a:lnSpc>
              <a:spcBef>
                <a:spcPts val="0"/>
              </a:spcBef>
              <a:spcAft>
                <a:spcPts val="0"/>
              </a:spcAft>
              <a:buNone/>
              <a:defRPr sz="1900">
                <a:latin typeface="Fjalla One"/>
                <a:ea typeface="Fjalla One"/>
                <a:cs typeface="Fjalla One"/>
                <a:sym typeface="Fjalla One"/>
              </a:defRPr>
            </a:lvl8pPr>
            <a:lvl9pPr lvl="8" algn="r" rtl="0">
              <a:lnSpc>
                <a:spcPct val="100000"/>
              </a:lnSpc>
              <a:spcBef>
                <a:spcPts val="0"/>
              </a:spcBef>
              <a:spcAft>
                <a:spcPts val="0"/>
              </a:spcAft>
              <a:buNone/>
              <a:defRPr sz="1900">
                <a:latin typeface="Fjalla One"/>
                <a:ea typeface="Fjalla One"/>
                <a:cs typeface="Fjalla One"/>
                <a:sym typeface="Fjalla One"/>
              </a:defRPr>
            </a:lvl9pPr>
          </a:lstStyle>
          <a:p>
            <a:endParaRPr/>
          </a:p>
        </p:txBody>
      </p:sp>
      <p:sp>
        <p:nvSpPr>
          <p:cNvPr id="47" name="Google Shape;47;p13"/>
          <p:cNvSpPr txBox="1">
            <a:spLocks noGrp="1"/>
          </p:cNvSpPr>
          <p:nvPr>
            <p:ph type="subTitle" idx="5"/>
          </p:nvPr>
        </p:nvSpPr>
        <p:spPr>
          <a:xfrm>
            <a:off x="1544588" y="2097575"/>
            <a:ext cx="3862500" cy="3300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None/>
              <a:defRPr sz="1300"/>
            </a:lvl1pPr>
            <a:lvl2pPr lvl="1" algn="r" rtl="0">
              <a:lnSpc>
                <a:spcPct val="100000"/>
              </a:lnSpc>
              <a:spcBef>
                <a:spcPts val="0"/>
              </a:spcBef>
              <a:spcAft>
                <a:spcPts val="0"/>
              </a:spcAft>
              <a:buNone/>
              <a:defRPr sz="1300"/>
            </a:lvl2pPr>
            <a:lvl3pPr lvl="2" algn="r" rtl="0">
              <a:lnSpc>
                <a:spcPct val="100000"/>
              </a:lnSpc>
              <a:spcBef>
                <a:spcPts val="0"/>
              </a:spcBef>
              <a:spcAft>
                <a:spcPts val="0"/>
              </a:spcAft>
              <a:buNone/>
              <a:defRPr sz="1300"/>
            </a:lvl3pPr>
            <a:lvl4pPr lvl="3" algn="r" rtl="0">
              <a:lnSpc>
                <a:spcPct val="100000"/>
              </a:lnSpc>
              <a:spcBef>
                <a:spcPts val="0"/>
              </a:spcBef>
              <a:spcAft>
                <a:spcPts val="0"/>
              </a:spcAft>
              <a:buNone/>
              <a:defRPr sz="1300"/>
            </a:lvl4pPr>
            <a:lvl5pPr lvl="4" algn="r" rtl="0">
              <a:lnSpc>
                <a:spcPct val="100000"/>
              </a:lnSpc>
              <a:spcBef>
                <a:spcPts val="0"/>
              </a:spcBef>
              <a:spcAft>
                <a:spcPts val="0"/>
              </a:spcAft>
              <a:buNone/>
              <a:defRPr sz="1300"/>
            </a:lvl5pPr>
            <a:lvl6pPr lvl="5" algn="r" rtl="0">
              <a:lnSpc>
                <a:spcPct val="100000"/>
              </a:lnSpc>
              <a:spcBef>
                <a:spcPts val="0"/>
              </a:spcBef>
              <a:spcAft>
                <a:spcPts val="0"/>
              </a:spcAft>
              <a:buNone/>
              <a:defRPr sz="1300"/>
            </a:lvl6pPr>
            <a:lvl7pPr lvl="6" algn="r" rtl="0">
              <a:lnSpc>
                <a:spcPct val="100000"/>
              </a:lnSpc>
              <a:spcBef>
                <a:spcPts val="0"/>
              </a:spcBef>
              <a:spcAft>
                <a:spcPts val="0"/>
              </a:spcAft>
              <a:buNone/>
              <a:defRPr sz="1300"/>
            </a:lvl7pPr>
            <a:lvl8pPr lvl="7" algn="r" rtl="0">
              <a:lnSpc>
                <a:spcPct val="100000"/>
              </a:lnSpc>
              <a:spcBef>
                <a:spcPts val="0"/>
              </a:spcBef>
              <a:spcAft>
                <a:spcPts val="0"/>
              </a:spcAft>
              <a:buNone/>
              <a:defRPr sz="1300"/>
            </a:lvl8pPr>
            <a:lvl9pPr lvl="8" algn="r" rtl="0">
              <a:lnSpc>
                <a:spcPct val="100000"/>
              </a:lnSpc>
              <a:spcBef>
                <a:spcPts val="0"/>
              </a:spcBef>
              <a:spcAft>
                <a:spcPts val="0"/>
              </a:spcAft>
              <a:buNone/>
              <a:defRPr sz="1300"/>
            </a:lvl9pPr>
          </a:lstStyle>
          <a:p>
            <a:endParaRPr/>
          </a:p>
        </p:txBody>
      </p:sp>
      <p:sp>
        <p:nvSpPr>
          <p:cNvPr id="48" name="Google Shape;48;p13"/>
          <p:cNvSpPr txBox="1">
            <a:spLocks noGrp="1"/>
          </p:cNvSpPr>
          <p:nvPr>
            <p:ph type="title" idx="6" hasCustomPrompt="1"/>
          </p:nvPr>
        </p:nvSpPr>
        <p:spPr>
          <a:xfrm>
            <a:off x="5572013" y="2715925"/>
            <a:ext cx="2027400" cy="583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323C40"/>
              </a:buClr>
              <a:buSzPts val="4000"/>
              <a:buNone/>
              <a:defRPr sz="4000">
                <a:solidFill>
                  <a:srgbClr val="323C40"/>
                </a:solidFill>
              </a:defRPr>
            </a:lvl1pPr>
            <a:lvl2pPr lvl="1" algn="ctr" rtl="0">
              <a:spcBef>
                <a:spcPts val="0"/>
              </a:spcBef>
              <a:spcAft>
                <a:spcPts val="0"/>
              </a:spcAft>
              <a:buClr>
                <a:srgbClr val="323C40"/>
              </a:buClr>
              <a:buSzPts val="4000"/>
              <a:buNone/>
              <a:defRPr sz="4000">
                <a:solidFill>
                  <a:srgbClr val="323C40"/>
                </a:solidFill>
              </a:defRPr>
            </a:lvl2pPr>
            <a:lvl3pPr lvl="2" algn="ctr" rtl="0">
              <a:spcBef>
                <a:spcPts val="0"/>
              </a:spcBef>
              <a:spcAft>
                <a:spcPts val="0"/>
              </a:spcAft>
              <a:buClr>
                <a:srgbClr val="323C40"/>
              </a:buClr>
              <a:buSzPts val="4000"/>
              <a:buNone/>
              <a:defRPr sz="4000">
                <a:solidFill>
                  <a:srgbClr val="323C40"/>
                </a:solidFill>
              </a:defRPr>
            </a:lvl3pPr>
            <a:lvl4pPr lvl="3" algn="ctr" rtl="0">
              <a:spcBef>
                <a:spcPts val="0"/>
              </a:spcBef>
              <a:spcAft>
                <a:spcPts val="0"/>
              </a:spcAft>
              <a:buClr>
                <a:srgbClr val="323C40"/>
              </a:buClr>
              <a:buSzPts val="4000"/>
              <a:buNone/>
              <a:defRPr sz="4000">
                <a:solidFill>
                  <a:srgbClr val="323C40"/>
                </a:solidFill>
              </a:defRPr>
            </a:lvl4pPr>
            <a:lvl5pPr lvl="4" algn="ctr" rtl="0">
              <a:spcBef>
                <a:spcPts val="0"/>
              </a:spcBef>
              <a:spcAft>
                <a:spcPts val="0"/>
              </a:spcAft>
              <a:buClr>
                <a:srgbClr val="323C40"/>
              </a:buClr>
              <a:buSzPts val="4000"/>
              <a:buNone/>
              <a:defRPr sz="4000">
                <a:solidFill>
                  <a:srgbClr val="323C40"/>
                </a:solidFill>
              </a:defRPr>
            </a:lvl5pPr>
            <a:lvl6pPr lvl="5" algn="ctr" rtl="0">
              <a:spcBef>
                <a:spcPts val="0"/>
              </a:spcBef>
              <a:spcAft>
                <a:spcPts val="0"/>
              </a:spcAft>
              <a:buClr>
                <a:srgbClr val="323C40"/>
              </a:buClr>
              <a:buSzPts val="4000"/>
              <a:buNone/>
              <a:defRPr sz="4000">
                <a:solidFill>
                  <a:srgbClr val="323C40"/>
                </a:solidFill>
              </a:defRPr>
            </a:lvl6pPr>
            <a:lvl7pPr lvl="6" algn="ctr" rtl="0">
              <a:spcBef>
                <a:spcPts val="0"/>
              </a:spcBef>
              <a:spcAft>
                <a:spcPts val="0"/>
              </a:spcAft>
              <a:buClr>
                <a:srgbClr val="323C40"/>
              </a:buClr>
              <a:buSzPts val="4000"/>
              <a:buNone/>
              <a:defRPr sz="4000">
                <a:solidFill>
                  <a:srgbClr val="323C40"/>
                </a:solidFill>
              </a:defRPr>
            </a:lvl7pPr>
            <a:lvl8pPr lvl="7" algn="ctr" rtl="0">
              <a:spcBef>
                <a:spcPts val="0"/>
              </a:spcBef>
              <a:spcAft>
                <a:spcPts val="0"/>
              </a:spcAft>
              <a:buClr>
                <a:srgbClr val="323C40"/>
              </a:buClr>
              <a:buSzPts val="4000"/>
              <a:buNone/>
              <a:defRPr sz="4000">
                <a:solidFill>
                  <a:srgbClr val="323C40"/>
                </a:solidFill>
              </a:defRPr>
            </a:lvl8pPr>
            <a:lvl9pPr lvl="8" algn="ctr" rtl="0">
              <a:spcBef>
                <a:spcPts val="0"/>
              </a:spcBef>
              <a:spcAft>
                <a:spcPts val="0"/>
              </a:spcAft>
              <a:buClr>
                <a:srgbClr val="323C40"/>
              </a:buClr>
              <a:buSzPts val="4000"/>
              <a:buNone/>
              <a:defRPr sz="4000">
                <a:solidFill>
                  <a:srgbClr val="323C40"/>
                </a:solidFill>
              </a:defRPr>
            </a:lvl9pPr>
          </a:lstStyle>
          <a:p>
            <a:r>
              <a:t>xx%</a:t>
            </a:r>
          </a:p>
        </p:txBody>
      </p:sp>
      <p:sp>
        <p:nvSpPr>
          <p:cNvPr id="49" name="Google Shape;49;p13"/>
          <p:cNvSpPr txBox="1">
            <a:spLocks noGrp="1"/>
          </p:cNvSpPr>
          <p:nvPr>
            <p:ph type="subTitle" idx="7"/>
          </p:nvPr>
        </p:nvSpPr>
        <p:spPr>
          <a:xfrm>
            <a:off x="1544588" y="2715925"/>
            <a:ext cx="3862500" cy="3300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None/>
              <a:defRPr sz="1900">
                <a:latin typeface="Fjalla One"/>
                <a:ea typeface="Fjalla One"/>
                <a:cs typeface="Fjalla One"/>
                <a:sym typeface="Fjalla One"/>
              </a:defRPr>
            </a:lvl1pPr>
            <a:lvl2pPr lvl="1" algn="r" rtl="0">
              <a:lnSpc>
                <a:spcPct val="100000"/>
              </a:lnSpc>
              <a:spcBef>
                <a:spcPts val="0"/>
              </a:spcBef>
              <a:spcAft>
                <a:spcPts val="0"/>
              </a:spcAft>
              <a:buNone/>
              <a:defRPr sz="1900">
                <a:latin typeface="Fjalla One"/>
                <a:ea typeface="Fjalla One"/>
                <a:cs typeface="Fjalla One"/>
                <a:sym typeface="Fjalla One"/>
              </a:defRPr>
            </a:lvl2pPr>
            <a:lvl3pPr lvl="2" algn="r" rtl="0">
              <a:lnSpc>
                <a:spcPct val="100000"/>
              </a:lnSpc>
              <a:spcBef>
                <a:spcPts val="0"/>
              </a:spcBef>
              <a:spcAft>
                <a:spcPts val="0"/>
              </a:spcAft>
              <a:buNone/>
              <a:defRPr sz="1900">
                <a:latin typeface="Fjalla One"/>
                <a:ea typeface="Fjalla One"/>
                <a:cs typeface="Fjalla One"/>
                <a:sym typeface="Fjalla One"/>
              </a:defRPr>
            </a:lvl3pPr>
            <a:lvl4pPr lvl="3" algn="r" rtl="0">
              <a:lnSpc>
                <a:spcPct val="100000"/>
              </a:lnSpc>
              <a:spcBef>
                <a:spcPts val="0"/>
              </a:spcBef>
              <a:spcAft>
                <a:spcPts val="0"/>
              </a:spcAft>
              <a:buNone/>
              <a:defRPr sz="1900">
                <a:latin typeface="Fjalla One"/>
                <a:ea typeface="Fjalla One"/>
                <a:cs typeface="Fjalla One"/>
                <a:sym typeface="Fjalla One"/>
              </a:defRPr>
            </a:lvl4pPr>
            <a:lvl5pPr lvl="4" algn="r" rtl="0">
              <a:lnSpc>
                <a:spcPct val="100000"/>
              </a:lnSpc>
              <a:spcBef>
                <a:spcPts val="0"/>
              </a:spcBef>
              <a:spcAft>
                <a:spcPts val="0"/>
              </a:spcAft>
              <a:buNone/>
              <a:defRPr sz="1900">
                <a:latin typeface="Fjalla One"/>
                <a:ea typeface="Fjalla One"/>
                <a:cs typeface="Fjalla One"/>
                <a:sym typeface="Fjalla One"/>
              </a:defRPr>
            </a:lvl5pPr>
            <a:lvl6pPr lvl="5" algn="r" rtl="0">
              <a:lnSpc>
                <a:spcPct val="100000"/>
              </a:lnSpc>
              <a:spcBef>
                <a:spcPts val="0"/>
              </a:spcBef>
              <a:spcAft>
                <a:spcPts val="0"/>
              </a:spcAft>
              <a:buNone/>
              <a:defRPr sz="1900">
                <a:latin typeface="Fjalla One"/>
                <a:ea typeface="Fjalla One"/>
                <a:cs typeface="Fjalla One"/>
                <a:sym typeface="Fjalla One"/>
              </a:defRPr>
            </a:lvl6pPr>
            <a:lvl7pPr lvl="6" algn="r" rtl="0">
              <a:lnSpc>
                <a:spcPct val="100000"/>
              </a:lnSpc>
              <a:spcBef>
                <a:spcPts val="0"/>
              </a:spcBef>
              <a:spcAft>
                <a:spcPts val="0"/>
              </a:spcAft>
              <a:buNone/>
              <a:defRPr sz="1900">
                <a:latin typeface="Fjalla One"/>
                <a:ea typeface="Fjalla One"/>
                <a:cs typeface="Fjalla One"/>
                <a:sym typeface="Fjalla One"/>
              </a:defRPr>
            </a:lvl7pPr>
            <a:lvl8pPr lvl="7" algn="r" rtl="0">
              <a:lnSpc>
                <a:spcPct val="100000"/>
              </a:lnSpc>
              <a:spcBef>
                <a:spcPts val="0"/>
              </a:spcBef>
              <a:spcAft>
                <a:spcPts val="0"/>
              </a:spcAft>
              <a:buNone/>
              <a:defRPr sz="1900">
                <a:latin typeface="Fjalla One"/>
                <a:ea typeface="Fjalla One"/>
                <a:cs typeface="Fjalla One"/>
                <a:sym typeface="Fjalla One"/>
              </a:defRPr>
            </a:lvl8pPr>
            <a:lvl9pPr lvl="8" algn="r" rtl="0">
              <a:lnSpc>
                <a:spcPct val="100000"/>
              </a:lnSpc>
              <a:spcBef>
                <a:spcPts val="0"/>
              </a:spcBef>
              <a:spcAft>
                <a:spcPts val="0"/>
              </a:spcAft>
              <a:buNone/>
              <a:defRPr sz="1900">
                <a:latin typeface="Fjalla One"/>
                <a:ea typeface="Fjalla One"/>
                <a:cs typeface="Fjalla One"/>
                <a:sym typeface="Fjalla One"/>
              </a:defRPr>
            </a:lvl9pPr>
          </a:lstStyle>
          <a:p>
            <a:endParaRPr/>
          </a:p>
        </p:txBody>
      </p:sp>
      <p:sp>
        <p:nvSpPr>
          <p:cNvPr id="50" name="Google Shape;50;p13"/>
          <p:cNvSpPr txBox="1">
            <a:spLocks noGrp="1"/>
          </p:cNvSpPr>
          <p:nvPr>
            <p:ph type="subTitle" idx="8"/>
          </p:nvPr>
        </p:nvSpPr>
        <p:spPr>
          <a:xfrm>
            <a:off x="1544588" y="2969725"/>
            <a:ext cx="3862500" cy="3300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None/>
              <a:defRPr sz="1300"/>
            </a:lvl1pPr>
            <a:lvl2pPr lvl="1" algn="r" rtl="0">
              <a:lnSpc>
                <a:spcPct val="100000"/>
              </a:lnSpc>
              <a:spcBef>
                <a:spcPts val="0"/>
              </a:spcBef>
              <a:spcAft>
                <a:spcPts val="0"/>
              </a:spcAft>
              <a:buNone/>
              <a:defRPr sz="1300"/>
            </a:lvl2pPr>
            <a:lvl3pPr lvl="2" algn="r" rtl="0">
              <a:lnSpc>
                <a:spcPct val="100000"/>
              </a:lnSpc>
              <a:spcBef>
                <a:spcPts val="0"/>
              </a:spcBef>
              <a:spcAft>
                <a:spcPts val="0"/>
              </a:spcAft>
              <a:buNone/>
              <a:defRPr sz="1300"/>
            </a:lvl3pPr>
            <a:lvl4pPr lvl="3" algn="r" rtl="0">
              <a:lnSpc>
                <a:spcPct val="100000"/>
              </a:lnSpc>
              <a:spcBef>
                <a:spcPts val="0"/>
              </a:spcBef>
              <a:spcAft>
                <a:spcPts val="0"/>
              </a:spcAft>
              <a:buNone/>
              <a:defRPr sz="1300"/>
            </a:lvl4pPr>
            <a:lvl5pPr lvl="4" algn="r" rtl="0">
              <a:lnSpc>
                <a:spcPct val="100000"/>
              </a:lnSpc>
              <a:spcBef>
                <a:spcPts val="0"/>
              </a:spcBef>
              <a:spcAft>
                <a:spcPts val="0"/>
              </a:spcAft>
              <a:buNone/>
              <a:defRPr sz="1300"/>
            </a:lvl5pPr>
            <a:lvl6pPr lvl="5" algn="r" rtl="0">
              <a:lnSpc>
                <a:spcPct val="100000"/>
              </a:lnSpc>
              <a:spcBef>
                <a:spcPts val="0"/>
              </a:spcBef>
              <a:spcAft>
                <a:spcPts val="0"/>
              </a:spcAft>
              <a:buNone/>
              <a:defRPr sz="1300"/>
            </a:lvl6pPr>
            <a:lvl7pPr lvl="6" algn="r" rtl="0">
              <a:lnSpc>
                <a:spcPct val="100000"/>
              </a:lnSpc>
              <a:spcBef>
                <a:spcPts val="0"/>
              </a:spcBef>
              <a:spcAft>
                <a:spcPts val="0"/>
              </a:spcAft>
              <a:buNone/>
              <a:defRPr sz="1300"/>
            </a:lvl7pPr>
            <a:lvl8pPr lvl="7" algn="r" rtl="0">
              <a:lnSpc>
                <a:spcPct val="100000"/>
              </a:lnSpc>
              <a:spcBef>
                <a:spcPts val="0"/>
              </a:spcBef>
              <a:spcAft>
                <a:spcPts val="0"/>
              </a:spcAft>
              <a:buNone/>
              <a:defRPr sz="1300"/>
            </a:lvl8pPr>
            <a:lvl9pPr lvl="8" algn="r" rtl="0">
              <a:lnSpc>
                <a:spcPct val="100000"/>
              </a:lnSpc>
              <a:spcBef>
                <a:spcPts val="0"/>
              </a:spcBef>
              <a:spcAft>
                <a:spcPts val="0"/>
              </a:spcAft>
              <a:buNone/>
              <a:defRPr sz="1300"/>
            </a:lvl9pPr>
          </a:lstStyle>
          <a:p>
            <a:endParaRPr/>
          </a:p>
        </p:txBody>
      </p:sp>
      <p:sp>
        <p:nvSpPr>
          <p:cNvPr id="51" name="Google Shape;51;p13"/>
          <p:cNvSpPr txBox="1">
            <a:spLocks noGrp="1"/>
          </p:cNvSpPr>
          <p:nvPr>
            <p:ph type="title" idx="9" hasCustomPrompt="1"/>
          </p:nvPr>
        </p:nvSpPr>
        <p:spPr>
          <a:xfrm>
            <a:off x="5572013" y="3588075"/>
            <a:ext cx="2027400" cy="583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323C40"/>
              </a:buClr>
              <a:buSzPts val="4000"/>
              <a:buNone/>
              <a:defRPr sz="4000">
                <a:solidFill>
                  <a:srgbClr val="323C40"/>
                </a:solidFill>
              </a:defRPr>
            </a:lvl1pPr>
            <a:lvl2pPr lvl="1" algn="ctr" rtl="0">
              <a:spcBef>
                <a:spcPts val="0"/>
              </a:spcBef>
              <a:spcAft>
                <a:spcPts val="0"/>
              </a:spcAft>
              <a:buClr>
                <a:srgbClr val="323C40"/>
              </a:buClr>
              <a:buSzPts val="4000"/>
              <a:buNone/>
              <a:defRPr sz="4000">
                <a:solidFill>
                  <a:srgbClr val="323C40"/>
                </a:solidFill>
              </a:defRPr>
            </a:lvl2pPr>
            <a:lvl3pPr lvl="2" algn="ctr" rtl="0">
              <a:spcBef>
                <a:spcPts val="0"/>
              </a:spcBef>
              <a:spcAft>
                <a:spcPts val="0"/>
              </a:spcAft>
              <a:buClr>
                <a:srgbClr val="323C40"/>
              </a:buClr>
              <a:buSzPts val="4000"/>
              <a:buNone/>
              <a:defRPr sz="4000">
                <a:solidFill>
                  <a:srgbClr val="323C40"/>
                </a:solidFill>
              </a:defRPr>
            </a:lvl3pPr>
            <a:lvl4pPr lvl="3" algn="ctr" rtl="0">
              <a:spcBef>
                <a:spcPts val="0"/>
              </a:spcBef>
              <a:spcAft>
                <a:spcPts val="0"/>
              </a:spcAft>
              <a:buClr>
                <a:srgbClr val="323C40"/>
              </a:buClr>
              <a:buSzPts val="4000"/>
              <a:buNone/>
              <a:defRPr sz="4000">
                <a:solidFill>
                  <a:srgbClr val="323C40"/>
                </a:solidFill>
              </a:defRPr>
            </a:lvl4pPr>
            <a:lvl5pPr lvl="4" algn="ctr" rtl="0">
              <a:spcBef>
                <a:spcPts val="0"/>
              </a:spcBef>
              <a:spcAft>
                <a:spcPts val="0"/>
              </a:spcAft>
              <a:buClr>
                <a:srgbClr val="323C40"/>
              </a:buClr>
              <a:buSzPts val="4000"/>
              <a:buNone/>
              <a:defRPr sz="4000">
                <a:solidFill>
                  <a:srgbClr val="323C40"/>
                </a:solidFill>
              </a:defRPr>
            </a:lvl5pPr>
            <a:lvl6pPr lvl="5" algn="ctr" rtl="0">
              <a:spcBef>
                <a:spcPts val="0"/>
              </a:spcBef>
              <a:spcAft>
                <a:spcPts val="0"/>
              </a:spcAft>
              <a:buClr>
                <a:srgbClr val="323C40"/>
              </a:buClr>
              <a:buSzPts val="4000"/>
              <a:buNone/>
              <a:defRPr sz="4000">
                <a:solidFill>
                  <a:srgbClr val="323C40"/>
                </a:solidFill>
              </a:defRPr>
            </a:lvl6pPr>
            <a:lvl7pPr lvl="6" algn="ctr" rtl="0">
              <a:spcBef>
                <a:spcPts val="0"/>
              </a:spcBef>
              <a:spcAft>
                <a:spcPts val="0"/>
              </a:spcAft>
              <a:buClr>
                <a:srgbClr val="323C40"/>
              </a:buClr>
              <a:buSzPts val="4000"/>
              <a:buNone/>
              <a:defRPr sz="4000">
                <a:solidFill>
                  <a:srgbClr val="323C40"/>
                </a:solidFill>
              </a:defRPr>
            </a:lvl7pPr>
            <a:lvl8pPr lvl="7" algn="ctr" rtl="0">
              <a:spcBef>
                <a:spcPts val="0"/>
              </a:spcBef>
              <a:spcAft>
                <a:spcPts val="0"/>
              </a:spcAft>
              <a:buClr>
                <a:srgbClr val="323C40"/>
              </a:buClr>
              <a:buSzPts val="4000"/>
              <a:buNone/>
              <a:defRPr sz="4000">
                <a:solidFill>
                  <a:srgbClr val="323C40"/>
                </a:solidFill>
              </a:defRPr>
            </a:lvl8pPr>
            <a:lvl9pPr lvl="8" algn="ctr" rtl="0">
              <a:spcBef>
                <a:spcPts val="0"/>
              </a:spcBef>
              <a:spcAft>
                <a:spcPts val="0"/>
              </a:spcAft>
              <a:buClr>
                <a:srgbClr val="323C40"/>
              </a:buClr>
              <a:buSzPts val="4000"/>
              <a:buNone/>
              <a:defRPr sz="4000">
                <a:solidFill>
                  <a:srgbClr val="323C40"/>
                </a:solidFill>
              </a:defRPr>
            </a:lvl9pPr>
          </a:lstStyle>
          <a:p>
            <a:r>
              <a:t>xx%</a:t>
            </a:r>
          </a:p>
        </p:txBody>
      </p:sp>
      <p:sp>
        <p:nvSpPr>
          <p:cNvPr id="52" name="Google Shape;52;p13"/>
          <p:cNvSpPr txBox="1">
            <a:spLocks noGrp="1"/>
          </p:cNvSpPr>
          <p:nvPr>
            <p:ph type="subTitle" idx="13"/>
          </p:nvPr>
        </p:nvSpPr>
        <p:spPr>
          <a:xfrm>
            <a:off x="1544588" y="3588075"/>
            <a:ext cx="3862500" cy="3300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None/>
              <a:defRPr sz="1900">
                <a:latin typeface="Fjalla One"/>
                <a:ea typeface="Fjalla One"/>
                <a:cs typeface="Fjalla One"/>
                <a:sym typeface="Fjalla One"/>
              </a:defRPr>
            </a:lvl1pPr>
            <a:lvl2pPr lvl="1" algn="r" rtl="0">
              <a:lnSpc>
                <a:spcPct val="100000"/>
              </a:lnSpc>
              <a:spcBef>
                <a:spcPts val="0"/>
              </a:spcBef>
              <a:spcAft>
                <a:spcPts val="0"/>
              </a:spcAft>
              <a:buNone/>
              <a:defRPr sz="1900">
                <a:latin typeface="Fjalla One"/>
                <a:ea typeface="Fjalla One"/>
                <a:cs typeface="Fjalla One"/>
                <a:sym typeface="Fjalla One"/>
              </a:defRPr>
            </a:lvl2pPr>
            <a:lvl3pPr lvl="2" algn="r" rtl="0">
              <a:lnSpc>
                <a:spcPct val="100000"/>
              </a:lnSpc>
              <a:spcBef>
                <a:spcPts val="0"/>
              </a:spcBef>
              <a:spcAft>
                <a:spcPts val="0"/>
              </a:spcAft>
              <a:buNone/>
              <a:defRPr sz="1900">
                <a:latin typeface="Fjalla One"/>
                <a:ea typeface="Fjalla One"/>
                <a:cs typeface="Fjalla One"/>
                <a:sym typeface="Fjalla One"/>
              </a:defRPr>
            </a:lvl3pPr>
            <a:lvl4pPr lvl="3" algn="r" rtl="0">
              <a:lnSpc>
                <a:spcPct val="100000"/>
              </a:lnSpc>
              <a:spcBef>
                <a:spcPts val="0"/>
              </a:spcBef>
              <a:spcAft>
                <a:spcPts val="0"/>
              </a:spcAft>
              <a:buNone/>
              <a:defRPr sz="1900">
                <a:latin typeface="Fjalla One"/>
                <a:ea typeface="Fjalla One"/>
                <a:cs typeface="Fjalla One"/>
                <a:sym typeface="Fjalla One"/>
              </a:defRPr>
            </a:lvl4pPr>
            <a:lvl5pPr lvl="4" algn="r" rtl="0">
              <a:lnSpc>
                <a:spcPct val="100000"/>
              </a:lnSpc>
              <a:spcBef>
                <a:spcPts val="0"/>
              </a:spcBef>
              <a:spcAft>
                <a:spcPts val="0"/>
              </a:spcAft>
              <a:buNone/>
              <a:defRPr sz="1900">
                <a:latin typeface="Fjalla One"/>
                <a:ea typeface="Fjalla One"/>
                <a:cs typeface="Fjalla One"/>
                <a:sym typeface="Fjalla One"/>
              </a:defRPr>
            </a:lvl5pPr>
            <a:lvl6pPr lvl="5" algn="r" rtl="0">
              <a:lnSpc>
                <a:spcPct val="100000"/>
              </a:lnSpc>
              <a:spcBef>
                <a:spcPts val="0"/>
              </a:spcBef>
              <a:spcAft>
                <a:spcPts val="0"/>
              </a:spcAft>
              <a:buNone/>
              <a:defRPr sz="1900">
                <a:latin typeface="Fjalla One"/>
                <a:ea typeface="Fjalla One"/>
                <a:cs typeface="Fjalla One"/>
                <a:sym typeface="Fjalla One"/>
              </a:defRPr>
            </a:lvl6pPr>
            <a:lvl7pPr lvl="6" algn="r" rtl="0">
              <a:lnSpc>
                <a:spcPct val="100000"/>
              </a:lnSpc>
              <a:spcBef>
                <a:spcPts val="0"/>
              </a:spcBef>
              <a:spcAft>
                <a:spcPts val="0"/>
              </a:spcAft>
              <a:buNone/>
              <a:defRPr sz="1900">
                <a:latin typeface="Fjalla One"/>
                <a:ea typeface="Fjalla One"/>
                <a:cs typeface="Fjalla One"/>
                <a:sym typeface="Fjalla One"/>
              </a:defRPr>
            </a:lvl7pPr>
            <a:lvl8pPr lvl="7" algn="r" rtl="0">
              <a:lnSpc>
                <a:spcPct val="100000"/>
              </a:lnSpc>
              <a:spcBef>
                <a:spcPts val="0"/>
              </a:spcBef>
              <a:spcAft>
                <a:spcPts val="0"/>
              </a:spcAft>
              <a:buNone/>
              <a:defRPr sz="1900">
                <a:latin typeface="Fjalla One"/>
                <a:ea typeface="Fjalla One"/>
                <a:cs typeface="Fjalla One"/>
                <a:sym typeface="Fjalla One"/>
              </a:defRPr>
            </a:lvl8pPr>
            <a:lvl9pPr lvl="8" algn="r" rtl="0">
              <a:lnSpc>
                <a:spcPct val="100000"/>
              </a:lnSpc>
              <a:spcBef>
                <a:spcPts val="0"/>
              </a:spcBef>
              <a:spcAft>
                <a:spcPts val="0"/>
              </a:spcAft>
              <a:buNone/>
              <a:defRPr sz="1900">
                <a:latin typeface="Fjalla One"/>
                <a:ea typeface="Fjalla One"/>
                <a:cs typeface="Fjalla One"/>
                <a:sym typeface="Fjalla One"/>
              </a:defRPr>
            </a:lvl9pPr>
          </a:lstStyle>
          <a:p>
            <a:endParaRPr/>
          </a:p>
        </p:txBody>
      </p:sp>
      <p:sp>
        <p:nvSpPr>
          <p:cNvPr id="53" name="Google Shape;53;p13"/>
          <p:cNvSpPr txBox="1">
            <a:spLocks noGrp="1"/>
          </p:cNvSpPr>
          <p:nvPr>
            <p:ph type="subTitle" idx="14"/>
          </p:nvPr>
        </p:nvSpPr>
        <p:spPr>
          <a:xfrm>
            <a:off x="1544588" y="3841875"/>
            <a:ext cx="3862500" cy="3300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None/>
              <a:defRPr sz="1300"/>
            </a:lvl1pPr>
            <a:lvl2pPr lvl="1" algn="r" rtl="0">
              <a:lnSpc>
                <a:spcPct val="100000"/>
              </a:lnSpc>
              <a:spcBef>
                <a:spcPts val="0"/>
              </a:spcBef>
              <a:spcAft>
                <a:spcPts val="0"/>
              </a:spcAft>
              <a:buNone/>
              <a:defRPr sz="1300"/>
            </a:lvl2pPr>
            <a:lvl3pPr lvl="2" algn="r" rtl="0">
              <a:lnSpc>
                <a:spcPct val="100000"/>
              </a:lnSpc>
              <a:spcBef>
                <a:spcPts val="0"/>
              </a:spcBef>
              <a:spcAft>
                <a:spcPts val="0"/>
              </a:spcAft>
              <a:buNone/>
              <a:defRPr sz="1300"/>
            </a:lvl3pPr>
            <a:lvl4pPr lvl="3" algn="r" rtl="0">
              <a:lnSpc>
                <a:spcPct val="100000"/>
              </a:lnSpc>
              <a:spcBef>
                <a:spcPts val="0"/>
              </a:spcBef>
              <a:spcAft>
                <a:spcPts val="0"/>
              </a:spcAft>
              <a:buNone/>
              <a:defRPr sz="1300"/>
            </a:lvl4pPr>
            <a:lvl5pPr lvl="4" algn="r" rtl="0">
              <a:lnSpc>
                <a:spcPct val="100000"/>
              </a:lnSpc>
              <a:spcBef>
                <a:spcPts val="0"/>
              </a:spcBef>
              <a:spcAft>
                <a:spcPts val="0"/>
              </a:spcAft>
              <a:buNone/>
              <a:defRPr sz="1300"/>
            </a:lvl5pPr>
            <a:lvl6pPr lvl="5" algn="r" rtl="0">
              <a:lnSpc>
                <a:spcPct val="100000"/>
              </a:lnSpc>
              <a:spcBef>
                <a:spcPts val="0"/>
              </a:spcBef>
              <a:spcAft>
                <a:spcPts val="0"/>
              </a:spcAft>
              <a:buNone/>
              <a:defRPr sz="1300"/>
            </a:lvl6pPr>
            <a:lvl7pPr lvl="6" algn="r" rtl="0">
              <a:lnSpc>
                <a:spcPct val="100000"/>
              </a:lnSpc>
              <a:spcBef>
                <a:spcPts val="0"/>
              </a:spcBef>
              <a:spcAft>
                <a:spcPts val="0"/>
              </a:spcAft>
              <a:buNone/>
              <a:defRPr sz="1300"/>
            </a:lvl7pPr>
            <a:lvl8pPr lvl="7" algn="r" rtl="0">
              <a:lnSpc>
                <a:spcPct val="100000"/>
              </a:lnSpc>
              <a:spcBef>
                <a:spcPts val="0"/>
              </a:spcBef>
              <a:spcAft>
                <a:spcPts val="0"/>
              </a:spcAft>
              <a:buNone/>
              <a:defRPr sz="1300"/>
            </a:lvl8pPr>
            <a:lvl9pPr lvl="8" algn="r" rtl="0">
              <a:lnSpc>
                <a:spcPct val="100000"/>
              </a:lnSpc>
              <a:spcBef>
                <a:spcPts val="0"/>
              </a:spcBef>
              <a:spcAft>
                <a:spcPts val="0"/>
              </a:spcAft>
              <a:buNone/>
              <a:defRPr sz="13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columns">
  <p:cSld name="CUSTOM_2">
    <p:spTree>
      <p:nvGrpSpPr>
        <p:cNvPr id="1" name="Shape 54"/>
        <p:cNvGrpSpPr/>
        <p:nvPr/>
      </p:nvGrpSpPr>
      <p:grpSpPr>
        <a:xfrm>
          <a:off x="0" y="0"/>
          <a:ext cx="0" cy="0"/>
          <a:chOff x="0" y="0"/>
          <a:chExt cx="0" cy="0"/>
        </a:xfrm>
      </p:grpSpPr>
      <p:sp>
        <p:nvSpPr>
          <p:cNvPr id="55" name="Google Shape;55;p14"/>
          <p:cNvSpPr txBox="1">
            <a:spLocks noGrp="1"/>
          </p:cNvSpPr>
          <p:nvPr>
            <p:ph type="subTitle" idx="1"/>
          </p:nvPr>
        </p:nvSpPr>
        <p:spPr>
          <a:xfrm>
            <a:off x="911600" y="2141600"/>
            <a:ext cx="2472600" cy="2203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500">
                <a:solidFill>
                  <a:srgbClr val="323C40"/>
                </a:solidFill>
              </a:defRPr>
            </a:lvl1pPr>
            <a:lvl2pPr lvl="1" algn="ctr" rtl="0">
              <a:spcBef>
                <a:spcPts val="0"/>
              </a:spcBef>
              <a:spcAft>
                <a:spcPts val="0"/>
              </a:spcAft>
              <a:buNone/>
              <a:defRPr sz="1500">
                <a:solidFill>
                  <a:srgbClr val="323C40"/>
                </a:solidFill>
              </a:defRPr>
            </a:lvl2pPr>
            <a:lvl3pPr lvl="2" algn="ctr" rtl="0">
              <a:spcBef>
                <a:spcPts val="0"/>
              </a:spcBef>
              <a:spcAft>
                <a:spcPts val="0"/>
              </a:spcAft>
              <a:buNone/>
              <a:defRPr sz="1500">
                <a:solidFill>
                  <a:srgbClr val="323C40"/>
                </a:solidFill>
              </a:defRPr>
            </a:lvl3pPr>
            <a:lvl4pPr lvl="3" algn="ctr" rtl="0">
              <a:spcBef>
                <a:spcPts val="0"/>
              </a:spcBef>
              <a:spcAft>
                <a:spcPts val="0"/>
              </a:spcAft>
              <a:buNone/>
              <a:defRPr sz="1500">
                <a:solidFill>
                  <a:srgbClr val="323C40"/>
                </a:solidFill>
              </a:defRPr>
            </a:lvl4pPr>
            <a:lvl5pPr lvl="4" algn="ctr" rtl="0">
              <a:spcBef>
                <a:spcPts val="0"/>
              </a:spcBef>
              <a:spcAft>
                <a:spcPts val="0"/>
              </a:spcAft>
              <a:buNone/>
              <a:defRPr sz="1500">
                <a:solidFill>
                  <a:srgbClr val="323C40"/>
                </a:solidFill>
              </a:defRPr>
            </a:lvl5pPr>
            <a:lvl6pPr lvl="5" algn="ctr" rtl="0">
              <a:spcBef>
                <a:spcPts val="0"/>
              </a:spcBef>
              <a:spcAft>
                <a:spcPts val="0"/>
              </a:spcAft>
              <a:buNone/>
              <a:defRPr sz="1500">
                <a:solidFill>
                  <a:srgbClr val="323C40"/>
                </a:solidFill>
              </a:defRPr>
            </a:lvl6pPr>
            <a:lvl7pPr lvl="6" algn="ctr" rtl="0">
              <a:spcBef>
                <a:spcPts val="0"/>
              </a:spcBef>
              <a:spcAft>
                <a:spcPts val="0"/>
              </a:spcAft>
              <a:buNone/>
              <a:defRPr sz="1500">
                <a:solidFill>
                  <a:srgbClr val="323C40"/>
                </a:solidFill>
              </a:defRPr>
            </a:lvl7pPr>
            <a:lvl8pPr lvl="7" algn="ctr" rtl="0">
              <a:spcBef>
                <a:spcPts val="0"/>
              </a:spcBef>
              <a:spcAft>
                <a:spcPts val="0"/>
              </a:spcAft>
              <a:buNone/>
              <a:defRPr sz="1500">
                <a:solidFill>
                  <a:srgbClr val="323C40"/>
                </a:solidFill>
              </a:defRPr>
            </a:lvl8pPr>
            <a:lvl9pPr lvl="8" algn="ctr" rtl="0">
              <a:spcBef>
                <a:spcPts val="0"/>
              </a:spcBef>
              <a:spcAft>
                <a:spcPts val="0"/>
              </a:spcAft>
              <a:buNone/>
              <a:defRPr sz="1500">
                <a:solidFill>
                  <a:srgbClr val="323C40"/>
                </a:solidFill>
              </a:defRPr>
            </a:lvl9pPr>
          </a:lstStyle>
          <a:p>
            <a:endParaRPr/>
          </a:p>
        </p:txBody>
      </p:sp>
      <p:sp>
        <p:nvSpPr>
          <p:cNvPr id="56" name="Google Shape;56;p14"/>
          <p:cNvSpPr txBox="1">
            <a:spLocks noGrp="1"/>
          </p:cNvSpPr>
          <p:nvPr>
            <p:ph type="subTitle" idx="2"/>
          </p:nvPr>
        </p:nvSpPr>
        <p:spPr>
          <a:xfrm>
            <a:off x="3693900" y="1238025"/>
            <a:ext cx="2316600" cy="1629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
        <p:nvSpPr>
          <p:cNvPr id="57" name="Google Shape;57;p14"/>
          <p:cNvSpPr txBox="1">
            <a:spLocks noGrp="1"/>
          </p:cNvSpPr>
          <p:nvPr>
            <p:ph type="subTitle" idx="3"/>
          </p:nvPr>
        </p:nvSpPr>
        <p:spPr>
          <a:xfrm>
            <a:off x="6117376" y="2972125"/>
            <a:ext cx="2316600" cy="1629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
        <p:nvSpPr>
          <p:cNvPr id="58" name="Google Shape;58;p14"/>
          <p:cNvSpPr txBox="1">
            <a:spLocks noGrp="1"/>
          </p:cNvSpPr>
          <p:nvPr>
            <p:ph type="subTitle" idx="4"/>
          </p:nvPr>
        </p:nvSpPr>
        <p:spPr>
          <a:xfrm>
            <a:off x="911600" y="1494250"/>
            <a:ext cx="2472600" cy="64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500">
                <a:solidFill>
                  <a:srgbClr val="323C40"/>
                </a:solidFill>
                <a:latin typeface="Fjalla One"/>
                <a:ea typeface="Fjalla One"/>
                <a:cs typeface="Fjalla One"/>
                <a:sym typeface="Fjalla One"/>
              </a:defRPr>
            </a:lvl1pPr>
            <a:lvl2pPr lvl="1" algn="ctr" rtl="0">
              <a:lnSpc>
                <a:spcPct val="100000"/>
              </a:lnSpc>
              <a:spcBef>
                <a:spcPts val="0"/>
              </a:spcBef>
              <a:spcAft>
                <a:spcPts val="0"/>
              </a:spcAft>
              <a:buNone/>
              <a:defRPr sz="1500">
                <a:solidFill>
                  <a:srgbClr val="323C40"/>
                </a:solidFill>
                <a:latin typeface="Fjalla One"/>
                <a:ea typeface="Fjalla One"/>
                <a:cs typeface="Fjalla One"/>
                <a:sym typeface="Fjalla One"/>
              </a:defRPr>
            </a:lvl2pPr>
            <a:lvl3pPr lvl="2" algn="ctr" rtl="0">
              <a:lnSpc>
                <a:spcPct val="100000"/>
              </a:lnSpc>
              <a:spcBef>
                <a:spcPts val="0"/>
              </a:spcBef>
              <a:spcAft>
                <a:spcPts val="0"/>
              </a:spcAft>
              <a:buNone/>
              <a:defRPr sz="1500">
                <a:solidFill>
                  <a:srgbClr val="323C40"/>
                </a:solidFill>
                <a:latin typeface="Fjalla One"/>
                <a:ea typeface="Fjalla One"/>
                <a:cs typeface="Fjalla One"/>
                <a:sym typeface="Fjalla One"/>
              </a:defRPr>
            </a:lvl3pPr>
            <a:lvl4pPr lvl="3" algn="ctr" rtl="0">
              <a:lnSpc>
                <a:spcPct val="100000"/>
              </a:lnSpc>
              <a:spcBef>
                <a:spcPts val="0"/>
              </a:spcBef>
              <a:spcAft>
                <a:spcPts val="0"/>
              </a:spcAft>
              <a:buNone/>
              <a:defRPr sz="1500">
                <a:solidFill>
                  <a:srgbClr val="323C40"/>
                </a:solidFill>
                <a:latin typeface="Fjalla One"/>
                <a:ea typeface="Fjalla One"/>
                <a:cs typeface="Fjalla One"/>
                <a:sym typeface="Fjalla One"/>
              </a:defRPr>
            </a:lvl4pPr>
            <a:lvl5pPr lvl="4" algn="ctr" rtl="0">
              <a:lnSpc>
                <a:spcPct val="100000"/>
              </a:lnSpc>
              <a:spcBef>
                <a:spcPts val="0"/>
              </a:spcBef>
              <a:spcAft>
                <a:spcPts val="0"/>
              </a:spcAft>
              <a:buNone/>
              <a:defRPr sz="1500">
                <a:solidFill>
                  <a:srgbClr val="323C40"/>
                </a:solidFill>
                <a:latin typeface="Fjalla One"/>
                <a:ea typeface="Fjalla One"/>
                <a:cs typeface="Fjalla One"/>
                <a:sym typeface="Fjalla One"/>
              </a:defRPr>
            </a:lvl5pPr>
            <a:lvl6pPr lvl="5" algn="ctr" rtl="0">
              <a:lnSpc>
                <a:spcPct val="100000"/>
              </a:lnSpc>
              <a:spcBef>
                <a:spcPts val="0"/>
              </a:spcBef>
              <a:spcAft>
                <a:spcPts val="0"/>
              </a:spcAft>
              <a:buNone/>
              <a:defRPr sz="1500">
                <a:solidFill>
                  <a:srgbClr val="323C40"/>
                </a:solidFill>
                <a:latin typeface="Fjalla One"/>
                <a:ea typeface="Fjalla One"/>
                <a:cs typeface="Fjalla One"/>
                <a:sym typeface="Fjalla One"/>
              </a:defRPr>
            </a:lvl6pPr>
            <a:lvl7pPr lvl="6" algn="ctr" rtl="0">
              <a:lnSpc>
                <a:spcPct val="100000"/>
              </a:lnSpc>
              <a:spcBef>
                <a:spcPts val="0"/>
              </a:spcBef>
              <a:spcAft>
                <a:spcPts val="0"/>
              </a:spcAft>
              <a:buNone/>
              <a:defRPr sz="1500">
                <a:solidFill>
                  <a:srgbClr val="323C40"/>
                </a:solidFill>
                <a:latin typeface="Fjalla One"/>
                <a:ea typeface="Fjalla One"/>
                <a:cs typeface="Fjalla One"/>
                <a:sym typeface="Fjalla One"/>
              </a:defRPr>
            </a:lvl7pPr>
            <a:lvl8pPr lvl="7" algn="ctr" rtl="0">
              <a:lnSpc>
                <a:spcPct val="100000"/>
              </a:lnSpc>
              <a:spcBef>
                <a:spcPts val="0"/>
              </a:spcBef>
              <a:spcAft>
                <a:spcPts val="0"/>
              </a:spcAft>
              <a:buNone/>
              <a:defRPr sz="1500">
                <a:solidFill>
                  <a:srgbClr val="323C40"/>
                </a:solidFill>
                <a:latin typeface="Fjalla One"/>
                <a:ea typeface="Fjalla One"/>
                <a:cs typeface="Fjalla One"/>
                <a:sym typeface="Fjalla One"/>
              </a:defRPr>
            </a:lvl8pPr>
            <a:lvl9pPr lvl="8" algn="ctr" rtl="0">
              <a:lnSpc>
                <a:spcPct val="100000"/>
              </a:lnSpc>
              <a:spcBef>
                <a:spcPts val="0"/>
              </a:spcBef>
              <a:spcAft>
                <a:spcPts val="0"/>
              </a:spcAft>
              <a:buNone/>
              <a:defRPr sz="1500">
                <a:solidFill>
                  <a:srgbClr val="323C40"/>
                </a:solidFill>
                <a:latin typeface="Fjalla One"/>
                <a:ea typeface="Fjalla One"/>
                <a:cs typeface="Fjalla One"/>
                <a:sym typeface="Fjalla One"/>
              </a:defRPr>
            </a:lvl9pPr>
          </a:lstStyle>
          <a:p>
            <a:endParaRPr/>
          </a:p>
        </p:txBody>
      </p:sp>
      <p:sp>
        <p:nvSpPr>
          <p:cNvPr id="59" name="Google Shape;59;p14"/>
          <p:cNvSpPr/>
          <p:nvPr/>
        </p:nvSpPr>
        <p:spPr>
          <a:xfrm rot="5400000">
            <a:off x="4519800" y="294525"/>
            <a:ext cx="104400" cy="13212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4"/>
          <p:cNvSpPr txBox="1">
            <a:spLocks noGrp="1"/>
          </p:cNvSpPr>
          <p:nvPr>
            <p:ph type="title"/>
          </p:nvPr>
        </p:nvSpPr>
        <p:spPr>
          <a:xfrm>
            <a:off x="709400" y="542475"/>
            <a:ext cx="77250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s">
  <p:cSld name="CUSTOM_3">
    <p:spTree>
      <p:nvGrpSpPr>
        <p:cNvPr id="1" name="Shape 61"/>
        <p:cNvGrpSpPr/>
        <p:nvPr/>
      </p:nvGrpSpPr>
      <p:grpSpPr>
        <a:xfrm>
          <a:off x="0" y="0"/>
          <a:ext cx="0" cy="0"/>
          <a:chOff x="0" y="0"/>
          <a:chExt cx="0" cy="0"/>
        </a:xfrm>
      </p:grpSpPr>
      <p:sp>
        <p:nvSpPr>
          <p:cNvPr id="62" name="Google Shape;62;p15"/>
          <p:cNvSpPr txBox="1">
            <a:spLocks noGrp="1"/>
          </p:cNvSpPr>
          <p:nvPr>
            <p:ph type="title" hasCustomPrompt="1"/>
          </p:nvPr>
        </p:nvSpPr>
        <p:spPr>
          <a:xfrm>
            <a:off x="709400" y="1527650"/>
            <a:ext cx="3293700" cy="435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37C2D1"/>
              </a:buClr>
              <a:buSzPts val="4500"/>
              <a:buNone/>
              <a:defRPr sz="4500">
                <a:solidFill>
                  <a:srgbClr val="37C2D1"/>
                </a:solidFill>
              </a:defRPr>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r>
              <a:t>xx%</a:t>
            </a:r>
          </a:p>
        </p:txBody>
      </p:sp>
      <p:sp>
        <p:nvSpPr>
          <p:cNvPr id="63" name="Google Shape;63;p15"/>
          <p:cNvSpPr txBox="1">
            <a:spLocks noGrp="1"/>
          </p:cNvSpPr>
          <p:nvPr>
            <p:ph type="subTitle" idx="1"/>
          </p:nvPr>
        </p:nvSpPr>
        <p:spPr>
          <a:xfrm>
            <a:off x="709400" y="2001925"/>
            <a:ext cx="3293700" cy="297900"/>
          </a:xfrm>
          <a:prstGeom prst="rect">
            <a:avLst/>
          </a:prstGeom>
          <a:solidFill>
            <a:srgbClr val="C1CBD2"/>
          </a:solidFill>
        </p:spPr>
        <p:txBody>
          <a:bodyPr spcFirstLastPara="1" wrap="square" lIns="91425" tIns="91425" rIns="91425" bIns="91425" anchor="ctr" anchorCtr="0">
            <a:noAutofit/>
          </a:bodyPr>
          <a:lstStyle>
            <a:lvl1pPr lvl="0" algn="r" rtl="0">
              <a:lnSpc>
                <a:spcPct val="100000"/>
              </a:lnSpc>
              <a:spcBef>
                <a:spcPts val="0"/>
              </a:spcBef>
              <a:spcAft>
                <a:spcPts val="0"/>
              </a:spcAft>
              <a:buNone/>
              <a:defRPr sz="1400"/>
            </a:lvl1pPr>
            <a:lvl2pPr lvl="1" algn="r" rtl="0">
              <a:lnSpc>
                <a:spcPct val="100000"/>
              </a:lnSpc>
              <a:spcBef>
                <a:spcPts val="0"/>
              </a:spcBef>
              <a:spcAft>
                <a:spcPts val="0"/>
              </a:spcAft>
              <a:buNone/>
              <a:defRPr sz="1400"/>
            </a:lvl2pPr>
            <a:lvl3pPr lvl="2" algn="r" rtl="0">
              <a:lnSpc>
                <a:spcPct val="100000"/>
              </a:lnSpc>
              <a:spcBef>
                <a:spcPts val="0"/>
              </a:spcBef>
              <a:spcAft>
                <a:spcPts val="0"/>
              </a:spcAft>
              <a:buNone/>
              <a:defRPr sz="1400"/>
            </a:lvl3pPr>
            <a:lvl4pPr lvl="3" algn="r" rtl="0">
              <a:lnSpc>
                <a:spcPct val="100000"/>
              </a:lnSpc>
              <a:spcBef>
                <a:spcPts val="0"/>
              </a:spcBef>
              <a:spcAft>
                <a:spcPts val="0"/>
              </a:spcAft>
              <a:buNone/>
              <a:defRPr sz="1400"/>
            </a:lvl4pPr>
            <a:lvl5pPr lvl="4" algn="r" rtl="0">
              <a:lnSpc>
                <a:spcPct val="100000"/>
              </a:lnSpc>
              <a:spcBef>
                <a:spcPts val="0"/>
              </a:spcBef>
              <a:spcAft>
                <a:spcPts val="0"/>
              </a:spcAft>
              <a:buNone/>
              <a:defRPr sz="1400"/>
            </a:lvl5pPr>
            <a:lvl6pPr lvl="5" algn="r" rtl="0">
              <a:lnSpc>
                <a:spcPct val="100000"/>
              </a:lnSpc>
              <a:spcBef>
                <a:spcPts val="0"/>
              </a:spcBef>
              <a:spcAft>
                <a:spcPts val="0"/>
              </a:spcAft>
              <a:buNone/>
              <a:defRPr sz="1400"/>
            </a:lvl6pPr>
            <a:lvl7pPr lvl="6" algn="r" rtl="0">
              <a:lnSpc>
                <a:spcPct val="100000"/>
              </a:lnSpc>
              <a:spcBef>
                <a:spcPts val="0"/>
              </a:spcBef>
              <a:spcAft>
                <a:spcPts val="0"/>
              </a:spcAft>
              <a:buNone/>
              <a:defRPr sz="1400"/>
            </a:lvl7pPr>
            <a:lvl8pPr lvl="7" algn="r" rtl="0">
              <a:lnSpc>
                <a:spcPct val="100000"/>
              </a:lnSpc>
              <a:spcBef>
                <a:spcPts val="0"/>
              </a:spcBef>
              <a:spcAft>
                <a:spcPts val="0"/>
              </a:spcAft>
              <a:buNone/>
              <a:defRPr sz="1400"/>
            </a:lvl8pPr>
            <a:lvl9pPr lvl="8" algn="r" rtl="0">
              <a:lnSpc>
                <a:spcPct val="100000"/>
              </a:lnSpc>
              <a:spcBef>
                <a:spcPts val="0"/>
              </a:spcBef>
              <a:spcAft>
                <a:spcPts val="0"/>
              </a:spcAft>
              <a:buNone/>
              <a:defRPr sz="1400"/>
            </a:lvl9pPr>
          </a:lstStyle>
          <a:p>
            <a:endParaRPr/>
          </a:p>
        </p:txBody>
      </p:sp>
      <p:sp>
        <p:nvSpPr>
          <p:cNvPr id="64" name="Google Shape;64;p15"/>
          <p:cNvSpPr txBox="1">
            <a:spLocks noGrp="1"/>
          </p:cNvSpPr>
          <p:nvPr>
            <p:ph type="title" idx="2" hasCustomPrompt="1"/>
          </p:nvPr>
        </p:nvSpPr>
        <p:spPr>
          <a:xfrm>
            <a:off x="709400" y="2533438"/>
            <a:ext cx="3293700" cy="435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37C2D1"/>
              </a:buClr>
              <a:buSzPts val="4500"/>
              <a:buNone/>
              <a:defRPr sz="4500">
                <a:solidFill>
                  <a:srgbClr val="37C2D1"/>
                </a:solidFill>
              </a:defRPr>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r>
              <a:t>xx%</a:t>
            </a:r>
          </a:p>
        </p:txBody>
      </p:sp>
      <p:sp>
        <p:nvSpPr>
          <p:cNvPr id="65" name="Google Shape;65;p15"/>
          <p:cNvSpPr txBox="1">
            <a:spLocks noGrp="1"/>
          </p:cNvSpPr>
          <p:nvPr>
            <p:ph type="subTitle" idx="3"/>
          </p:nvPr>
        </p:nvSpPr>
        <p:spPr>
          <a:xfrm>
            <a:off x="709400" y="3007713"/>
            <a:ext cx="3293700" cy="297900"/>
          </a:xfrm>
          <a:prstGeom prst="rect">
            <a:avLst/>
          </a:prstGeom>
          <a:solidFill>
            <a:srgbClr val="C1CBD2"/>
          </a:solidFill>
        </p:spPr>
        <p:txBody>
          <a:bodyPr spcFirstLastPara="1" wrap="square" lIns="91425" tIns="91425" rIns="91425" bIns="91425" anchor="ctr" anchorCtr="0">
            <a:noAutofit/>
          </a:bodyPr>
          <a:lstStyle>
            <a:lvl1pPr lvl="0" algn="r" rtl="0">
              <a:lnSpc>
                <a:spcPct val="100000"/>
              </a:lnSpc>
              <a:spcBef>
                <a:spcPts val="0"/>
              </a:spcBef>
              <a:spcAft>
                <a:spcPts val="0"/>
              </a:spcAft>
              <a:buNone/>
              <a:defRPr sz="1400"/>
            </a:lvl1pPr>
            <a:lvl2pPr lvl="1" algn="r" rtl="0">
              <a:lnSpc>
                <a:spcPct val="100000"/>
              </a:lnSpc>
              <a:spcBef>
                <a:spcPts val="0"/>
              </a:spcBef>
              <a:spcAft>
                <a:spcPts val="0"/>
              </a:spcAft>
              <a:buNone/>
              <a:defRPr sz="1400"/>
            </a:lvl2pPr>
            <a:lvl3pPr lvl="2" algn="r" rtl="0">
              <a:lnSpc>
                <a:spcPct val="100000"/>
              </a:lnSpc>
              <a:spcBef>
                <a:spcPts val="0"/>
              </a:spcBef>
              <a:spcAft>
                <a:spcPts val="0"/>
              </a:spcAft>
              <a:buNone/>
              <a:defRPr sz="1400"/>
            </a:lvl3pPr>
            <a:lvl4pPr lvl="3" algn="r" rtl="0">
              <a:lnSpc>
                <a:spcPct val="100000"/>
              </a:lnSpc>
              <a:spcBef>
                <a:spcPts val="0"/>
              </a:spcBef>
              <a:spcAft>
                <a:spcPts val="0"/>
              </a:spcAft>
              <a:buNone/>
              <a:defRPr sz="1400"/>
            </a:lvl4pPr>
            <a:lvl5pPr lvl="4" algn="r" rtl="0">
              <a:lnSpc>
                <a:spcPct val="100000"/>
              </a:lnSpc>
              <a:spcBef>
                <a:spcPts val="0"/>
              </a:spcBef>
              <a:spcAft>
                <a:spcPts val="0"/>
              </a:spcAft>
              <a:buNone/>
              <a:defRPr sz="1400"/>
            </a:lvl5pPr>
            <a:lvl6pPr lvl="5" algn="r" rtl="0">
              <a:lnSpc>
                <a:spcPct val="100000"/>
              </a:lnSpc>
              <a:spcBef>
                <a:spcPts val="0"/>
              </a:spcBef>
              <a:spcAft>
                <a:spcPts val="0"/>
              </a:spcAft>
              <a:buNone/>
              <a:defRPr sz="1400"/>
            </a:lvl6pPr>
            <a:lvl7pPr lvl="6" algn="r" rtl="0">
              <a:lnSpc>
                <a:spcPct val="100000"/>
              </a:lnSpc>
              <a:spcBef>
                <a:spcPts val="0"/>
              </a:spcBef>
              <a:spcAft>
                <a:spcPts val="0"/>
              </a:spcAft>
              <a:buNone/>
              <a:defRPr sz="1400"/>
            </a:lvl7pPr>
            <a:lvl8pPr lvl="7" algn="r" rtl="0">
              <a:lnSpc>
                <a:spcPct val="100000"/>
              </a:lnSpc>
              <a:spcBef>
                <a:spcPts val="0"/>
              </a:spcBef>
              <a:spcAft>
                <a:spcPts val="0"/>
              </a:spcAft>
              <a:buNone/>
              <a:defRPr sz="1400"/>
            </a:lvl8pPr>
            <a:lvl9pPr lvl="8" algn="r" rtl="0">
              <a:lnSpc>
                <a:spcPct val="100000"/>
              </a:lnSpc>
              <a:spcBef>
                <a:spcPts val="0"/>
              </a:spcBef>
              <a:spcAft>
                <a:spcPts val="0"/>
              </a:spcAft>
              <a:buNone/>
              <a:defRPr sz="1400"/>
            </a:lvl9pPr>
          </a:lstStyle>
          <a:p>
            <a:endParaRPr/>
          </a:p>
        </p:txBody>
      </p:sp>
      <p:sp>
        <p:nvSpPr>
          <p:cNvPr id="66" name="Google Shape;66;p15"/>
          <p:cNvSpPr txBox="1">
            <a:spLocks noGrp="1"/>
          </p:cNvSpPr>
          <p:nvPr>
            <p:ph type="title" idx="4" hasCustomPrompt="1"/>
          </p:nvPr>
        </p:nvSpPr>
        <p:spPr>
          <a:xfrm>
            <a:off x="709400" y="3539225"/>
            <a:ext cx="3293700" cy="435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37C2D1"/>
              </a:buClr>
              <a:buSzPts val="4500"/>
              <a:buNone/>
              <a:defRPr sz="4500">
                <a:solidFill>
                  <a:srgbClr val="37C2D1"/>
                </a:solidFill>
              </a:defRPr>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r>
              <a:t>xx%</a:t>
            </a:r>
          </a:p>
        </p:txBody>
      </p:sp>
      <p:sp>
        <p:nvSpPr>
          <p:cNvPr id="67" name="Google Shape;67;p15"/>
          <p:cNvSpPr txBox="1">
            <a:spLocks noGrp="1"/>
          </p:cNvSpPr>
          <p:nvPr>
            <p:ph type="subTitle" idx="5"/>
          </p:nvPr>
        </p:nvSpPr>
        <p:spPr>
          <a:xfrm>
            <a:off x="709400" y="4013500"/>
            <a:ext cx="3293700" cy="297900"/>
          </a:xfrm>
          <a:prstGeom prst="rect">
            <a:avLst/>
          </a:prstGeom>
          <a:solidFill>
            <a:srgbClr val="C1CBD2"/>
          </a:solidFill>
        </p:spPr>
        <p:txBody>
          <a:bodyPr spcFirstLastPara="1" wrap="square" lIns="91425" tIns="91425" rIns="91425" bIns="91425" anchor="ctr" anchorCtr="0">
            <a:noAutofit/>
          </a:bodyPr>
          <a:lstStyle>
            <a:lvl1pPr lvl="0" algn="r" rtl="0">
              <a:lnSpc>
                <a:spcPct val="100000"/>
              </a:lnSpc>
              <a:spcBef>
                <a:spcPts val="0"/>
              </a:spcBef>
              <a:spcAft>
                <a:spcPts val="0"/>
              </a:spcAft>
              <a:buNone/>
              <a:defRPr sz="1400"/>
            </a:lvl1pPr>
            <a:lvl2pPr lvl="1" algn="r" rtl="0">
              <a:lnSpc>
                <a:spcPct val="100000"/>
              </a:lnSpc>
              <a:spcBef>
                <a:spcPts val="0"/>
              </a:spcBef>
              <a:spcAft>
                <a:spcPts val="0"/>
              </a:spcAft>
              <a:buNone/>
              <a:defRPr sz="1400"/>
            </a:lvl2pPr>
            <a:lvl3pPr lvl="2" algn="r" rtl="0">
              <a:lnSpc>
                <a:spcPct val="100000"/>
              </a:lnSpc>
              <a:spcBef>
                <a:spcPts val="0"/>
              </a:spcBef>
              <a:spcAft>
                <a:spcPts val="0"/>
              </a:spcAft>
              <a:buNone/>
              <a:defRPr sz="1400"/>
            </a:lvl3pPr>
            <a:lvl4pPr lvl="3" algn="r" rtl="0">
              <a:lnSpc>
                <a:spcPct val="100000"/>
              </a:lnSpc>
              <a:spcBef>
                <a:spcPts val="0"/>
              </a:spcBef>
              <a:spcAft>
                <a:spcPts val="0"/>
              </a:spcAft>
              <a:buNone/>
              <a:defRPr sz="1400"/>
            </a:lvl4pPr>
            <a:lvl5pPr lvl="4" algn="r" rtl="0">
              <a:lnSpc>
                <a:spcPct val="100000"/>
              </a:lnSpc>
              <a:spcBef>
                <a:spcPts val="0"/>
              </a:spcBef>
              <a:spcAft>
                <a:spcPts val="0"/>
              </a:spcAft>
              <a:buNone/>
              <a:defRPr sz="1400"/>
            </a:lvl5pPr>
            <a:lvl6pPr lvl="5" algn="r" rtl="0">
              <a:lnSpc>
                <a:spcPct val="100000"/>
              </a:lnSpc>
              <a:spcBef>
                <a:spcPts val="0"/>
              </a:spcBef>
              <a:spcAft>
                <a:spcPts val="0"/>
              </a:spcAft>
              <a:buNone/>
              <a:defRPr sz="1400"/>
            </a:lvl6pPr>
            <a:lvl7pPr lvl="6" algn="r" rtl="0">
              <a:lnSpc>
                <a:spcPct val="100000"/>
              </a:lnSpc>
              <a:spcBef>
                <a:spcPts val="0"/>
              </a:spcBef>
              <a:spcAft>
                <a:spcPts val="0"/>
              </a:spcAft>
              <a:buNone/>
              <a:defRPr sz="1400"/>
            </a:lvl7pPr>
            <a:lvl8pPr lvl="7" algn="r" rtl="0">
              <a:lnSpc>
                <a:spcPct val="100000"/>
              </a:lnSpc>
              <a:spcBef>
                <a:spcPts val="0"/>
              </a:spcBef>
              <a:spcAft>
                <a:spcPts val="0"/>
              </a:spcAft>
              <a:buNone/>
              <a:defRPr sz="1400"/>
            </a:lvl8pPr>
            <a:lvl9pPr lvl="8" algn="r" rtl="0">
              <a:lnSpc>
                <a:spcPct val="100000"/>
              </a:lnSpc>
              <a:spcBef>
                <a:spcPts val="0"/>
              </a:spcBef>
              <a:spcAft>
                <a:spcPts val="0"/>
              </a:spcAft>
              <a:buNone/>
              <a:defRPr sz="1400"/>
            </a:lvl9pPr>
          </a:lstStyle>
          <a:p>
            <a:endParaRPr/>
          </a:p>
        </p:txBody>
      </p:sp>
      <p:sp>
        <p:nvSpPr>
          <p:cNvPr id="68" name="Google Shape;68;p15"/>
          <p:cNvSpPr/>
          <p:nvPr/>
        </p:nvSpPr>
        <p:spPr>
          <a:xfrm rot="5400000">
            <a:off x="4519800" y="294525"/>
            <a:ext cx="104400" cy="13212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txBox="1">
            <a:spLocks noGrp="1"/>
          </p:cNvSpPr>
          <p:nvPr>
            <p:ph type="title" idx="6"/>
          </p:nvPr>
        </p:nvSpPr>
        <p:spPr>
          <a:xfrm>
            <a:off x="709400" y="542475"/>
            <a:ext cx="77250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CUSTOM_4">
    <p:bg>
      <p:bgPr>
        <a:solidFill>
          <a:srgbClr val="37C2D1"/>
        </a:solidFill>
        <a:effectLst/>
      </p:bgPr>
    </p:bg>
    <p:spTree>
      <p:nvGrpSpPr>
        <p:cNvPr id="1" name="Shape 70"/>
        <p:cNvGrpSpPr/>
        <p:nvPr/>
      </p:nvGrpSpPr>
      <p:grpSpPr>
        <a:xfrm>
          <a:off x="0" y="0"/>
          <a:ext cx="0" cy="0"/>
          <a:chOff x="0" y="0"/>
          <a:chExt cx="0" cy="0"/>
        </a:xfrm>
      </p:grpSpPr>
      <p:sp>
        <p:nvSpPr>
          <p:cNvPr id="71" name="Google Shape;71;p16"/>
          <p:cNvSpPr txBox="1">
            <a:spLocks noGrp="1"/>
          </p:cNvSpPr>
          <p:nvPr>
            <p:ph type="subTitle" idx="1"/>
          </p:nvPr>
        </p:nvSpPr>
        <p:spPr>
          <a:xfrm>
            <a:off x="1962000" y="3208600"/>
            <a:ext cx="5220000" cy="330000"/>
          </a:xfrm>
          <a:prstGeom prst="rect">
            <a:avLst/>
          </a:prstGeom>
          <a:solidFill>
            <a:srgbClr val="FFFFFF"/>
          </a:solidFill>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rgbClr val="37C2D1"/>
                </a:solidFill>
                <a:latin typeface="Fjalla One"/>
                <a:ea typeface="Fjalla One"/>
                <a:cs typeface="Fjalla One"/>
                <a:sym typeface="Fjalla One"/>
              </a:defRPr>
            </a:lvl1pPr>
            <a:lvl2pPr lvl="1" rtl="0">
              <a:lnSpc>
                <a:spcPct val="100000"/>
              </a:lnSpc>
              <a:spcBef>
                <a:spcPts val="0"/>
              </a:spcBef>
              <a:spcAft>
                <a:spcPts val="0"/>
              </a:spcAft>
              <a:buNone/>
              <a:defRPr sz="1400">
                <a:solidFill>
                  <a:srgbClr val="37C2D1"/>
                </a:solidFill>
                <a:latin typeface="Fjalla One"/>
                <a:ea typeface="Fjalla One"/>
                <a:cs typeface="Fjalla One"/>
                <a:sym typeface="Fjalla One"/>
              </a:defRPr>
            </a:lvl2pPr>
            <a:lvl3pPr lvl="2" rtl="0">
              <a:lnSpc>
                <a:spcPct val="100000"/>
              </a:lnSpc>
              <a:spcBef>
                <a:spcPts val="0"/>
              </a:spcBef>
              <a:spcAft>
                <a:spcPts val="0"/>
              </a:spcAft>
              <a:buNone/>
              <a:defRPr sz="1400">
                <a:solidFill>
                  <a:srgbClr val="37C2D1"/>
                </a:solidFill>
                <a:latin typeface="Fjalla One"/>
                <a:ea typeface="Fjalla One"/>
                <a:cs typeface="Fjalla One"/>
                <a:sym typeface="Fjalla One"/>
              </a:defRPr>
            </a:lvl3pPr>
            <a:lvl4pPr lvl="3" rtl="0">
              <a:lnSpc>
                <a:spcPct val="100000"/>
              </a:lnSpc>
              <a:spcBef>
                <a:spcPts val="0"/>
              </a:spcBef>
              <a:spcAft>
                <a:spcPts val="0"/>
              </a:spcAft>
              <a:buNone/>
              <a:defRPr sz="1400">
                <a:solidFill>
                  <a:srgbClr val="37C2D1"/>
                </a:solidFill>
                <a:latin typeface="Fjalla One"/>
                <a:ea typeface="Fjalla One"/>
                <a:cs typeface="Fjalla One"/>
                <a:sym typeface="Fjalla One"/>
              </a:defRPr>
            </a:lvl4pPr>
            <a:lvl5pPr lvl="4" rtl="0">
              <a:lnSpc>
                <a:spcPct val="100000"/>
              </a:lnSpc>
              <a:spcBef>
                <a:spcPts val="0"/>
              </a:spcBef>
              <a:spcAft>
                <a:spcPts val="0"/>
              </a:spcAft>
              <a:buNone/>
              <a:defRPr sz="1400">
                <a:solidFill>
                  <a:srgbClr val="37C2D1"/>
                </a:solidFill>
                <a:latin typeface="Fjalla One"/>
                <a:ea typeface="Fjalla One"/>
                <a:cs typeface="Fjalla One"/>
                <a:sym typeface="Fjalla One"/>
              </a:defRPr>
            </a:lvl5pPr>
            <a:lvl6pPr lvl="5" rtl="0">
              <a:lnSpc>
                <a:spcPct val="100000"/>
              </a:lnSpc>
              <a:spcBef>
                <a:spcPts val="0"/>
              </a:spcBef>
              <a:spcAft>
                <a:spcPts val="0"/>
              </a:spcAft>
              <a:buNone/>
              <a:defRPr sz="1400">
                <a:solidFill>
                  <a:srgbClr val="37C2D1"/>
                </a:solidFill>
                <a:latin typeface="Fjalla One"/>
                <a:ea typeface="Fjalla One"/>
                <a:cs typeface="Fjalla One"/>
                <a:sym typeface="Fjalla One"/>
              </a:defRPr>
            </a:lvl6pPr>
            <a:lvl7pPr lvl="6" rtl="0">
              <a:lnSpc>
                <a:spcPct val="100000"/>
              </a:lnSpc>
              <a:spcBef>
                <a:spcPts val="0"/>
              </a:spcBef>
              <a:spcAft>
                <a:spcPts val="0"/>
              </a:spcAft>
              <a:buNone/>
              <a:defRPr sz="1400">
                <a:solidFill>
                  <a:srgbClr val="37C2D1"/>
                </a:solidFill>
                <a:latin typeface="Fjalla One"/>
                <a:ea typeface="Fjalla One"/>
                <a:cs typeface="Fjalla One"/>
                <a:sym typeface="Fjalla One"/>
              </a:defRPr>
            </a:lvl7pPr>
            <a:lvl8pPr lvl="7" rtl="0">
              <a:lnSpc>
                <a:spcPct val="100000"/>
              </a:lnSpc>
              <a:spcBef>
                <a:spcPts val="0"/>
              </a:spcBef>
              <a:spcAft>
                <a:spcPts val="0"/>
              </a:spcAft>
              <a:buNone/>
              <a:defRPr sz="1400">
                <a:solidFill>
                  <a:srgbClr val="37C2D1"/>
                </a:solidFill>
                <a:latin typeface="Fjalla One"/>
                <a:ea typeface="Fjalla One"/>
                <a:cs typeface="Fjalla One"/>
                <a:sym typeface="Fjalla One"/>
              </a:defRPr>
            </a:lvl8pPr>
            <a:lvl9pPr lvl="8" rtl="0">
              <a:lnSpc>
                <a:spcPct val="100000"/>
              </a:lnSpc>
              <a:spcBef>
                <a:spcPts val="0"/>
              </a:spcBef>
              <a:spcAft>
                <a:spcPts val="0"/>
              </a:spcAft>
              <a:buNone/>
              <a:defRPr sz="1400">
                <a:solidFill>
                  <a:srgbClr val="37C2D1"/>
                </a:solidFill>
                <a:latin typeface="Fjalla One"/>
                <a:ea typeface="Fjalla One"/>
                <a:cs typeface="Fjalla One"/>
                <a:sym typeface="Fjalla One"/>
              </a:defRPr>
            </a:lvl9pPr>
          </a:lstStyle>
          <a:p>
            <a:endParaRPr/>
          </a:p>
        </p:txBody>
      </p:sp>
      <p:sp>
        <p:nvSpPr>
          <p:cNvPr id="72" name="Google Shape;72;p16"/>
          <p:cNvSpPr txBox="1">
            <a:spLocks noGrp="1"/>
          </p:cNvSpPr>
          <p:nvPr>
            <p:ph type="subTitle" idx="2"/>
          </p:nvPr>
        </p:nvSpPr>
        <p:spPr>
          <a:xfrm>
            <a:off x="1962000" y="1604900"/>
            <a:ext cx="5220000" cy="1527600"/>
          </a:xfrm>
          <a:prstGeom prst="rect">
            <a:avLst/>
          </a:prstGeom>
          <a:noFill/>
        </p:spPr>
        <p:txBody>
          <a:bodyPr spcFirstLastPara="1" wrap="square" lIns="91425" tIns="91425" rIns="91425" bIns="91425" anchor="b" anchorCtr="0">
            <a:noAutofit/>
          </a:bodyPr>
          <a:lstStyle>
            <a:lvl1pPr lvl="0" rtl="0">
              <a:lnSpc>
                <a:spcPct val="100000"/>
              </a:lnSpc>
              <a:spcBef>
                <a:spcPts val="0"/>
              </a:spcBef>
              <a:spcAft>
                <a:spcPts val="0"/>
              </a:spcAft>
              <a:buNone/>
              <a:defRPr sz="1900">
                <a:solidFill>
                  <a:srgbClr val="FFFFFF"/>
                </a:solidFill>
              </a:defRPr>
            </a:lvl1pPr>
            <a:lvl2pPr lvl="1" rtl="0">
              <a:lnSpc>
                <a:spcPct val="100000"/>
              </a:lnSpc>
              <a:spcBef>
                <a:spcPts val="0"/>
              </a:spcBef>
              <a:spcAft>
                <a:spcPts val="0"/>
              </a:spcAft>
              <a:buNone/>
              <a:defRPr sz="1900">
                <a:solidFill>
                  <a:srgbClr val="FFFFFF"/>
                </a:solidFill>
              </a:defRPr>
            </a:lvl2pPr>
            <a:lvl3pPr lvl="2" rtl="0">
              <a:lnSpc>
                <a:spcPct val="100000"/>
              </a:lnSpc>
              <a:spcBef>
                <a:spcPts val="0"/>
              </a:spcBef>
              <a:spcAft>
                <a:spcPts val="0"/>
              </a:spcAft>
              <a:buNone/>
              <a:defRPr sz="1900">
                <a:solidFill>
                  <a:srgbClr val="FFFFFF"/>
                </a:solidFill>
              </a:defRPr>
            </a:lvl3pPr>
            <a:lvl4pPr lvl="3" rtl="0">
              <a:lnSpc>
                <a:spcPct val="100000"/>
              </a:lnSpc>
              <a:spcBef>
                <a:spcPts val="0"/>
              </a:spcBef>
              <a:spcAft>
                <a:spcPts val="0"/>
              </a:spcAft>
              <a:buNone/>
              <a:defRPr sz="1900">
                <a:solidFill>
                  <a:srgbClr val="FFFFFF"/>
                </a:solidFill>
              </a:defRPr>
            </a:lvl4pPr>
            <a:lvl5pPr lvl="4" rtl="0">
              <a:lnSpc>
                <a:spcPct val="100000"/>
              </a:lnSpc>
              <a:spcBef>
                <a:spcPts val="0"/>
              </a:spcBef>
              <a:spcAft>
                <a:spcPts val="0"/>
              </a:spcAft>
              <a:buNone/>
              <a:defRPr sz="1900">
                <a:solidFill>
                  <a:srgbClr val="FFFFFF"/>
                </a:solidFill>
              </a:defRPr>
            </a:lvl5pPr>
            <a:lvl6pPr lvl="5" rtl="0">
              <a:lnSpc>
                <a:spcPct val="100000"/>
              </a:lnSpc>
              <a:spcBef>
                <a:spcPts val="0"/>
              </a:spcBef>
              <a:spcAft>
                <a:spcPts val="0"/>
              </a:spcAft>
              <a:buNone/>
              <a:defRPr sz="1900">
                <a:solidFill>
                  <a:srgbClr val="FFFFFF"/>
                </a:solidFill>
              </a:defRPr>
            </a:lvl6pPr>
            <a:lvl7pPr lvl="6" rtl="0">
              <a:lnSpc>
                <a:spcPct val="100000"/>
              </a:lnSpc>
              <a:spcBef>
                <a:spcPts val="0"/>
              </a:spcBef>
              <a:spcAft>
                <a:spcPts val="0"/>
              </a:spcAft>
              <a:buNone/>
              <a:defRPr sz="1900">
                <a:solidFill>
                  <a:srgbClr val="FFFFFF"/>
                </a:solidFill>
              </a:defRPr>
            </a:lvl7pPr>
            <a:lvl8pPr lvl="7" rtl="0">
              <a:lnSpc>
                <a:spcPct val="100000"/>
              </a:lnSpc>
              <a:spcBef>
                <a:spcPts val="0"/>
              </a:spcBef>
              <a:spcAft>
                <a:spcPts val="0"/>
              </a:spcAft>
              <a:buNone/>
              <a:defRPr sz="1900">
                <a:solidFill>
                  <a:srgbClr val="FFFFFF"/>
                </a:solidFill>
              </a:defRPr>
            </a:lvl8pPr>
            <a:lvl9pPr lvl="8" rtl="0">
              <a:lnSpc>
                <a:spcPct val="100000"/>
              </a:lnSpc>
              <a:spcBef>
                <a:spcPts val="0"/>
              </a:spcBef>
              <a:spcAft>
                <a:spcPts val="0"/>
              </a:spcAft>
              <a:buNone/>
              <a:defRPr sz="1900">
                <a:solidFill>
                  <a:srgbClr val="FFFFFF"/>
                </a:solidFill>
              </a:defRPr>
            </a:lvl9pPr>
          </a:lstStyle>
          <a:p>
            <a:endParaRPr/>
          </a:p>
        </p:txBody>
      </p:sp>
      <p:sp>
        <p:nvSpPr>
          <p:cNvPr id="73" name="Google Shape;73;p16"/>
          <p:cNvSpPr/>
          <p:nvPr/>
        </p:nvSpPr>
        <p:spPr>
          <a:xfrm rot="10800000">
            <a:off x="4347750" y="-227575"/>
            <a:ext cx="448500" cy="448500"/>
          </a:xfrm>
          <a:prstGeom prst="pie">
            <a:avLst>
              <a:gd name="adj1" fmla="val 10800000"/>
              <a:gd name="adj2" fmla="val 638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ix columns">
  <p:cSld name="CUSTOM_5">
    <p:spTree>
      <p:nvGrpSpPr>
        <p:cNvPr id="1" name="Shape 74"/>
        <p:cNvGrpSpPr/>
        <p:nvPr/>
      </p:nvGrpSpPr>
      <p:grpSpPr>
        <a:xfrm>
          <a:off x="0" y="0"/>
          <a:ext cx="0" cy="0"/>
          <a:chOff x="0" y="0"/>
          <a:chExt cx="0" cy="0"/>
        </a:xfrm>
      </p:grpSpPr>
      <p:sp>
        <p:nvSpPr>
          <p:cNvPr id="75" name="Google Shape;75;p17"/>
          <p:cNvSpPr txBox="1">
            <a:spLocks noGrp="1"/>
          </p:cNvSpPr>
          <p:nvPr>
            <p:ph type="subTitle" idx="1"/>
          </p:nvPr>
        </p:nvSpPr>
        <p:spPr>
          <a:xfrm>
            <a:off x="709400" y="1548950"/>
            <a:ext cx="2016300" cy="3351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latin typeface="Fjalla One"/>
                <a:ea typeface="Fjalla One"/>
                <a:cs typeface="Fjalla One"/>
                <a:sym typeface="Fjalla One"/>
              </a:defRPr>
            </a:lvl1pPr>
            <a:lvl2pPr lvl="1" algn="ctr" rtl="0">
              <a:lnSpc>
                <a:spcPct val="100000"/>
              </a:lnSpc>
              <a:spcBef>
                <a:spcPts val="0"/>
              </a:spcBef>
              <a:spcAft>
                <a:spcPts val="0"/>
              </a:spcAft>
              <a:buNone/>
              <a:defRPr sz="1400">
                <a:latin typeface="Fjalla One"/>
                <a:ea typeface="Fjalla One"/>
                <a:cs typeface="Fjalla One"/>
                <a:sym typeface="Fjalla One"/>
              </a:defRPr>
            </a:lvl2pPr>
            <a:lvl3pPr lvl="2" algn="ctr" rtl="0">
              <a:lnSpc>
                <a:spcPct val="100000"/>
              </a:lnSpc>
              <a:spcBef>
                <a:spcPts val="0"/>
              </a:spcBef>
              <a:spcAft>
                <a:spcPts val="0"/>
              </a:spcAft>
              <a:buNone/>
              <a:defRPr sz="1400">
                <a:latin typeface="Fjalla One"/>
                <a:ea typeface="Fjalla One"/>
                <a:cs typeface="Fjalla One"/>
                <a:sym typeface="Fjalla One"/>
              </a:defRPr>
            </a:lvl3pPr>
            <a:lvl4pPr lvl="3" algn="ctr" rtl="0">
              <a:lnSpc>
                <a:spcPct val="100000"/>
              </a:lnSpc>
              <a:spcBef>
                <a:spcPts val="0"/>
              </a:spcBef>
              <a:spcAft>
                <a:spcPts val="0"/>
              </a:spcAft>
              <a:buNone/>
              <a:defRPr sz="1400">
                <a:latin typeface="Fjalla One"/>
                <a:ea typeface="Fjalla One"/>
                <a:cs typeface="Fjalla One"/>
                <a:sym typeface="Fjalla One"/>
              </a:defRPr>
            </a:lvl4pPr>
            <a:lvl5pPr lvl="4" algn="ctr" rtl="0">
              <a:lnSpc>
                <a:spcPct val="100000"/>
              </a:lnSpc>
              <a:spcBef>
                <a:spcPts val="0"/>
              </a:spcBef>
              <a:spcAft>
                <a:spcPts val="0"/>
              </a:spcAft>
              <a:buNone/>
              <a:defRPr sz="1400">
                <a:latin typeface="Fjalla One"/>
                <a:ea typeface="Fjalla One"/>
                <a:cs typeface="Fjalla One"/>
                <a:sym typeface="Fjalla One"/>
              </a:defRPr>
            </a:lvl5pPr>
            <a:lvl6pPr lvl="5" algn="ctr" rtl="0">
              <a:lnSpc>
                <a:spcPct val="100000"/>
              </a:lnSpc>
              <a:spcBef>
                <a:spcPts val="0"/>
              </a:spcBef>
              <a:spcAft>
                <a:spcPts val="0"/>
              </a:spcAft>
              <a:buNone/>
              <a:defRPr sz="1400">
                <a:latin typeface="Fjalla One"/>
                <a:ea typeface="Fjalla One"/>
                <a:cs typeface="Fjalla One"/>
                <a:sym typeface="Fjalla One"/>
              </a:defRPr>
            </a:lvl6pPr>
            <a:lvl7pPr lvl="6" algn="ctr" rtl="0">
              <a:lnSpc>
                <a:spcPct val="100000"/>
              </a:lnSpc>
              <a:spcBef>
                <a:spcPts val="0"/>
              </a:spcBef>
              <a:spcAft>
                <a:spcPts val="0"/>
              </a:spcAft>
              <a:buNone/>
              <a:defRPr sz="1400">
                <a:latin typeface="Fjalla One"/>
                <a:ea typeface="Fjalla One"/>
                <a:cs typeface="Fjalla One"/>
                <a:sym typeface="Fjalla One"/>
              </a:defRPr>
            </a:lvl7pPr>
            <a:lvl8pPr lvl="7" algn="ctr" rtl="0">
              <a:lnSpc>
                <a:spcPct val="100000"/>
              </a:lnSpc>
              <a:spcBef>
                <a:spcPts val="0"/>
              </a:spcBef>
              <a:spcAft>
                <a:spcPts val="0"/>
              </a:spcAft>
              <a:buNone/>
              <a:defRPr sz="1400">
                <a:latin typeface="Fjalla One"/>
                <a:ea typeface="Fjalla One"/>
                <a:cs typeface="Fjalla One"/>
                <a:sym typeface="Fjalla One"/>
              </a:defRPr>
            </a:lvl8pPr>
            <a:lvl9pPr lvl="8" algn="ctr" rtl="0">
              <a:lnSpc>
                <a:spcPct val="100000"/>
              </a:lnSpc>
              <a:spcBef>
                <a:spcPts val="0"/>
              </a:spcBef>
              <a:spcAft>
                <a:spcPts val="0"/>
              </a:spcAft>
              <a:buNone/>
              <a:defRPr sz="1400">
                <a:latin typeface="Fjalla One"/>
                <a:ea typeface="Fjalla One"/>
                <a:cs typeface="Fjalla One"/>
                <a:sym typeface="Fjalla One"/>
              </a:defRPr>
            </a:lvl9pPr>
          </a:lstStyle>
          <a:p>
            <a:endParaRPr/>
          </a:p>
        </p:txBody>
      </p:sp>
      <p:sp>
        <p:nvSpPr>
          <p:cNvPr id="76" name="Google Shape;76;p17"/>
          <p:cNvSpPr txBox="1">
            <a:spLocks noGrp="1"/>
          </p:cNvSpPr>
          <p:nvPr>
            <p:ph type="subTitle" idx="2"/>
          </p:nvPr>
        </p:nvSpPr>
        <p:spPr>
          <a:xfrm>
            <a:off x="709400" y="1888288"/>
            <a:ext cx="2016300" cy="869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200"/>
            </a:lvl1pPr>
            <a:lvl2pPr lvl="1" algn="ctr" rtl="0">
              <a:lnSpc>
                <a:spcPct val="100000"/>
              </a:lnSpc>
              <a:spcBef>
                <a:spcPts val="0"/>
              </a:spcBef>
              <a:spcAft>
                <a:spcPts val="0"/>
              </a:spcAft>
              <a:buNone/>
              <a:defRPr sz="1200"/>
            </a:lvl2pPr>
            <a:lvl3pPr lvl="2" algn="ctr" rtl="0">
              <a:lnSpc>
                <a:spcPct val="100000"/>
              </a:lnSpc>
              <a:spcBef>
                <a:spcPts val="0"/>
              </a:spcBef>
              <a:spcAft>
                <a:spcPts val="0"/>
              </a:spcAft>
              <a:buNone/>
              <a:defRPr sz="1200"/>
            </a:lvl3pPr>
            <a:lvl4pPr lvl="3" algn="ctr" rtl="0">
              <a:lnSpc>
                <a:spcPct val="100000"/>
              </a:lnSpc>
              <a:spcBef>
                <a:spcPts val="0"/>
              </a:spcBef>
              <a:spcAft>
                <a:spcPts val="0"/>
              </a:spcAft>
              <a:buNone/>
              <a:defRPr sz="1200"/>
            </a:lvl4pPr>
            <a:lvl5pPr lvl="4" algn="ctr" rtl="0">
              <a:lnSpc>
                <a:spcPct val="100000"/>
              </a:lnSpc>
              <a:spcBef>
                <a:spcPts val="0"/>
              </a:spcBef>
              <a:spcAft>
                <a:spcPts val="0"/>
              </a:spcAft>
              <a:buNone/>
              <a:defRPr sz="1200"/>
            </a:lvl5pPr>
            <a:lvl6pPr lvl="5" algn="ctr" rtl="0">
              <a:lnSpc>
                <a:spcPct val="100000"/>
              </a:lnSpc>
              <a:spcBef>
                <a:spcPts val="0"/>
              </a:spcBef>
              <a:spcAft>
                <a:spcPts val="0"/>
              </a:spcAft>
              <a:buNone/>
              <a:defRPr sz="1200"/>
            </a:lvl6pPr>
            <a:lvl7pPr lvl="6" algn="ctr" rtl="0">
              <a:lnSpc>
                <a:spcPct val="100000"/>
              </a:lnSpc>
              <a:spcBef>
                <a:spcPts val="0"/>
              </a:spcBef>
              <a:spcAft>
                <a:spcPts val="0"/>
              </a:spcAft>
              <a:buNone/>
              <a:defRPr sz="1200"/>
            </a:lvl7pPr>
            <a:lvl8pPr lvl="7" algn="ctr" rtl="0">
              <a:lnSpc>
                <a:spcPct val="100000"/>
              </a:lnSpc>
              <a:spcBef>
                <a:spcPts val="0"/>
              </a:spcBef>
              <a:spcAft>
                <a:spcPts val="0"/>
              </a:spcAft>
              <a:buNone/>
              <a:defRPr sz="1200"/>
            </a:lvl8pPr>
            <a:lvl9pPr lvl="8" algn="ctr" rtl="0">
              <a:lnSpc>
                <a:spcPct val="100000"/>
              </a:lnSpc>
              <a:spcBef>
                <a:spcPts val="0"/>
              </a:spcBef>
              <a:spcAft>
                <a:spcPts val="0"/>
              </a:spcAft>
              <a:buNone/>
              <a:defRPr sz="1200"/>
            </a:lvl9pPr>
          </a:lstStyle>
          <a:p>
            <a:endParaRPr/>
          </a:p>
        </p:txBody>
      </p:sp>
      <p:sp>
        <p:nvSpPr>
          <p:cNvPr id="77" name="Google Shape;77;p17"/>
          <p:cNvSpPr txBox="1">
            <a:spLocks noGrp="1"/>
          </p:cNvSpPr>
          <p:nvPr>
            <p:ph type="subTitle" idx="3"/>
          </p:nvPr>
        </p:nvSpPr>
        <p:spPr>
          <a:xfrm>
            <a:off x="3563747" y="1548950"/>
            <a:ext cx="2016300" cy="3351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solidFill>
                  <a:srgbClr val="323C40"/>
                </a:solidFill>
                <a:latin typeface="Fjalla One"/>
                <a:ea typeface="Fjalla One"/>
                <a:cs typeface="Fjalla One"/>
                <a:sym typeface="Fjalla One"/>
              </a:defRPr>
            </a:lvl1pPr>
            <a:lvl2pPr lvl="1" algn="ctr" rtl="0">
              <a:lnSpc>
                <a:spcPct val="100000"/>
              </a:lnSpc>
              <a:spcBef>
                <a:spcPts val="0"/>
              </a:spcBef>
              <a:spcAft>
                <a:spcPts val="0"/>
              </a:spcAft>
              <a:buNone/>
              <a:defRPr sz="1400">
                <a:solidFill>
                  <a:srgbClr val="323C40"/>
                </a:solidFill>
                <a:latin typeface="Fjalla One"/>
                <a:ea typeface="Fjalla One"/>
                <a:cs typeface="Fjalla One"/>
                <a:sym typeface="Fjalla One"/>
              </a:defRPr>
            </a:lvl2pPr>
            <a:lvl3pPr lvl="2" algn="ctr" rtl="0">
              <a:lnSpc>
                <a:spcPct val="100000"/>
              </a:lnSpc>
              <a:spcBef>
                <a:spcPts val="0"/>
              </a:spcBef>
              <a:spcAft>
                <a:spcPts val="0"/>
              </a:spcAft>
              <a:buNone/>
              <a:defRPr sz="1400">
                <a:solidFill>
                  <a:srgbClr val="323C40"/>
                </a:solidFill>
                <a:latin typeface="Fjalla One"/>
                <a:ea typeface="Fjalla One"/>
                <a:cs typeface="Fjalla One"/>
                <a:sym typeface="Fjalla One"/>
              </a:defRPr>
            </a:lvl3pPr>
            <a:lvl4pPr lvl="3" algn="ctr" rtl="0">
              <a:lnSpc>
                <a:spcPct val="100000"/>
              </a:lnSpc>
              <a:spcBef>
                <a:spcPts val="0"/>
              </a:spcBef>
              <a:spcAft>
                <a:spcPts val="0"/>
              </a:spcAft>
              <a:buNone/>
              <a:defRPr sz="1400">
                <a:solidFill>
                  <a:srgbClr val="323C40"/>
                </a:solidFill>
                <a:latin typeface="Fjalla One"/>
                <a:ea typeface="Fjalla One"/>
                <a:cs typeface="Fjalla One"/>
                <a:sym typeface="Fjalla One"/>
              </a:defRPr>
            </a:lvl4pPr>
            <a:lvl5pPr lvl="4" algn="ctr" rtl="0">
              <a:lnSpc>
                <a:spcPct val="100000"/>
              </a:lnSpc>
              <a:spcBef>
                <a:spcPts val="0"/>
              </a:spcBef>
              <a:spcAft>
                <a:spcPts val="0"/>
              </a:spcAft>
              <a:buNone/>
              <a:defRPr sz="1400">
                <a:solidFill>
                  <a:srgbClr val="323C40"/>
                </a:solidFill>
                <a:latin typeface="Fjalla One"/>
                <a:ea typeface="Fjalla One"/>
                <a:cs typeface="Fjalla One"/>
                <a:sym typeface="Fjalla One"/>
              </a:defRPr>
            </a:lvl5pPr>
            <a:lvl6pPr lvl="5" algn="ctr" rtl="0">
              <a:lnSpc>
                <a:spcPct val="100000"/>
              </a:lnSpc>
              <a:spcBef>
                <a:spcPts val="0"/>
              </a:spcBef>
              <a:spcAft>
                <a:spcPts val="0"/>
              </a:spcAft>
              <a:buNone/>
              <a:defRPr sz="1400">
                <a:solidFill>
                  <a:srgbClr val="323C40"/>
                </a:solidFill>
                <a:latin typeface="Fjalla One"/>
                <a:ea typeface="Fjalla One"/>
                <a:cs typeface="Fjalla One"/>
                <a:sym typeface="Fjalla One"/>
              </a:defRPr>
            </a:lvl6pPr>
            <a:lvl7pPr lvl="6" algn="ctr" rtl="0">
              <a:lnSpc>
                <a:spcPct val="100000"/>
              </a:lnSpc>
              <a:spcBef>
                <a:spcPts val="0"/>
              </a:spcBef>
              <a:spcAft>
                <a:spcPts val="0"/>
              </a:spcAft>
              <a:buNone/>
              <a:defRPr sz="1400">
                <a:solidFill>
                  <a:srgbClr val="323C40"/>
                </a:solidFill>
                <a:latin typeface="Fjalla One"/>
                <a:ea typeface="Fjalla One"/>
                <a:cs typeface="Fjalla One"/>
                <a:sym typeface="Fjalla One"/>
              </a:defRPr>
            </a:lvl7pPr>
            <a:lvl8pPr lvl="7" algn="ctr" rtl="0">
              <a:lnSpc>
                <a:spcPct val="100000"/>
              </a:lnSpc>
              <a:spcBef>
                <a:spcPts val="0"/>
              </a:spcBef>
              <a:spcAft>
                <a:spcPts val="0"/>
              </a:spcAft>
              <a:buNone/>
              <a:defRPr sz="1400">
                <a:solidFill>
                  <a:srgbClr val="323C40"/>
                </a:solidFill>
                <a:latin typeface="Fjalla One"/>
                <a:ea typeface="Fjalla One"/>
                <a:cs typeface="Fjalla One"/>
                <a:sym typeface="Fjalla One"/>
              </a:defRPr>
            </a:lvl8pPr>
            <a:lvl9pPr lvl="8" algn="ctr" rtl="0">
              <a:lnSpc>
                <a:spcPct val="100000"/>
              </a:lnSpc>
              <a:spcBef>
                <a:spcPts val="0"/>
              </a:spcBef>
              <a:spcAft>
                <a:spcPts val="0"/>
              </a:spcAft>
              <a:buNone/>
              <a:defRPr sz="1400">
                <a:solidFill>
                  <a:srgbClr val="323C40"/>
                </a:solidFill>
                <a:latin typeface="Fjalla One"/>
                <a:ea typeface="Fjalla One"/>
                <a:cs typeface="Fjalla One"/>
                <a:sym typeface="Fjalla One"/>
              </a:defRPr>
            </a:lvl9pPr>
          </a:lstStyle>
          <a:p>
            <a:endParaRPr/>
          </a:p>
        </p:txBody>
      </p:sp>
      <p:sp>
        <p:nvSpPr>
          <p:cNvPr id="78" name="Google Shape;78;p17"/>
          <p:cNvSpPr txBox="1">
            <a:spLocks noGrp="1"/>
          </p:cNvSpPr>
          <p:nvPr>
            <p:ph type="subTitle" idx="4"/>
          </p:nvPr>
        </p:nvSpPr>
        <p:spPr>
          <a:xfrm>
            <a:off x="3563744" y="1888288"/>
            <a:ext cx="2016300" cy="869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200">
                <a:solidFill>
                  <a:srgbClr val="323C40"/>
                </a:solidFill>
              </a:defRPr>
            </a:lvl1pPr>
            <a:lvl2pPr lvl="1" algn="ctr" rtl="0">
              <a:lnSpc>
                <a:spcPct val="100000"/>
              </a:lnSpc>
              <a:spcBef>
                <a:spcPts val="0"/>
              </a:spcBef>
              <a:spcAft>
                <a:spcPts val="0"/>
              </a:spcAft>
              <a:buNone/>
              <a:defRPr sz="1200">
                <a:solidFill>
                  <a:srgbClr val="323C40"/>
                </a:solidFill>
              </a:defRPr>
            </a:lvl2pPr>
            <a:lvl3pPr lvl="2" algn="ctr" rtl="0">
              <a:lnSpc>
                <a:spcPct val="100000"/>
              </a:lnSpc>
              <a:spcBef>
                <a:spcPts val="0"/>
              </a:spcBef>
              <a:spcAft>
                <a:spcPts val="0"/>
              </a:spcAft>
              <a:buNone/>
              <a:defRPr sz="1200">
                <a:solidFill>
                  <a:srgbClr val="323C40"/>
                </a:solidFill>
              </a:defRPr>
            </a:lvl3pPr>
            <a:lvl4pPr lvl="3" algn="ctr" rtl="0">
              <a:lnSpc>
                <a:spcPct val="100000"/>
              </a:lnSpc>
              <a:spcBef>
                <a:spcPts val="0"/>
              </a:spcBef>
              <a:spcAft>
                <a:spcPts val="0"/>
              </a:spcAft>
              <a:buNone/>
              <a:defRPr sz="1200">
                <a:solidFill>
                  <a:srgbClr val="323C40"/>
                </a:solidFill>
              </a:defRPr>
            </a:lvl4pPr>
            <a:lvl5pPr lvl="4" algn="ctr" rtl="0">
              <a:lnSpc>
                <a:spcPct val="100000"/>
              </a:lnSpc>
              <a:spcBef>
                <a:spcPts val="0"/>
              </a:spcBef>
              <a:spcAft>
                <a:spcPts val="0"/>
              </a:spcAft>
              <a:buNone/>
              <a:defRPr sz="1200">
                <a:solidFill>
                  <a:srgbClr val="323C40"/>
                </a:solidFill>
              </a:defRPr>
            </a:lvl5pPr>
            <a:lvl6pPr lvl="5" algn="ctr" rtl="0">
              <a:lnSpc>
                <a:spcPct val="100000"/>
              </a:lnSpc>
              <a:spcBef>
                <a:spcPts val="0"/>
              </a:spcBef>
              <a:spcAft>
                <a:spcPts val="0"/>
              </a:spcAft>
              <a:buNone/>
              <a:defRPr sz="1200">
                <a:solidFill>
                  <a:srgbClr val="323C40"/>
                </a:solidFill>
              </a:defRPr>
            </a:lvl6pPr>
            <a:lvl7pPr lvl="6" algn="ctr" rtl="0">
              <a:lnSpc>
                <a:spcPct val="100000"/>
              </a:lnSpc>
              <a:spcBef>
                <a:spcPts val="0"/>
              </a:spcBef>
              <a:spcAft>
                <a:spcPts val="0"/>
              </a:spcAft>
              <a:buNone/>
              <a:defRPr sz="1200">
                <a:solidFill>
                  <a:srgbClr val="323C40"/>
                </a:solidFill>
              </a:defRPr>
            </a:lvl7pPr>
            <a:lvl8pPr lvl="7" algn="ctr" rtl="0">
              <a:lnSpc>
                <a:spcPct val="100000"/>
              </a:lnSpc>
              <a:spcBef>
                <a:spcPts val="0"/>
              </a:spcBef>
              <a:spcAft>
                <a:spcPts val="0"/>
              </a:spcAft>
              <a:buNone/>
              <a:defRPr sz="1200">
                <a:solidFill>
                  <a:srgbClr val="323C40"/>
                </a:solidFill>
              </a:defRPr>
            </a:lvl8pPr>
            <a:lvl9pPr lvl="8" algn="ctr" rtl="0">
              <a:lnSpc>
                <a:spcPct val="100000"/>
              </a:lnSpc>
              <a:spcBef>
                <a:spcPts val="0"/>
              </a:spcBef>
              <a:spcAft>
                <a:spcPts val="0"/>
              </a:spcAft>
              <a:buNone/>
              <a:defRPr sz="1200">
                <a:solidFill>
                  <a:srgbClr val="323C40"/>
                </a:solidFill>
              </a:defRPr>
            </a:lvl9pPr>
          </a:lstStyle>
          <a:p>
            <a:endParaRPr/>
          </a:p>
        </p:txBody>
      </p:sp>
      <p:sp>
        <p:nvSpPr>
          <p:cNvPr id="79" name="Google Shape;79;p17"/>
          <p:cNvSpPr txBox="1">
            <a:spLocks noGrp="1"/>
          </p:cNvSpPr>
          <p:nvPr>
            <p:ph type="subTitle" idx="5"/>
          </p:nvPr>
        </p:nvSpPr>
        <p:spPr>
          <a:xfrm>
            <a:off x="6418098" y="1548950"/>
            <a:ext cx="2016300" cy="3351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latin typeface="Fjalla One"/>
                <a:ea typeface="Fjalla One"/>
                <a:cs typeface="Fjalla One"/>
                <a:sym typeface="Fjalla One"/>
              </a:defRPr>
            </a:lvl1pPr>
            <a:lvl2pPr lvl="1" algn="ctr" rtl="0">
              <a:lnSpc>
                <a:spcPct val="100000"/>
              </a:lnSpc>
              <a:spcBef>
                <a:spcPts val="0"/>
              </a:spcBef>
              <a:spcAft>
                <a:spcPts val="0"/>
              </a:spcAft>
              <a:buNone/>
              <a:defRPr sz="1400">
                <a:latin typeface="Fjalla One"/>
                <a:ea typeface="Fjalla One"/>
                <a:cs typeface="Fjalla One"/>
                <a:sym typeface="Fjalla One"/>
              </a:defRPr>
            </a:lvl2pPr>
            <a:lvl3pPr lvl="2" algn="ctr" rtl="0">
              <a:lnSpc>
                <a:spcPct val="100000"/>
              </a:lnSpc>
              <a:spcBef>
                <a:spcPts val="0"/>
              </a:spcBef>
              <a:spcAft>
                <a:spcPts val="0"/>
              </a:spcAft>
              <a:buNone/>
              <a:defRPr sz="1400">
                <a:latin typeface="Fjalla One"/>
                <a:ea typeface="Fjalla One"/>
                <a:cs typeface="Fjalla One"/>
                <a:sym typeface="Fjalla One"/>
              </a:defRPr>
            </a:lvl3pPr>
            <a:lvl4pPr lvl="3" algn="ctr" rtl="0">
              <a:lnSpc>
                <a:spcPct val="100000"/>
              </a:lnSpc>
              <a:spcBef>
                <a:spcPts val="0"/>
              </a:spcBef>
              <a:spcAft>
                <a:spcPts val="0"/>
              </a:spcAft>
              <a:buNone/>
              <a:defRPr sz="1400">
                <a:latin typeface="Fjalla One"/>
                <a:ea typeface="Fjalla One"/>
                <a:cs typeface="Fjalla One"/>
                <a:sym typeface="Fjalla One"/>
              </a:defRPr>
            </a:lvl4pPr>
            <a:lvl5pPr lvl="4" algn="ctr" rtl="0">
              <a:lnSpc>
                <a:spcPct val="100000"/>
              </a:lnSpc>
              <a:spcBef>
                <a:spcPts val="0"/>
              </a:spcBef>
              <a:spcAft>
                <a:spcPts val="0"/>
              </a:spcAft>
              <a:buNone/>
              <a:defRPr sz="1400">
                <a:latin typeface="Fjalla One"/>
                <a:ea typeface="Fjalla One"/>
                <a:cs typeface="Fjalla One"/>
                <a:sym typeface="Fjalla One"/>
              </a:defRPr>
            </a:lvl5pPr>
            <a:lvl6pPr lvl="5" algn="ctr" rtl="0">
              <a:lnSpc>
                <a:spcPct val="100000"/>
              </a:lnSpc>
              <a:spcBef>
                <a:spcPts val="0"/>
              </a:spcBef>
              <a:spcAft>
                <a:spcPts val="0"/>
              </a:spcAft>
              <a:buNone/>
              <a:defRPr sz="1400">
                <a:latin typeface="Fjalla One"/>
                <a:ea typeface="Fjalla One"/>
                <a:cs typeface="Fjalla One"/>
                <a:sym typeface="Fjalla One"/>
              </a:defRPr>
            </a:lvl6pPr>
            <a:lvl7pPr lvl="6" algn="ctr" rtl="0">
              <a:lnSpc>
                <a:spcPct val="100000"/>
              </a:lnSpc>
              <a:spcBef>
                <a:spcPts val="0"/>
              </a:spcBef>
              <a:spcAft>
                <a:spcPts val="0"/>
              </a:spcAft>
              <a:buNone/>
              <a:defRPr sz="1400">
                <a:latin typeface="Fjalla One"/>
                <a:ea typeface="Fjalla One"/>
                <a:cs typeface="Fjalla One"/>
                <a:sym typeface="Fjalla One"/>
              </a:defRPr>
            </a:lvl7pPr>
            <a:lvl8pPr lvl="7" algn="ctr" rtl="0">
              <a:lnSpc>
                <a:spcPct val="100000"/>
              </a:lnSpc>
              <a:spcBef>
                <a:spcPts val="0"/>
              </a:spcBef>
              <a:spcAft>
                <a:spcPts val="0"/>
              </a:spcAft>
              <a:buNone/>
              <a:defRPr sz="1400">
                <a:latin typeface="Fjalla One"/>
                <a:ea typeface="Fjalla One"/>
                <a:cs typeface="Fjalla One"/>
                <a:sym typeface="Fjalla One"/>
              </a:defRPr>
            </a:lvl8pPr>
            <a:lvl9pPr lvl="8" algn="ctr" rtl="0">
              <a:lnSpc>
                <a:spcPct val="100000"/>
              </a:lnSpc>
              <a:spcBef>
                <a:spcPts val="0"/>
              </a:spcBef>
              <a:spcAft>
                <a:spcPts val="0"/>
              </a:spcAft>
              <a:buNone/>
              <a:defRPr sz="1400">
                <a:latin typeface="Fjalla One"/>
                <a:ea typeface="Fjalla One"/>
                <a:cs typeface="Fjalla One"/>
                <a:sym typeface="Fjalla One"/>
              </a:defRPr>
            </a:lvl9pPr>
          </a:lstStyle>
          <a:p>
            <a:endParaRPr/>
          </a:p>
        </p:txBody>
      </p:sp>
      <p:sp>
        <p:nvSpPr>
          <p:cNvPr id="80" name="Google Shape;80;p17"/>
          <p:cNvSpPr txBox="1">
            <a:spLocks noGrp="1"/>
          </p:cNvSpPr>
          <p:nvPr>
            <p:ph type="subTitle" idx="6"/>
          </p:nvPr>
        </p:nvSpPr>
        <p:spPr>
          <a:xfrm>
            <a:off x="6418091" y="1888288"/>
            <a:ext cx="2016300" cy="869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200"/>
            </a:lvl1pPr>
            <a:lvl2pPr lvl="1" algn="ctr" rtl="0">
              <a:lnSpc>
                <a:spcPct val="100000"/>
              </a:lnSpc>
              <a:spcBef>
                <a:spcPts val="0"/>
              </a:spcBef>
              <a:spcAft>
                <a:spcPts val="0"/>
              </a:spcAft>
              <a:buNone/>
              <a:defRPr sz="1200"/>
            </a:lvl2pPr>
            <a:lvl3pPr lvl="2" algn="ctr" rtl="0">
              <a:lnSpc>
                <a:spcPct val="100000"/>
              </a:lnSpc>
              <a:spcBef>
                <a:spcPts val="0"/>
              </a:spcBef>
              <a:spcAft>
                <a:spcPts val="0"/>
              </a:spcAft>
              <a:buNone/>
              <a:defRPr sz="1200"/>
            </a:lvl3pPr>
            <a:lvl4pPr lvl="3" algn="ctr" rtl="0">
              <a:lnSpc>
                <a:spcPct val="100000"/>
              </a:lnSpc>
              <a:spcBef>
                <a:spcPts val="0"/>
              </a:spcBef>
              <a:spcAft>
                <a:spcPts val="0"/>
              </a:spcAft>
              <a:buNone/>
              <a:defRPr sz="1200"/>
            </a:lvl4pPr>
            <a:lvl5pPr lvl="4" algn="ctr" rtl="0">
              <a:lnSpc>
                <a:spcPct val="100000"/>
              </a:lnSpc>
              <a:spcBef>
                <a:spcPts val="0"/>
              </a:spcBef>
              <a:spcAft>
                <a:spcPts val="0"/>
              </a:spcAft>
              <a:buNone/>
              <a:defRPr sz="1200"/>
            </a:lvl5pPr>
            <a:lvl6pPr lvl="5" algn="ctr" rtl="0">
              <a:lnSpc>
                <a:spcPct val="100000"/>
              </a:lnSpc>
              <a:spcBef>
                <a:spcPts val="0"/>
              </a:spcBef>
              <a:spcAft>
                <a:spcPts val="0"/>
              </a:spcAft>
              <a:buNone/>
              <a:defRPr sz="1200"/>
            </a:lvl6pPr>
            <a:lvl7pPr lvl="6" algn="ctr" rtl="0">
              <a:lnSpc>
                <a:spcPct val="100000"/>
              </a:lnSpc>
              <a:spcBef>
                <a:spcPts val="0"/>
              </a:spcBef>
              <a:spcAft>
                <a:spcPts val="0"/>
              </a:spcAft>
              <a:buNone/>
              <a:defRPr sz="1200"/>
            </a:lvl7pPr>
            <a:lvl8pPr lvl="7" algn="ctr" rtl="0">
              <a:lnSpc>
                <a:spcPct val="100000"/>
              </a:lnSpc>
              <a:spcBef>
                <a:spcPts val="0"/>
              </a:spcBef>
              <a:spcAft>
                <a:spcPts val="0"/>
              </a:spcAft>
              <a:buNone/>
              <a:defRPr sz="1200"/>
            </a:lvl8pPr>
            <a:lvl9pPr lvl="8" algn="ctr" rtl="0">
              <a:lnSpc>
                <a:spcPct val="100000"/>
              </a:lnSpc>
              <a:spcBef>
                <a:spcPts val="0"/>
              </a:spcBef>
              <a:spcAft>
                <a:spcPts val="0"/>
              </a:spcAft>
              <a:buNone/>
              <a:defRPr sz="1200"/>
            </a:lvl9pPr>
          </a:lstStyle>
          <a:p>
            <a:endParaRPr/>
          </a:p>
        </p:txBody>
      </p:sp>
      <p:sp>
        <p:nvSpPr>
          <p:cNvPr id="81" name="Google Shape;81;p17"/>
          <p:cNvSpPr txBox="1">
            <a:spLocks noGrp="1"/>
          </p:cNvSpPr>
          <p:nvPr>
            <p:ph type="subTitle" idx="7"/>
          </p:nvPr>
        </p:nvSpPr>
        <p:spPr>
          <a:xfrm>
            <a:off x="709400" y="3087331"/>
            <a:ext cx="2016300" cy="3351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latin typeface="Fjalla One"/>
                <a:ea typeface="Fjalla One"/>
                <a:cs typeface="Fjalla One"/>
                <a:sym typeface="Fjalla One"/>
              </a:defRPr>
            </a:lvl1pPr>
            <a:lvl2pPr lvl="1" algn="ctr" rtl="0">
              <a:lnSpc>
                <a:spcPct val="100000"/>
              </a:lnSpc>
              <a:spcBef>
                <a:spcPts val="0"/>
              </a:spcBef>
              <a:spcAft>
                <a:spcPts val="0"/>
              </a:spcAft>
              <a:buNone/>
              <a:defRPr sz="1400">
                <a:latin typeface="Fjalla One"/>
                <a:ea typeface="Fjalla One"/>
                <a:cs typeface="Fjalla One"/>
                <a:sym typeface="Fjalla One"/>
              </a:defRPr>
            </a:lvl2pPr>
            <a:lvl3pPr lvl="2" algn="ctr" rtl="0">
              <a:lnSpc>
                <a:spcPct val="100000"/>
              </a:lnSpc>
              <a:spcBef>
                <a:spcPts val="0"/>
              </a:spcBef>
              <a:spcAft>
                <a:spcPts val="0"/>
              </a:spcAft>
              <a:buNone/>
              <a:defRPr sz="1400">
                <a:latin typeface="Fjalla One"/>
                <a:ea typeface="Fjalla One"/>
                <a:cs typeface="Fjalla One"/>
                <a:sym typeface="Fjalla One"/>
              </a:defRPr>
            </a:lvl3pPr>
            <a:lvl4pPr lvl="3" algn="ctr" rtl="0">
              <a:lnSpc>
                <a:spcPct val="100000"/>
              </a:lnSpc>
              <a:spcBef>
                <a:spcPts val="0"/>
              </a:spcBef>
              <a:spcAft>
                <a:spcPts val="0"/>
              </a:spcAft>
              <a:buNone/>
              <a:defRPr sz="1400">
                <a:latin typeface="Fjalla One"/>
                <a:ea typeface="Fjalla One"/>
                <a:cs typeface="Fjalla One"/>
                <a:sym typeface="Fjalla One"/>
              </a:defRPr>
            </a:lvl4pPr>
            <a:lvl5pPr lvl="4" algn="ctr" rtl="0">
              <a:lnSpc>
                <a:spcPct val="100000"/>
              </a:lnSpc>
              <a:spcBef>
                <a:spcPts val="0"/>
              </a:spcBef>
              <a:spcAft>
                <a:spcPts val="0"/>
              </a:spcAft>
              <a:buNone/>
              <a:defRPr sz="1400">
                <a:latin typeface="Fjalla One"/>
                <a:ea typeface="Fjalla One"/>
                <a:cs typeface="Fjalla One"/>
                <a:sym typeface="Fjalla One"/>
              </a:defRPr>
            </a:lvl5pPr>
            <a:lvl6pPr lvl="5" algn="ctr" rtl="0">
              <a:lnSpc>
                <a:spcPct val="100000"/>
              </a:lnSpc>
              <a:spcBef>
                <a:spcPts val="0"/>
              </a:spcBef>
              <a:spcAft>
                <a:spcPts val="0"/>
              </a:spcAft>
              <a:buNone/>
              <a:defRPr sz="1400">
                <a:latin typeface="Fjalla One"/>
                <a:ea typeface="Fjalla One"/>
                <a:cs typeface="Fjalla One"/>
                <a:sym typeface="Fjalla One"/>
              </a:defRPr>
            </a:lvl6pPr>
            <a:lvl7pPr lvl="6" algn="ctr" rtl="0">
              <a:lnSpc>
                <a:spcPct val="100000"/>
              </a:lnSpc>
              <a:spcBef>
                <a:spcPts val="0"/>
              </a:spcBef>
              <a:spcAft>
                <a:spcPts val="0"/>
              </a:spcAft>
              <a:buNone/>
              <a:defRPr sz="1400">
                <a:latin typeface="Fjalla One"/>
                <a:ea typeface="Fjalla One"/>
                <a:cs typeface="Fjalla One"/>
                <a:sym typeface="Fjalla One"/>
              </a:defRPr>
            </a:lvl7pPr>
            <a:lvl8pPr lvl="7" algn="ctr" rtl="0">
              <a:lnSpc>
                <a:spcPct val="100000"/>
              </a:lnSpc>
              <a:spcBef>
                <a:spcPts val="0"/>
              </a:spcBef>
              <a:spcAft>
                <a:spcPts val="0"/>
              </a:spcAft>
              <a:buNone/>
              <a:defRPr sz="1400">
                <a:latin typeface="Fjalla One"/>
                <a:ea typeface="Fjalla One"/>
                <a:cs typeface="Fjalla One"/>
                <a:sym typeface="Fjalla One"/>
              </a:defRPr>
            </a:lvl8pPr>
            <a:lvl9pPr lvl="8" algn="ctr" rtl="0">
              <a:lnSpc>
                <a:spcPct val="100000"/>
              </a:lnSpc>
              <a:spcBef>
                <a:spcPts val="0"/>
              </a:spcBef>
              <a:spcAft>
                <a:spcPts val="0"/>
              </a:spcAft>
              <a:buNone/>
              <a:defRPr sz="1400">
                <a:latin typeface="Fjalla One"/>
                <a:ea typeface="Fjalla One"/>
                <a:cs typeface="Fjalla One"/>
                <a:sym typeface="Fjalla One"/>
              </a:defRPr>
            </a:lvl9pPr>
          </a:lstStyle>
          <a:p>
            <a:endParaRPr/>
          </a:p>
        </p:txBody>
      </p:sp>
      <p:sp>
        <p:nvSpPr>
          <p:cNvPr id="82" name="Google Shape;82;p17"/>
          <p:cNvSpPr txBox="1">
            <a:spLocks noGrp="1"/>
          </p:cNvSpPr>
          <p:nvPr>
            <p:ph type="subTitle" idx="8"/>
          </p:nvPr>
        </p:nvSpPr>
        <p:spPr>
          <a:xfrm>
            <a:off x="709400" y="3426825"/>
            <a:ext cx="2016300" cy="869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200"/>
            </a:lvl1pPr>
            <a:lvl2pPr lvl="1" algn="ctr" rtl="0">
              <a:lnSpc>
                <a:spcPct val="100000"/>
              </a:lnSpc>
              <a:spcBef>
                <a:spcPts val="0"/>
              </a:spcBef>
              <a:spcAft>
                <a:spcPts val="0"/>
              </a:spcAft>
              <a:buNone/>
              <a:defRPr sz="1200"/>
            </a:lvl2pPr>
            <a:lvl3pPr lvl="2" algn="ctr" rtl="0">
              <a:lnSpc>
                <a:spcPct val="100000"/>
              </a:lnSpc>
              <a:spcBef>
                <a:spcPts val="0"/>
              </a:spcBef>
              <a:spcAft>
                <a:spcPts val="0"/>
              </a:spcAft>
              <a:buNone/>
              <a:defRPr sz="1200"/>
            </a:lvl3pPr>
            <a:lvl4pPr lvl="3" algn="ctr" rtl="0">
              <a:lnSpc>
                <a:spcPct val="100000"/>
              </a:lnSpc>
              <a:spcBef>
                <a:spcPts val="0"/>
              </a:spcBef>
              <a:spcAft>
                <a:spcPts val="0"/>
              </a:spcAft>
              <a:buNone/>
              <a:defRPr sz="1200"/>
            </a:lvl4pPr>
            <a:lvl5pPr lvl="4" algn="ctr" rtl="0">
              <a:lnSpc>
                <a:spcPct val="100000"/>
              </a:lnSpc>
              <a:spcBef>
                <a:spcPts val="0"/>
              </a:spcBef>
              <a:spcAft>
                <a:spcPts val="0"/>
              </a:spcAft>
              <a:buNone/>
              <a:defRPr sz="1200"/>
            </a:lvl5pPr>
            <a:lvl6pPr lvl="5" algn="ctr" rtl="0">
              <a:lnSpc>
                <a:spcPct val="100000"/>
              </a:lnSpc>
              <a:spcBef>
                <a:spcPts val="0"/>
              </a:spcBef>
              <a:spcAft>
                <a:spcPts val="0"/>
              </a:spcAft>
              <a:buNone/>
              <a:defRPr sz="1200"/>
            </a:lvl6pPr>
            <a:lvl7pPr lvl="6" algn="ctr" rtl="0">
              <a:lnSpc>
                <a:spcPct val="100000"/>
              </a:lnSpc>
              <a:spcBef>
                <a:spcPts val="0"/>
              </a:spcBef>
              <a:spcAft>
                <a:spcPts val="0"/>
              </a:spcAft>
              <a:buNone/>
              <a:defRPr sz="1200"/>
            </a:lvl7pPr>
            <a:lvl8pPr lvl="7" algn="ctr" rtl="0">
              <a:lnSpc>
                <a:spcPct val="100000"/>
              </a:lnSpc>
              <a:spcBef>
                <a:spcPts val="0"/>
              </a:spcBef>
              <a:spcAft>
                <a:spcPts val="0"/>
              </a:spcAft>
              <a:buNone/>
              <a:defRPr sz="1200"/>
            </a:lvl8pPr>
            <a:lvl9pPr lvl="8" algn="ctr" rtl="0">
              <a:lnSpc>
                <a:spcPct val="100000"/>
              </a:lnSpc>
              <a:spcBef>
                <a:spcPts val="0"/>
              </a:spcBef>
              <a:spcAft>
                <a:spcPts val="0"/>
              </a:spcAft>
              <a:buNone/>
              <a:defRPr sz="1200"/>
            </a:lvl9pPr>
          </a:lstStyle>
          <a:p>
            <a:endParaRPr/>
          </a:p>
        </p:txBody>
      </p:sp>
      <p:sp>
        <p:nvSpPr>
          <p:cNvPr id="83" name="Google Shape;83;p17"/>
          <p:cNvSpPr txBox="1">
            <a:spLocks noGrp="1"/>
          </p:cNvSpPr>
          <p:nvPr>
            <p:ph type="subTitle" idx="9"/>
          </p:nvPr>
        </p:nvSpPr>
        <p:spPr>
          <a:xfrm>
            <a:off x="3563747" y="3087331"/>
            <a:ext cx="2016300" cy="3351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solidFill>
                  <a:srgbClr val="323C40"/>
                </a:solidFill>
                <a:latin typeface="Fjalla One"/>
                <a:ea typeface="Fjalla One"/>
                <a:cs typeface="Fjalla One"/>
                <a:sym typeface="Fjalla One"/>
              </a:defRPr>
            </a:lvl1pPr>
            <a:lvl2pPr lvl="1" algn="ctr" rtl="0">
              <a:lnSpc>
                <a:spcPct val="100000"/>
              </a:lnSpc>
              <a:spcBef>
                <a:spcPts val="0"/>
              </a:spcBef>
              <a:spcAft>
                <a:spcPts val="0"/>
              </a:spcAft>
              <a:buNone/>
              <a:defRPr sz="1400">
                <a:solidFill>
                  <a:srgbClr val="323C40"/>
                </a:solidFill>
                <a:latin typeface="Fjalla One"/>
                <a:ea typeface="Fjalla One"/>
                <a:cs typeface="Fjalla One"/>
                <a:sym typeface="Fjalla One"/>
              </a:defRPr>
            </a:lvl2pPr>
            <a:lvl3pPr lvl="2" algn="ctr" rtl="0">
              <a:lnSpc>
                <a:spcPct val="100000"/>
              </a:lnSpc>
              <a:spcBef>
                <a:spcPts val="0"/>
              </a:spcBef>
              <a:spcAft>
                <a:spcPts val="0"/>
              </a:spcAft>
              <a:buNone/>
              <a:defRPr sz="1400">
                <a:solidFill>
                  <a:srgbClr val="323C40"/>
                </a:solidFill>
                <a:latin typeface="Fjalla One"/>
                <a:ea typeface="Fjalla One"/>
                <a:cs typeface="Fjalla One"/>
                <a:sym typeface="Fjalla One"/>
              </a:defRPr>
            </a:lvl3pPr>
            <a:lvl4pPr lvl="3" algn="ctr" rtl="0">
              <a:lnSpc>
                <a:spcPct val="100000"/>
              </a:lnSpc>
              <a:spcBef>
                <a:spcPts val="0"/>
              </a:spcBef>
              <a:spcAft>
                <a:spcPts val="0"/>
              </a:spcAft>
              <a:buNone/>
              <a:defRPr sz="1400">
                <a:solidFill>
                  <a:srgbClr val="323C40"/>
                </a:solidFill>
                <a:latin typeface="Fjalla One"/>
                <a:ea typeface="Fjalla One"/>
                <a:cs typeface="Fjalla One"/>
                <a:sym typeface="Fjalla One"/>
              </a:defRPr>
            </a:lvl4pPr>
            <a:lvl5pPr lvl="4" algn="ctr" rtl="0">
              <a:lnSpc>
                <a:spcPct val="100000"/>
              </a:lnSpc>
              <a:spcBef>
                <a:spcPts val="0"/>
              </a:spcBef>
              <a:spcAft>
                <a:spcPts val="0"/>
              </a:spcAft>
              <a:buNone/>
              <a:defRPr sz="1400">
                <a:solidFill>
                  <a:srgbClr val="323C40"/>
                </a:solidFill>
                <a:latin typeface="Fjalla One"/>
                <a:ea typeface="Fjalla One"/>
                <a:cs typeface="Fjalla One"/>
                <a:sym typeface="Fjalla One"/>
              </a:defRPr>
            </a:lvl5pPr>
            <a:lvl6pPr lvl="5" algn="ctr" rtl="0">
              <a:lnSpc>
                <a:spcPct val="100000"/>
              </a:lnSpc>
              <a:spcBef>
                <a:spcPts val="0"/>
              </a:spcBef>
              <a:spcAft>
                <a:spcPts val="0"/>
              </a:spcAft>
              <a:buNone/>
              <a:defRPr sz="1400">
                <a:solidFill>
                  <a:srgbClr val="323C40"/>
                </a:solidFill>
                <a:latin typeface="Fjalla One"/>
                <a:ea typeface="Fjalla One"/>
                <a:cs typeface="Fjalla One"/>
                <a:sym typeface="Fjalla One"/>
              </a:defRPr>
            </a:lvl6pPr>
            <a:lvl7pPr lvl="6" algn="ctr" rtl="0">
              <a:lnSpc>
                <a:spcPct val="100000"/>
              </a:lnSpc>
              <a:spcBef>
                <a:spcPts val="0"/>
              </a:spcBef>
              <a:spcAft>
                <a:spcPts val="0"/>
              </a:spcAft>
              <a:buNone/>
              <a:defRPr sz="1400">
                <a:solidFill>
                  <a:srgbClr val="323C40"/>
                </a:solidFill>
                <a:latin typeface="Fjalla One"/>
                <a:ea typeface="Fjalla One"/>
                <a:cs typeface="Fjalla One"/>
                <a:sym typeface="Fjalla One"/>
              </a:defRPr>
            </a:lvl7pPr>
            <a:lvl8pPr lvl="7" algn="ctr" rtl="0">
              <a:lnSpc>
                <a:spcPct val="100000"/>
              </a:lnSpc>
              <a:spcBef>
                <a:spcPts val="0"/>
              </a:spcBef>
              <a:spcAft>
                <a:spcPts val="0"/>
              </a:spcAft>
              <a:buNone/>
              <a:defRPr sz="1400">
                <a:solidFill>
                  <a:srgbClr val="323C40"/>
                </a:solidFill>
                <a:latin typeface="Fjalla One"/>
                <a:ea typeface="Fjalla One"/>
                <a:cs typeface="Fjalla One"/>
                <a:sym typeface="Fjalla One"/>
              </a:defRPr>
            </a:lvl8pPr>
            <a:lvl9pPr lvl="8" algn="ctr" rtl="0">
              <a:lnSpc>
                <a:spcPct val="100000"/>
              </a:lnSpc>
              <a:spcBef>
                <a:spcPts val="0"/>
              </a:spcBef>
              <a:spcAft>
                <a:spcPts val="0"/>
              </a:spcAft>
              <a:buNone/>
              <a:defRPr sz="1400">
                <a:solidFill>
                  <a:srgbClr val="323C40"/>
                </a:solidFill>
                <a:latin typeface="Fjalla One"/>
                <a:ea typeface="Fjalla One"/>
                <a:cs typeface="Fjalla One"/>
                <a:sym typeface="Fjalla One"/>
              </a:defRPr>
            </a:lvl9pPr>
          </a:lstStyle>
          <a:p>
            <a:endParaRPr/>
          </a:p>
        </p:txBody>
      </p:sp>
      <p:sp>
        <p:nvSpPr>
          <p:cNvPr id="84" name="Google Shape;84;p17"/>
          <p:cNvSpPr txBox="1">
            <a:spLocks noGrp="1"/>
          </p:cNvSpPr>
          <p:nvPr>
            <p:ph type="subTitle" idx="13"/>
          </p:nvPr>
        </p:nvSpPr>
        <p:spPr>
          <a:xfrm>
            <a:off x="3563744" y="3426825"/>
            <a:ext cx="2016300" cy="869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200">
                <a:solidFill>
                  <a:srgbClr val="323C40"/>
                </a:solidFill>
              </a:defRPr>
            </a:lvl1pPr>
            <a:lvl2pPr lvl="1" algn="ctr" rtl="0">
              <a:lnSpc>
                <a:spcPct val="100000"/>
              </a:lnSpc>
              <a:spcBef>
                <a:spcPts val="0"/>
              </a:spcBef>
              <a:spcAft>
                <a:spcPts val="0"/>
              </a:spcAft>
              <a:buNone/>
              <a:defRPr sz="1200">
                <a:solidFill>
                  <a:srgbClr val="323C40"/>
                </a:solidFill>
              </a:defRPr>
            </a:lvl2pPr>
            <a:lvl3pPr lvl="2" algn="ctr" rtl="0">
              <a:lnSpc>
                <a:spcPct val="100000"/>
              </a:lnSpc>
              <a:spcBef>
                <a:spcPts val="0"/>
              </a:spcBef>
              <a:spcAft>
                <a:spcPts val="0"/>
              </a:spcAft>
              <a:buNone/>
              <a:defRPr sz="1200">
                <a:solidFill>
                  <a:srgbClr val="323C40"/>
                </a:solidFill>
              </a:defRPr>
            </a:lvl3pPr>
            <a:lvl4pPr lvl="3" algn="ctr" rtl="0">
              <a:lnSpc>
                <a:spcPct val="100000"/>
              </a:lnSpc>
              <a:spcBef>
                <a:spcPts val="0"/>
              </a:spcBef>
              <a:spcAft>
                <a:spcPts val="0"/>
              </a:spcAft>
              <a:buNone/>
              <a:defRPr sz="1200">
                <a:solidFill>
                  <a:srgbClr val="323C40"/>
                </a:solidFill>
              </a:defRPr>
            </a:lvl4pPr>
            <a:lvl5pPr lvl="4" algn="ctr" rtl="0">
              <a:lnSpc>
                <a:spcPct val="100000"/>
              </a:lnSpc>
              <a:spcBef>
                <a:spcPts val="0"/>
              </a:spcBef>
              <a:spcAft>
                <a:spcPts val="0"/>
              </a:spcAft>
              <a:buNone/>
              <a:defRPr sz="1200">
                <a:solidFill>
                  <a:srgbClr val="323C40"/>
                </a:solidFill>
              </a:defRPr>
            </a:lvl5pPr>
            <a:lvl6pPr lvl="5" algn="ctr" rtl="0">
              <a:lnSpc>
                <a:spcPct val="100000"/>
              </a:lnSpc>
              <a:spcBef>
                <a:spcPts val="0"/>
              </a:spcBef>
              <a:spcAft>
                <a:spcPts val="0"/>
              </a:spcAft>
              <a:buNone/>
              <a:defRPr sz="1200">
                <a:solidFill>
                  <a:srgbClr val="323C40"/>
                </a:solidFill>
              </a:defRPr>
            </a:lvl6pPr>
            <a:lvl7pPr lvl="6" algn="ctr" rtl="0">
              <a:lnSpc>
                <a:spcPct val="100000"/>
              </a:lnSpc>
              <a:spcBef>
                <a:spcPts val="0"/>
              </a:spcBef>
              <a:spcAft>
                <a:spcPts val="0"/>
              </a:spcAft>
              <a:buNone/>
              <a:defRPr sz="1200">
                <a:solidFill>
                  <a:srgbClr val="323C40"/>
                </a:solidFill>
              </a:defRPr>
            </a:lvl7pPr>
            <a:lvl8pPr lvl="7" algn="ctr" rtl="0">
              <a:lnSpc>
                <a:spcPct val="100000"/>
              </a:lnSpc>
              <a:spcBef>
                <a:spcPts val="0"/>
              </a:spcBef>
              <a:spcAft>
                <a:spcPts val="0"/>
              </a:spcAft>
              <a:buNone/>
              <a:defRPr sz="1200">
                <a:solidFill>
                  <a:srgbClr val="323C40"/>
                </a:solidFill>
              </a:defRPr>
            </a:lvl8pPr>
            <a:lvl9pPr lvl="8" algn="ctr" rtl="0">
              <a:lnSpc>
                <a:spcPct val="100000"/>
              </a:lnSpc>
              <a:spcBef>
                <a:spcPts val="0"/>
              </a:spcBef>
              <a:spcAft>
                <a:spcPts val="0"/>
              </a:spcAft>
              <a:buNone/>
              <a:defRPr sz="1200">
                <a:solidFill>
                  <a:srgbClr val="323C40"/>
                </a:solidFill>
              </a:defRPr>
            </a:lvl9pPr>
          </a:lstStyle>
          <a:p>
            <a:endParaRPr/>
          </a:p>
        </p:txBody>
      </p:sp>
      <p:sp>
        <p:nvSpPr>
          <p:cNvPr id="85" name="Google Shape;85;p17"/>
          <p:cNvSpPr txBox="1">
            <a:spLocks noGrp="1"/>
          </p:cNvSpPr>
          <p:nvPr>
            <p:ph type="subTitle" idx="14"/>
          </p:nvPr>
        </p:nvSpPr>
        <p:spPr>
          <a:xfrm>
            <a:off x="6418098" y="3087331"/>
            <a:ext cx="2016300" cy="3351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latin typeface="Fjalla One"/>
                <a:ea typeface="Fjalla One"/>
                <a:cs typeface="Fjalla One"/>
                <a:sym typeface="Fjalla One"/>
              </a:defRPr>
            </a:lvl1pPr>
            <a:lvl2pPr lvl="1" algn="ctr" rtl="0">
              <a:lnSpc>
                <a:spcPct val="100000"/>
              </a:lnSpc>
              <a:spcBef>
                <a:spcPts val="0"/>
              </a:spcBef>
              <a:spcAft>
                <a:spcPts val="0"/>
              </a:spcAft>
              <a:buNone/>
              <a:defRPr sz="1400">
                <a:latin typeface="Fjalla One"/>
                <a:ea typeface="Fjalla One"/>
                <a:cs typeface="Fjalla One"/>
                <a:sym typeface="Fjalla One"/>
              </a:defRPr>
            </a:lvl2pPr>
            <a:lvl3pPr lvl="2" algn="ctr" rtl="0">
              <a:lnSpc>
                <a:spcPct val="100000"/>
              </a:lnSpc>
              <a:spcBef>
                <a:spcPts val="0"/>
              </a:spcBef>
              <a:spcAft>
                <a:spcPts val="0"/>
              </a:spcAft>
              <a:buNone/>
              <a:defRPr sz="1400">
                <a:latin typeface="Fjalla One"/>
                <a:ea typeface="Fjalla One"/>
                <a:cs typeface="Fjalla One"/>
                <a:sym typeface="Fjalla One"/>
              </a:defRPr>
            </a:lvl3pPr>
            <a:lvl4pPr lvl="3" algn="ctr" rtl="0">
              <a:lnSpc>
                <a:spcPct val="100000"/>
              </a:lnSpc>
              <a:spcBef>
                <a:spcPts val="0"/>
              </a:spcBef>
              <a:spcAft>
                <a:spcPts val="0"/>
              </a:spcAft>
              <a:buNone/>
              <a:defRPr sz="1400">
                <a:latin typeface="Fjalla One"/>
                <a:ea typeface="Fjalla One"/>
                <a:cs typeface="Fjalla One"/>
                <a:sym typeface="Fjalla One"/>
              </a:defRPr>
            </a:lvl4pPr>
            <a:lvl5pPr lvl="4" algn="ctr" rtl="0">
              <a:lnSpc>
                <a:spcPct val="100000"/>
              </a:lnSpc>
              <a:spcBef>
                <a:spcPts val="0"/>
              </a:spcBef>
              <a:spcAft>
                <a:spcPts val="0"/>
              </a:spcAft>
              <a:buNone/>
              <a:defRPr sz="1400">
                <a:latin typeface="Fjalla One"/>
                <a:ea typeface="Fjalla One"/>
                <a:cs typeface="Fjalla One"/>
                <a:sym typeface="Fjalla One"/>
              </a:defRPr>
            </a:lvl5pPr>
            <a:lvl6pPr lvl="5" algn="ctr" rtl="0">
              <a:lnSpc>
                <a:spcPct val="100000"/>
              </a:lnSpc>
              <a:spcBef>
                <a:spcPts val="0"/>
              </a:spcBef>
              <a:spcAft>
                <a:spcPts val="0"/>
              </a:spcAft>
              <a:buNone/>
              <a:defRPr sz="1400">
                <a:latin typeface="Fjalla One"/>
                <a:ea typeface="Fjalla One"/>
                <a:cs typeface="Fjalla One"/>
                <a:sym typeface="Fjalla One"/>
              </a:defRPr>
            </a:lvl6pPr>
            <a:lvl7pPr lvl="6" algn="ctr" rtl="0">
              <a:lnSpc>
                <a:spcPct val="100000"/>
              </a:lnSpc>
              <a:spcBef>
                <a:spcPts val="0"/>
              </a:spcBef>
              <a:spcAft>
                <a:spcPts val="0"/>
              </a:spcAft>
              <a:buNone/>
              <a:defRPr sz="1400">
                <a:latin typeface="Fjalla One"/>
                <a:ea typeface="Fjalla One"/>
                <a:cs typeface="Fjalla One"/>
                <a:sym typeface="Fjalla One"/>
              </a:defRPr>
            </a:lvl7pPr>
            <a:lvl8pPr lvl="7" algn="ctr" rtl="0">
              <a:lnSpc>
                <a:spcPct val="100000"/>
              </a:lnSpc>
              <a:spcBef>
                <a:spcPts val="0"/>
              </a:spcBef>
              <a:spcAft>
                <a:spcPts val="0"/>
              </a:spcAft>
              <a:buNone/>
              <a:defRPr sz="1400">
                <a:latin typeface="Fjalla One"/>
                <a:ea typeface="Fjalla One"/>
                <a:cs typeface="Fjalla One"/>
                <a:sym typeface="Fjalla One"/>
              </a:defRPr>
            </a:lvl8pPr>
            <a:lvl9pPr lvl="8" algn="ctr" rtl="0">
              <a:lnSpc>
                <a:spcPct val="100000"/>
              </a:lnSpc>
              <a:spcBef>
                <a:spcPts val="0"/>
              </a:spcBef>
              <a:spcAft>
                <a:spcPts val="0"/>
              </a:spcAft>
              <a:buNone/>
              <a:defRPr sz="1400">
                <a:latin typeface="Fjalla One"/>
                <a:ea typeface="Fjalla One"/>
                <a:cs typeface="Fjalla One"/>
                <a:sym typeface="Fjalla One"/>
              </a:defRPr>
            </a:lvl9pPr>
          </a:lstStyle>
          <a:p>
            <a:endParaRPr/>
          </a:p>
        </p:txBody>
      </p:sp>
      <p:sp>
        <p:nvSpPr>
          <p:cNvPr id="86" name="Google Shape;86;p17"/>
          <p:cNvSpPr txBox="1">
            <a:spLocks noGrp="1"/>
          </p:cNvSpPr>
          <p:nvPr>
            <p:ph type="subTitle" idx="15"/>
          </p:nvPr>
        </p:nvSpPr>
        <p:spPr>
          <a:xfrm>
            <a:off x="6418091" y="3426825"/>
            <a:ext cx="2016300" cy="869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200"/>
            </a:lvl1pPr>
            <a:lvl2pPr lvl="1" algn="ctr" rtl="0">
              <a:lnSpc>
                <a:spcPct val="100000"/>
              </a:lnSpc>
              <a:spcBef>
                <a:spcPts val="0"/>
              </a:spcBef>
              <a:spcAft>
                <a:spcPts val="0"/>
              </a:spcAft>
              <a:buNone/>
              <a:defRPr sz="1200"/>
            </a:lvl2pPr>
            <a:lvl3pPr lvl="2" algn="ctr" rtl="0">
              <a:lnSpc>
                <a:spcPct val="100000"/>
              </a:lnSpc>
              <a:spcBef>
                <a:spcPts val="0"/>
              </a:spcBef>
              <a:spcAft>
                <a:spcPts val="0"/>
              </a:spcAft>
              <a:buNone/>
              <a:defRPr sz="1200"/>
            </a:lvl3pPr>
            <a:lvl4pPr lvl="3" algn="ctr" rtl="0">
              <a:lnSpc>
                <a:spcPct val="100000"/>
              </a:lnSpc>
              <a:spcBef>
                <a:spcPts val="0"/>
              </a:spcBef>
              <a:spcAft>
                <a:spcPts val="0"/>
              </a:spcAft>
              <a:buNone/>
              <a:defRPr sz="1200"/>
            </a:lvl4pPr>
            <a:lvl5pPr lvl="4" algn="ctr" rtl="0">
              <a:lnSpc>
                <a:spcPct val="100000"/>
              </a:lnSpc>
              <a:spcBef>
                <a:spcPts val="0"/>
              </a:spcBef>
              <a:spcAft>
                <a:spcPts val="0"/>
              </a:spcAft>
              <a:buNone/>
              <a:defRPr sz="1200"/>
            </a:lvl5pPr>
            <a:lvl6pPr lvl="5" algn="ctr" rtl="0">
              <a:lnSpc>
                <a:spcPct val="100000"/>
              </a:lnSpc>
              <a:spcBef>
                <a:spcPts val="0"/>
              </a:spcBef>
              <a:spcAft>
                <a:spcPts val="0"/>
              </a:spcAft>
              <a:buNone/>
              <a:defRPr sz="1200"/>
            </a:lvl6pPr>
            <a:lvl7pPr lvl="6" algn="ctr" rtl="0">
              <a:lnSpc>
                <a:spcPct val="100000"/>
              </a:lnSpc>
              <a:spcBef>
                <a:spcPts val="0"/>
              </a:spcBef>
              <a:spcAft>
                <a:spcPts val="0"/>
              </a:spcAft>
              <a:buNone/>
              <a:defRPr sz="1200"/>
            </a:lvl7pPr>
            <a:lvl8pPr lvl="7" algn="ctr" rtl="0">
              <a:lnSpc>
                <a:spcPct val="100000"/>
              </a:lnSpc>
              <a:spcBef>
                <a:spcPts val="0"/>
              </a:spcBef>
              <a:spcAft>
                <a:spcPts val="0"/>
              </a:spcAft>
              <a:buNone/>
              <a:defRPr sz="1200"/>
            </a:lvl8pPr>
            <a:lvl9pPr lvl="8" algn="ctr" rtl="0">
              <a:lnSpc>
                <a:spcPct val="100000"/>
              </a:lnSpc>
              <a:spcBef>
                <a:spcPts val="0"/>
              </a:spcBef>
              <a:spcAft>
                <a:spcPts val="0"/>
              </a:spcAft>
              <a:buNone/>
              <a:defRPr sz="1200"/>
            </a:lvl9pPr>
          </a:lstStyle>
          <a:p>
            <a:endParaRPr/>
          </a:p>
        </p:txBody>
      </p:sp>
      <p:sp>
        <p:nvSpPr>
          <p:cNvPr id="87" name="Google Shape;87;p17"/>
          <p:cNvSpPr/>
          <p:nvPr/>
        </p:nvSpPr>
        <p:spPr>
          <a:xfrm rot="5400000">
            <a:off x="4519800" y="294525"/>
            <a:ext cx="104400" cy="13212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txBox="1">
            <a:spLocks noGrp="1"/>
          </p:cNvSpPr>
          <p:nvPr>
            <p:ph type="title"/>
          </p:nvPr>
        </p:nvSpPr>
        <p:spPr>
          <a:xfrm>
            <a:off x="709400" y="542475"/>
            <a:ext cx="77250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lumns 2">
  <p:cSld name="CUSTOM_6">
    <p:spTree>
      <p:nvGrpSpPr>
        <p:cNvPr id="1" name="Shape 89"/>
        <p:cNvGrpSpPr/>
        <p:nvPr/>
      </p:nvGrpSpPr>
      <p:grpSpPr>
        <a:xfrm>
          <a:off x="0" y="0"/>
          <a:ext cx="0" cy="0"/>
          <a:chOff x="0" y="0"/>
          <a:chExt cx="0" cy="0"/>
        </a:xfrm>
      </p:grpSpPr>
      <p:sp>
        <p:nvSpPr>
          <p:cNvPr id="90" name="Google Shape;90;p18"/>
          <p:cNvSpPr txBox="1">
            <a:spLocks noGrp="1"/>
          </p:cNvSpPr>
          <p:nvPr>
            <p:ph type="subTitle" idx="1"/>
          </p:nvPr>
        </p:nvSpPr>
        <p:spPr>
          <a:xfrm>
            <a:off x="1229250" y="1721750"/>
            <a:ext cx="2670300" cy="3351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latin typeface="Fjalla One"/>
                <a:ea typeface="Fjalla One"/>
                <a:cs typeface="Fjalla One"/>
                <a:sym typeface="Fjalla One"/>
              </a:defRPr>
            </a:lvl1pPr>
            <a:lvl2pPr lvl="1" algn="ctr" rtl="0">
              <a:lnSpc>
                <a:spcPct val="100000"/>
              </a:lnSpc>
              <a:spcBef>
                <a:spcPts val="0"/>
              </a:spcBef>
              <a:spcAft>
                <a:spcPts val="0"/>
              </a:spcAft>
              <a:buNone/>
              <a:defRPr sz="1400">
                <a:latin typeface="Fjalla One"/>
                <a:ea typeface="Fjalla One"/>
                <a:cs typeface="Fjalla One"/>
                <a:sym typeface="Fjalla One"/>
              </a:defRPr>
            </a:lvl2pPr>
            <a:lvl3pPr lvl="2" algn="ctr" rtl="0">
              <a:lnSpc>
                <a:spcPct val="100000"/>
              </a:lnSpc>
              <a:spcBef>
                <a:spcPts val="0"/>
              </a:spcBef>
              <a:spcAft>
                <a:spcPts val="0"/>
              </a:spcAft>
              <a:buNone/>
              <a:defRPr sz="1400">
                <a:latin typeface="Fjalla One"/>
                <a:ea typeface="Fjalla One"/>
                <a:cs typeface="Fjalla One"/>
                <a:sym typeface="Fjalla One"/>
              </a:defRPr>
            </a:lvl3pPr>
            <a:lvl4pPr lvl="3" algn="ctr" rtl="0">
              <a:lnSpc>
                <a:spcPct val="100000"/>
              </a:lnSpc>
              <a:spcBef>
                <a:spcPts val="0"/>
              </a:spcBef>
              <a:spcAft>
                <a:spcPts val="0"/>
              </a:spcAft>
              <a:buNone/>
              <a:defRPr sz="1400">
                <a:latin typeface="Fjalla One"/>
                <a:ea typeface="Fjalla One"/>
                <a:cs typeface="Fjalla One"/>
                <a:sym typeface="Fjalla One"/>
              </a:defRPr>
            </a:lvl4pPr>
            <a:lvl5pPr lvl="4" algn="ctr" rtl="0">
              <a:lnSpc>
                <a:spcPct val="100000"/>
              </a:lnSpc>
              <a:spcBef>
                <a:spcPts val="0"/>
              </a:spcBef>
              <a:spcAft>
                <a:spcPts val="0"/>
              </a:spcAft>
              <a:buNone/>
              <a:defRPr sz="1400">
                <a:latin typeface="Fjalla One"/>
                <a:ea typeface="Fjalla One"/>
                <a:cs typeface="Fjalla One"/>
                <a:sym typeface="Fjalla One"/>
              </a:defRPr>
            </a:lvl5pPr>
            <a:lvl6pPr lvl="5" algn="ctr" rtl="0">
              <a:lnSpc>
                <a:spcPct val="100000"/>
              </a:lnSpc>
              <a:spcBef>
                <a:spcPts val="0"/>
              </a:spcBef>
              <a:spcAft>
                <a:spcPts val="0"/>
              </a:spcAft>
              <a:buNone/>
              <a:defRPr sz="1400">
                <a:latin typeface="Fjalla One"/>
                <a:ea typeface="Fjalla One"/>
                <a:cs typeface="Fjalla One"/>
                <a:sym typeface="Fjalla One"/>
              </a:defRPr>
            </a:lvl6pPr>
            <a:lvl7pPr lvl="6" algn="ctr" rtl="0">
              <a:lnSpc>
                <a:spcPct val="100000"/>
              </a:lnSpc>
              <a:spcBef>
                <a:spcPts val="0"/>
              </a:spcBef>
              <a:spcAft>
                <a:spcPts val="0"/>
              </a:spcAft>
              <a:buNone/>
              <a:defRPr sz="1400">
                <a:latin typeface="Fjalla One"/>
                <a:ea typeface="Fjalla One"/>
                <a:cs typeface="Fjalla One"/>
                <a:sym typeface="Fjalla One"/>
              </a:defRPr>
            </a:lvl7pPr>
            <a:lvl8pPr lvl="7" algn="ctr" rtl="0">
              <a:lnSpc>
                <a:spcPct val="100000"/>
              </a:lnSpc>
              <a:spcBef>
                <a:spcPts val="0"/>
              </a:spcBef>
              <a:spcAft>
                <a:spcPts val="0"/>
              </a:spcAft>
              <a:buNone/>
              <a:defRPr sz="1400">
                <a:latin typeface="Fjalla One"/>
                <a:ea typeface="Fjalla One"/>
                <a:cs typeface="Fjalla One"/>
                <a:sym typeface="Fjalla One"/>
              </a:defRPr>
            </a:lvl8pPr>
            <a:lvl9pPr lvl="8" algn="ctr" rtl="0">
              <a:lnSpc>
                <a:spcPct val="100000"/>
              </a:lnSpc>
              <a:spcBef>
                <a:spcPts val="0"/>
              </a:spcBef>
              <a:spcAft>
                <a:spcPts val="0"/>
              </a:spcAft>
              <a:buNone/>
              <a:defRPr sz="1400">
                <a:latin typeface="Fjalla One"/>
                <a:ea typeface="Fjalla One"/>
                <a:cs typeface="Fjalla One"/>
                <a:sym typeface="Fjalla One"/>
              </a:defRPr>
            </a:lvl9pPr>
          </a:lstStyle>
          <a:p>
            <a:endParaRPr/>
          </a:p>
        </p:txBody>
      </p:sp>
      <p:sp>
        <p:nvSpPr>
          <p:cNvPr id="91" name="Google Shape;91;p18"/>
          <p:cNvSpPr txBox="1">
            <a:spLocks noGrp="1"/>
          </p:cNvSpPr>
          <p:nvPr>
            <p:ph type="subTitle" idx="2"/>
          </p:nvPr>
        </p:nvSpPr>
        <p:spPr>
          <a:xfrm>
            <a:off x="5244250" y="1721750"/>
            <a:ext cx="2670300" cy="3351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latin typeface="Fjalla One"/>
                <a:ea typeface="Fjalla One"/>
                <a:cs typeface="Fjalla One"/>
                <a:sym typeface="Fjalla One"/>
              </a:defRPr>
            </a:lvl1pPr>
            <a:lvl2pPr lvl="1" algn="ctr" rtl="0">
              <a:lnSpc>
                <a:spcPct val="100000"/>
              </a:lnSpc>
              <a:spcBef>
                <a:spcPts val="0"/>
              </a:spcBef>
              <a:spcAft>
                <a:spcPts val="0"/>
              </a:spcAft>
              <a:buNone/>
              <a:defRPr sz="1400">
                <a:latin typeface="Fjalla One"/>
                <a:ea typeface="Fjalla One"/>
                <a:cs typeface="Fjalla One"/>
                <a:sym typeface="Fjalla One"/>
              </a:defRPr>
            </a:lvl2pPr>
            <a:lvl3pPr lvl="2" algn="ctr" rtl="0">
              <a:lnSpc>
                <a:spcPct val="100000"/>
              </a:lnSpc>
              <a:spcBef>
                <a:spcPts val="0"/>
              </a:spcBef>
              <a:spcAft>
                <a:spcPts val="0"/>
              </a:spcAft>
              <a:buNone/>
              <a:defRPr sz="1400">
                <a:latin typeface="Fjalla One"/>
                <a:ea typeface="Fjalla One"/>
                <a:cs typeface="Fjalla One"/>
                <a:sym typeface="Fjalla One"/>
              </a:defRPr>
            </a:lvl3pPr>
            <a:lvl4pPr lvl="3" algn="ctr" rtl="0">
              <a:lnSpc>
                <a:spcPct val="100000"/>
              </a:lnSpc>
              <a:spcBef>
                <a:spcPts val="0"/>
              </a:spcBef>
              <a:spcAft>
                <a:spcPts val="0"/>
              </a:spcAft>
              <a:buNone/>
              <a:defRPr sz="1400">
                <a:latin typeface="Fjalla One"/>
                <a:ea typeface="Fjalla One"/>
                <a:cs typeface="Fjalla One"/>
                <a:sym typeface="Fjalla One"/>
              </a:defRPr>
            </a:lvl4pPr>
            <a:lvl5pPr lvl="4" algn="ctr" rtl="0">
              <a:lnSpc>
                <a:spcPct val="100000"/>
              </a:lnSpc>
              <a:spcBef>
                <a:spcPts val="0"/>
              </a:spcBef>
              <a:spcAft>
                <a:spcPts val="0"/>
              </a:spcAft>
              <a:buNone/>
              <a:defRPr sz="1400">
                <a:latin typeface="Fjalla One"/>
                <a:ea typeface="Fjalla One"/>
                <a:cs typeface="Fjalla One"/>
                <a:sym typeface="Fjalla One"/>
              </a:defRPr>
            </a:lvl5pPr>
            <a:lvl6pPr lvl="5" algn="ctr" rtl="0">
              <a:lnSpc>
                <a:spcPct val="100000"/>
              </a:lnSpc>
              <a:spcBef>
                <a:spcPts val="0"/>
              </a:spcBef>
              <a:spcAft>
                <a:spcPts val="0"/>
              </a:spcAft>
              <a:buNone/>
              <a:defRPr sz="1400">
                <a:latin typeface="Fjalla One"/>
                <a:ea typeface="Fjalla One"/>
                <a:cs typeface="Fjalla One"/>
                <a:sym typeface="Fjalla One"/>
              </a:defRPr>
            </a:lvl6pPr>
            <a:lvl7pPr lvl="6" algn="ctr" rtl="0">
              <a:lnSpc>
                <a:spcPct val="100000"/>
              </a:lnSpc>
              <a:spcBef>
                <a:spcPts val="0"/>
              </a:spcBef>
              <a:spcAft>
                <a:spcPts val="0"/>
              </a:spcAft>
              <a:buNone/>
              <a:defRPr sz="1400">
                <a:latin typeface="Fjalla One"/>
                <a:ea typeface="Fjalla One"/>
                <a:cs typeface="Fjalla One"/>
                <a:sym typeface="Fjalla One"/>
              </a:defRPr>
            </a:lvl7pPr>
            <a:lvl8pPr lvl="7" algn="ctr" rtl="0">
              <a:lnSpc>
                <a:spcPct val="100000"/>
              </a:lnSpc>
              <a:spcBef>
                <a:spcPts val="0"/>
              </a:spcBef>
              <a:spcAft>
                <a:spcPts val="0"/>
              </a:spcAft>
              <a:buNone/>
              <a:defRPr sz="1400">
                <a:latin typeface="Fjalla One"/>
                <a:ea typeface="Fjalla One"/>
                <a:cs typeface="Fjalla One"/>
                <a:sym typeface="Fjalla One"/>
              </a:defRPr>
            </a:lvl8pPr>
            <a:lvl9pPr lvl="8" algn="ctr" rtl="0">
              <a:lnSpc>
                <a:spcPct val="100000"/>
              </a:lnSpc>
              <a:spcBef>
                <a:spcPts val="0"/>
              </a:spcBef>
              <a:spcAft>
                <a:spcPts val="0"/>
              </a:spcAft>
              <a:buNone/>
              <a:defRPr sz="1400">
                <a:latin typeface="Fjalla One"/>
                <a:ea typeface="Fjalla One"/>
                <a:cs typeface="Fjalla One"/>
                <a:sym typeface="Fjalla One"/>
              </a:defRPr>
            </a:lvl9pPr>
          </a:lstStyle>
          <a:p>
            <a:endParaRPr/>
          </a:p>
        </p:txBody>
      </p:sp>
      <p:sp>
        <p:nvSpPr>
          <p:cNvPr id="92" name="Google Shape;92;p18"/>
          <p:cNvSpPr/>
          <p:nvPr/>
        </p:nvSpPr>
        <p:spPr>
          <a:xfrm rot="5400000">
            <a:off x="4519800" y="294525"/>
            <a:ext cx="104400" cy="13212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8"/>
          <p:cNvSpPr txBox="1">
            <a:spLocks noGrp="1"/>
          </p:cNvSpPr>
          <p:nvPr>
            <p:ph type="title"/>
          </p:nvPr>
        </p:nvSpPr>
        <p:spPr>
          <a:xfrm>
            <a:off x="709400" y="542475"/>
            <a:ext cx="77250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94" name="Google Shape;94;p18"/>
          <p:cNvSpPr txBox="1">
            <a:spLocks noGrp="1"/>
          </p:cNvSpPr>
          <p:nvPr>
            <p:ph type="body" idx="3"/>
          </p:nvPr>
        </p:nvSpPr>
        <p:spPr>
          <a:xfrm>
            <a:off x="1229250" y="2061100"/>
            <a:ext cx="2670300" cy="22371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a:lvl1pPr>
            <a:lvl2pPr marL="914400" lvl="1" indent="-304800" rtl="0">
              <a:lnSpc>
                <a:spcPct val="100000"/>
              </a:lnSpc>
              <a:spcBef>
                <a:spcPts val="1000"/>
              </a:spcBef>
              <a:spcAft>
                <a:spcPts val="0"/>
              </a:spcAft>
              <a:buSzPts val="1200"/>
              <a:buChar char="○"/>
              <a:defRPr/>
            </a:lvl2pPr>
            <a:lvl3pPr marL="1371600" lvl="2" indent="-304800" rtl="0">
              <a:lnSpc>
                <a:spcPct val="100000"/>
              </a:lnSpc>
              <a:spcBef>
                <a:spcPts val="1000"/>
              </a:spcBef>
              <a:spcAft>
                <a:spcPts val="0"/>
              </a:spcAft>
              <a:buSzPts val="1200"/>
              <a:buChar char="■"/>
              <a:defRPr/>
            </a:lvl3pPr>
            <a:lvl4pPr marL="1828800" lvl="3" indent="-304800" rtl="0">
              <a:lnSpc>
                <a:spcPct val="100000"/>
              </a:lnSpc>
              <a:spcBef>
                <a:spcPts val="1000"/>
              </a:spcBef>
              <a:spcAft>
                <a:spcPts val="0"/>
              </a:spcAft>
              <a:buSzPts val="1200"/>
              <a:buChar char="●"/>
              <a:defRPr/>
            </a:lvl4pPr>
            <a:lvl5pPr marL="2286000" lvl="4" indent="-304800" rtl="0">
              <a:lnSpc>
                <a:spcPct val="100000"/>
              </a:lnSpc>
              <a:spcBef>
                <a:spcPts val="1000"/>
              </a:spcBef>
              <a:spcAft>
                <a:spcPts val="0"/>
              </a:spcAft>
              <a:buSzPts val="1200"/>
              <a:buChar char="○"/>
              <a:defRPr/>
            </a:lvl5pPr>
            <a:lvl6pPr marL="2743200" lvl="5" indent="-304800" rtl="0">
              <a:lnSpc>
                <a:spcPct val="100000"/>
              </a:lnSpc>
              <a:spcBef>
                <a:spcPts val="1000"/>
              </a:spcBef>
              <a:spcAft>
                <a:spcPts val="0"/>
              </a:spcAft>
              <a:buSzPts val="1200"/>
              <a:buChar char="■"/>
              <a:defRPr/>
            </a:lvl6pPr>
            <a:lvl7pPr marL="3200400" lvl="6" indent="-304800" rtl="0">
              <a:lnSpc>
                <a:spcPct val="100000"/>
              </a:lnSpc>
              <a:spcBef>
                <a:spcPts val="1000"/>
              </a:spcBef>
              <a:spcAft>
                <a:spcPts val="0"/>
              </a:spcAft>
              <a:buSzPts val="1200"/>
              <a:buChar char="●"/>
              <a:defRPr/>
            </a:lvl7pPr>
            <a:lvl8pPr marL="3657600" lvl="7" indent="-304800" rtl="0">
              <a:lnSpc>
                <a:spcPct val="100000"/>
              </a:lnSpc>
              <a:spcBef>
                <a:spcPts val="1000"/>
              </a:spcBef>
              <a:spcAft>
                <a:spcPts val="0"/>
              </a:spcAft>
              <a:buSzPts val="1200"/>
              <a:buChar char="○"/>
              <a:defRPr/>
            </a:lvl8pPr>
            <a:lvl9pPr marL="4114800" lvl="8" indent="-304800" rtl="0">
              <a:lnSpc>
                <a:spcPct val="100000"/>
              </a:lnSpc>
              <a:spcBef>
                <a:spcPts val="1000"/>
              </a:spcBef>
              <a:spcAft>
                <a:spcPts val="1000"/>
              </a:spcAft>
              <a:buSzPts val="1200"/>
              <a:buChar char="■"/>
              <a:defRPr/>
            </a:lvl9pPr>
          </a:lstStyle>
          <a:p>
            <a:endParaRPr/>
          </a:p>
        </p:txBody>
      </p:sp>
      <p:sp>
        <p:nvSpPr>
          <p:cNvPr id="95" name="Google Shape;95;p18"/>
          <p:cNvSpPr txBox="1">
            <a:spLocks noGrp="1"/>
          </p:cNvSpPr>
          <p:nvPr>
            <p:ph type="body" idx="4"/>
          </p:nvPr>
        </p:nvSpPr>
        <p:spPr>
          <a:xfrm>
            <a:off x="5244250" y="2061100"/>
            <a:ext cx="2670300" cy="22371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a:lvl1pPr>
            <a:lvl2pPr marL="914400" lvl="1" indent="-304800" rtl="0">
              <a:lnSpc>
                <a:spcPct val="100000"/>
              </a:lnSpc>
              <a:spcBef>
                <a:spcPts val="1000"/>
              </a:spcBef>
              <a:spcAft>
                <a:spcPts val="0"/>
              </a:spcAft>
              <a:buSzPts val="1200"/>
              <a:buChar char="○"/>
              <a:defRPr/>
            </a:lvl2pPr>
            <a:lvl3pPr marL="1371600" lvl="2" indent="-304800" rtl="0">
              <a:lnSpc>
                <a:spcPct val="100000"/>
              </a:lnSpc>
              <a:spcBef>
                <a:spcPts val="1000"/>
              </a:spcBef>
              <a:spcAft>
                <a:spcPts val="0"/>
              </a:spcAft>
              <a:buSzPts val="1200"/>
              <a:buChar char="■"/>
              <a:defRPr/>
            </a:lvl3pPr>
            <a:lvl4pPr marL="1828800" lvl="3" indent="-304800" rtl="0">
              <a:lnSpc>
                <a:spcPct val="100000"/>
              </a:lnSpc>
              <a:spcBef>
                <a:spcPts val="1000"/>
              </a:spcBef>
              <a:spcAft>
                <a:spcPts val="0"/>
              </a:spcAft>
              <a:buSzPts val="1200"/>
              <a:buChar char="●"/>
              <a:defRPr/>
            </a:lvl4pPr>
            <a:lvl5pPr marL="2286000" lvl="4" indent="-304800" rtl="0">
              <a:lnSpc>
                <a:spcPct val="100000"/>
              </a:lnSpc>
              <a:spcBef>
                <a:spcPts val="1000"/>
              </a:spcBef>
              <a:spcAft>
                <a:spcPts val="0"/>
              </a:spcAft>
              <a:buSzPts val="1200"/>
              <a:buChar char="○"/>
              <a:defRPr/>
            </a:lvl5pPr>
            <a:lvl6pPr marL="2743200" lvl="5" indent="-304800" rtl="0">
              <a:lnSpc>
                <a:spcPct val="100000"/>
              </a:lnSpc>
              <a:spcBef>
                <a:spcPts val="1000"/>
              </a:spcBef>
              <a:spcAft>
                <a:spcPts val="0"/>
              </a:spcAft>
              <a:buSzPts val="1200"/>
              <a:buChar char="■"/>
              <a:defRPr/>
            </a:lvl6pPr>
            <a:lvl7pPr marL="3200400" lvl="6" indent="-304800" rtl="0">
              <a:lnSpc>
                <a:spcPct val="100000"/>
              </a:lnSpc>
              <a:spcBef>
                <a:spcPts val="1000"/>
              </a:spcBef>
              <a:spcAft>
                <a:spcPts val="0"/>
              </a:spcAft>
              <a:buSzPts val="1200"/>
              <a:buChar char="●"/>
              <a:defRPr/>
            </a:lvl7pPr>
            <a:lvl8pPr marL="3657600" lvl="7" indent="-304800" rtl="0">
              <a:lnSpc>
                <a:spcPct val="100000"/>
              </a:lnSpc>
              <a:spcBef>
                <a:spcPts val="1000"/>
              </a:spcBef>
              <a:spcAft>
                <a:spcPts val="0"/>
              </a:spcAft>
              <a:buSzPts val="1200"/>
              <a:buChar char="○"/>
              <a:defRPr/>
            </a:lvl8pPr>
            <a:lvl9pPr marL="4114800" lvl="8" indent="-304800" rtl="0">
              <a:lnSpc>
                <a:spcPct val="100000"/>
              </a:lnSpc>
              <a:spcBef>
                <a:spcPts val="1000"/>
              </a:spcBef>
              <a:spcAft>
                <a:spcPts val="1000"/>
              </a:spcAft>
              <a:buSzPts val="12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2">
  <p:cSld name="CUSTOM_7">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709400" y="1341250"/>
            <a:ext cx="3862500" cy="47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500"/>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endParaRPr/>
          </a:p>
        </p:txBody>
      </p:sp>
      <p:sp>
        <p:nvSpPr>
          <p:cNvPr id="98" name="Google Shape;98;p19"/>
          <p:cNvSpPr txBox="1">
            <a:spLocks noGrp="1"/>
          </p:cNvSpPr>
          <p:nvPr>
            <p:ph type="body" idx="1"/>
          </p:nvPr>
        </p:nvSpPr>
        <p:spPr>
          <a:xfrm>
            <a:off x="709400" y="2027450"/>
            <a:ext cx="3862500" cy="1774800"/>
          </a:xfrm>
          <a:prstGeom prst="rect">
            <a:avLst/>
          </a:prstGeom>
        </p:spPr>
        <p:txBody>
          <a:bodyPr spcFirstLastPara="1" wrap="square" lIns="91425" tIns="91425" rIns="91425" bIns="91425" anchor="t" anchorCtr="0">
            <a:noAutofit/>
          </a:bodyPr>
          <a:lstStyle>
            <a:lvl1pPr marL="457200" lvl="0" indent="-323850" algn="r" rtl="0">
              <a:spcBef>
                <a:spcPts val="0"/>
              </a:spcBef>
              <a:spcAft>
                <a:spcPts val="0"/>
              </a:spcAft>
              <a:buSzPts val="1500"/>
              <a:buChar char="▪"/>
              <a:defRPr sz="1500"/>
            </a:lvl1pPr>
            <a:lvl2pPr marL="914400" lvl="1" indent="-323850" algn="r" rtl="0">
              <a:spcBef>
                <a:spcPts val="1600"/>
              </a:spcBef>
              <a:spcAft>
                <a:spcPts val="0"/>
              </a:spcAft>
              <a:buSzPts val="1500"/>
              <a:buChar char="○"/>
              <a:defRPr sz="1500"/>
            </a:lvl2pPr>
            <a:lvl3pPr marL="1371600" lvl="2" indent="-323850" algn="r" rtl="0">
              <a:spcBef>
                <a:spcPts val="1600"/>
              </a:spcBef>
              <a:spcAft>
                <a:spcPts val="0"/>
              </a:spcAft>
              <a:buSzPts val="1500"/>
              <a:buChar char="■"/>
              <a:defRPr sz="1500"/>
            </a:lvl3pPr>
            <a:lvl4pPr marL="1828800" lvl="3" indent="-323850" algn="r" rtl="0">
              <a:spcBef>
                <a:spcPts val="1600"/>
              </a:spcBef>
              <a:spcAft>
                <a:spcPts val="0"/>
              </a:spcAft>
              <a:buSzPts val="1500"/>
              <a:buChar char="●"/>
              <a:defRPr sz="1500"/>
            </a:lvl4pPr>
            <a:lvl5pPr marL="2286000" lvl="4" indent="-323850" algn="r" rtl="0">
              <a:spcBef>
                <a:spcPts val="1600"/>
              </a:spcBef>
              <a:spcAft>
                <a:spcPts val="0"/>
              </a:spcAft>
              <a:buSzPts val="1500"/>
              <a:buChar char="○"/>
              <a:defRPr sz="1500"/>
            </a:lvl5pPr>
            <a:lvl6pPr marL="2743200" lvl="5" indent="-323850" algn="r" rtl="0">
              <a:spcBef>
                <a:spcPts val="1600"/>
              </a:spcBef>
              <a:spcAft>
                <a:spcPts val="0"/>
              </a:spcAft>
              <a:buSzPts val="1500"/>
              <a:buChar char="■"/>
              <a:defRPr sz="1500"/>
            </a:lvl6pPr>
            <a:lvl7pPr marL="3200400" lvl="6" indent="-323850" algn="r" rtl="0">
              <a:spcBef>
                <a:spcPts val="1600"/>
              </a:spcBef>
              <a:spcAft>
                <a:spcPts val="0"/>
              </a:spcAft>
              <a:buSzPts val="1500"/>
              <a:buChar char="●"/>
              <a:defRPr sz="1500"/>
            </a:lvl7pPr>
            <a:lvl8pPr marL="3657600" lvl="7" indent="-323850" algn="r" rtl="0">
              <a:spcBef>
                <a:spcPts val="1600"/>
              </a:spcBef>
              <a:spcAft>
                <a:spcPts val="0"/>
              </a:spcAft>
              <a:buSzPts val="1500"/>
              <a:buChar char="○"/>
              <a:defRPr sz="1500"/>
            </a:lvl8pPr>
            <a:lvl9pPr marL="4114800" lvl="8" indent="-323850" algn="r" rtl="0">
              <a:spcBef>
                <a:spcPts val="1600"/>
              </a:spcBef>
              <a:spcAft>
                <a:spcPts val="1600"/>
              </a:spcAft>
              <a:buSzPts val="1500"/>
              <a:buChar char="■"/>
              <a:defRPr sz="15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ree columns 2">
  <p:cSld name="CUSTOM_8">
    <p:spTree>
      <p:nvGrpSpPr>
        <p:cNvPr id="1" name="Shape 99"/>
        <p:cNvGrpSpPr/>
        <p:nvPr/>
      </p:nvGrpSpPr>
      <p:grpSpPr>
        <a:xfrm>
          <a:off x="0" y="0"/>
          <a:ext cx="0" cy="0"/>
          <a:chOff x="0" y="0"/>
          <a:chExt cx="0" cy="0"/>
        </a:xfrm>
      </p:grpSpPr>
      <p:sp>
        <p:nvSpPr>
          <p:cNvPr id="100" name="Google Shape;100;p20"/>
          <p:cNvSpPr txBox="1">
            <a:spLocks noGrp="1"/>
          </p:cNvSpPr>
          <p:nvPr>
            <p:ph type="subTitle" idx="1"/>
          </p:nvPr>
        </p:nvSpPr>
        <p:spPr>
          <a:xfrm>
            <a:off x="709400" y="3392131"/>
            <a:ext cx="2016300" cy="335100"/>
          </a:xfrm>
          <a:prstGeom prst="rect">
            <a:avLst/>
          </a:prstGeom>
          <a:solidFill>
            <a:srgbClr val="37C2D1"/>
          </a:solid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rgbClr val="FFFFFF"/>
                </a:solidFill>
                <a:latin typeface="Fjalla One"/>
                <a:ea typeface="Fjalla One"/>
                <a:cs typeface="Fjalla One"/>
                <a:sym typeface="Fjalla One"/>
              </a:defRPr>
            </a:lvl1pPr>
            <a:lvl2pPr lvl="1" algn="ctr" rtl="0">
              <a:lnSpc>
                <a:spcPct val="100000"/>
              </a:lnSpc>
              <a:spcBef>
                <a:spcPts val="0"/>
              </a:spcBef>
              <a:spcAft>
                <a:spcPts val="0"/>
              </a:spcAft>
              <a:buNone/>
              <a:defRPr sz="1400">
                <a:solidFill>
                  <a:srgbClr val="FFFFFF"/>
                </a:solidFill>
                <a:latin typeface="Fjalla One"/>
                <a:ea typeface="Fjalla One"/>
                <a:cs typeface="Fjalla One"/>
                <a:sym typeface="Fjalla One"/>
              </a:defRPr>
            </a:lvl2pPr>
            <a:lvl3pPr lvl="2" algn="ctr" rtl="0">
              <a:lnSpc>
                <a:spcPct val="100000"/>
              </a:lnSpc>
              <a:spcBef>
                <a:spcPts val="0"/>
              </a:spcBef>
              <a:spcAft>
                <a:spcPts val="0"/>
              </a:spcAft>
              <a:buNone/>
              <a:defRPr sz="1400">
                <a:solidFill>
                  <a:srgbClr val="FFFFFF"/>
                </a:solidFill>
                <a:latin typeface="Fjalla One"/>
                <a:ea typeface="Fjalla One"/>
                <a:cs typeface="Fjalla One"/>
                <a:sym typeface="Fjalla One"/>
              </a:defRPr>
            </a:lvl3pPr>
            <a:lvl4pPr lvl="3" algn="ctr" rtl="0">
              <a:lnSpc>
                <a:spcPct val="100000"/>
              </a:lnSpc>
              <a:spcBef>
                <a:spcPts val="0"/>
              </a:spcBef>
              <a:spcAft>
                <a:spcPts val="0"/>
              </a:spcAft>
              <a:buNone/>
              <a:defRPr sz="1400">
                <a:solidFill>
                  <a:srgbClr val="FFFFFF"/>
                </a:solidFill>
                <a:latin typeface="Fjalla One"/>
                <a:ea typeface="Fjalla One"/>
                <a:cs typeface="Fjalla One"/>
                <a:sym typeface="Fjalla One"/>
              </a:defRPr>
            </a:lvl4pPr>
            <a:lvl5pPr lvl="4" algn="ctr" rtl="0">
              <a:lnSpc>
                <a:spcPct val="100000"/>
              </a:lnSpc>
              <a:spcBef>
                <a:spcPts val="0"/>
              </a:spcBef>
              <a:spcAft>
                <a:spcPts val="0"/>
              </a:spcAft>
              <a:buNone/>
              <a:defRPr sz="1400">
                <a:solidFill>
                  <a:srgbClr val="FFFFFF"/>
                </a:solidFill>
                <a:latin typeface="Fjalla One"/>
                <a:ea typeface="Fjalla One"/>
                <a:cs typeface="Fjalla One"/>
                <a:sym typeface="Fjalla One"/>
              </a:defRPr>
            </a:lvl5pPr>
            <a:lvl6pPr lvl="5" algn="ctr" rtl="0">
              <a:lnSpc>
                <a:spcPct val="100000"/>
              </a:lnSpc>
              <a:spcBef>
                <a:spcPts val="0"/>
              </a:spcBef>
              <a:spcAft>
                <a:spcPts val="0"/>
              </a:spcAft>
              <a:buNone/>
              <a:defRPr sz="1400">
                <a:solidFill>
                  <a:srgbClr val="FFFFFF"/>
                </a:solidFill>
                <a:latin typeface="Fjalla One"/>
                <a:ea typeface="Fjalla One"/>
                <a:cs typeface="Fjalla One"/>
                <a:sym typeface="Fjalla One"/>
              </a:defRPr>
            </a:lvl6pPr>
            <a:lvl7pPr lvl="6" algn="ctr" rtl="0">
              <a:lnSpc>
                <a:spcPct val="100000"/>
              </a:lnSpc>
              <a:spcBef>
                <a:spcPts val="0"/>
              </a:spcBef>
              <a:spcAft>
                <a:spcPts val="0"/>
              </a:spcAft>
              <a:buNone/>
              <a:defRPr sz="1400">
                <a:solidFill>
                  <a:srgbClr val="FFFFFF"/>
                </a:solidFill>
                <a:latin typeface="Fjalla One"/>
                <a:ea typeface="Fjalla One"/>
                <a:cs typeface="Fjalla One"/>
                <a:sym typeface="Fjalla One"/>
              </a:defRPr>
            </a:lvl7pPr>
            <a:lvl8pPr lvl="7" algn="ctr" rtl="0">
              <a:lnSpc>
                <a:spcPct val="100000"/>
              </a:lnSpc>
              <a:spcBef>
                <a:spcPts val="0"/>
              </a:spcBef>
              <a:spcAft>
                <a:spcPts val="0"/>
              </a:spcAft>
              <a:buNone/>
              <a:defRPr sz="1400">
                <a:solidFill>
                  <a:srgbClr val="FFFFFF"/>
                </a:solidFill>
                <a:latin typeface="Fjalla One"/>
                <a:ea typeface="Fjalla One"/>
                <a:cs typeface="Fjalla One"/>
                <a:sym typeface="Fjalla One"/>
              </a:defRPr>
            </a:lvl8pPr>
            <a:lvl9pPr lvl="8" algn="ctr" rtl="0">
              <a:lnSpc>
                <a:spcPct val="100000"/>
              </a:lnSpc>
              <a:spcBef>
                <a:spcPts val="0"/>
              </a:spcBef>
              <a:spcAft>
                <a:spcPts val="0"/>
              </a:spcAft>
              <a:buNone/>
              <a:defRPr sz="1400">
                <a:solidFill>
                  <a:srgbClr val="FFFFFF"/>
                </a:solidFill>
                <a:latin typeface="Fjalla One"/>
                <a:ea typeface="Fjalla One"/>
                <a:cs typeface="Fjalla One"/>
                <a:sym typeface="Fjalla One"/>
              </a:defRPr>
            </a:lvl9pPr>
          </a:lstStyle>
          <a:p>
            <a:endParaRPr/>
          </a:p>
        </p:txBody>
      </p:sp>
      <p:sp>
        <p:nvSpPr>
          <p:cNvPr id="101" name="Google Shape;101;p20"/>
          <p:cNvSpPr txBox="1">
            <a:spLocks noGrp="1"/>
          </p:cNvSpPr>
          <p:nvPr>
            <p:ph type="subTitle" idx="2"/>
          </p:nvPr>
        </p:nvSpPr>
        <p:spPr>
          <a:xfrm>
            <a:off x="709400" y="3731625"/>
            <a:ext cx="2016300" cy="869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200">
                <a:solidFill>
                  <a:srgbClr val="323C40"/>
                </a:solidFill>
              </a:defRPr>
            </a:lvl1pPr>
            <a:lvl2pPr lvl="1" algn="ctr" rtl="0">
              <a:lnSpc>
                <a:spcPct val="100000"/>
              </a:lnSpc>
              <a:spcBef>
                <a:spcPts val="0"/>
              </a:spcBef>
              <a:spcAft>
                <a:spcPts val="0"/>
              </a:spcAft>
              <a:buNone/>
              <a:defRPr sz="1200">
                <a:solidFill>
                  <a:srgbClr val="323C40"/>
                </a:solidFill>
              </a:defRPr>
            </a:lvl2pPr>
            <a:lvl3pPr lvl="2" algn="ctr" rtl="0">
              <a:lnSpc>
                <a:spcPct val="100000"/>
              </a:lnSpc>
              <a:spcBef>
                <a:spcPts val="0"/>
              </a:spcBef>
              <a:spcAft>
                <a:spcPts val="0"/>
              </a:spcAft>
              <a:buNone/>
              <a:defRPr sz="1200">
                <a:solidFill>
                  <a:srgbClr val="323C40"/>
                </a:solidFill>
              </a:defRPr>
            </a:lvl3pPr>
            <a:lvl4pPr lvl="3" algn="ctr" rtl="0">
              <a:lnSpc>
                <a:spcPct val="100000"/>
              </a:lnSpc>
              <a:spcBef>
                <a:spcPts val="0"/>
              </a:spcBef>
              <a:spcAft>
                <a:spcPts val="0"/>
              </a:spcAft>
              <a:buNone/>
              <a:defRPr sz="1200">
                <a:solidFill>
                  <a:srgbClr val="323C40"/>
                </a:solidFill>
              </a:defRPr>
            </a:lvl4pPr>
            <a:lvl5pPr lvl="4" algn="ctr" rtl="0">
              <a:lnSpc>
                <a:spcPct val="100000"/>
              </a:lnSpc>
              <a:spcBef>
                <a:spcPts val="0"/>
              </a:spcBef>
              <a:spcAft>
                <a:spcPts val="0"/>
              </a:spcAft>
              <a:buNone/>
              <a:defRPr sz="1200">
                <a:solidFill>
                  <a:srgbClr val="323C40"/>
                </a:solidFill>
              </a:defRPr>
            </a:lvl5pPr>
            <a:lvl6pPr lvl="5" algn="ctr" rtl="0">
              <a:lnSpc>
                <a:spcPct val="100000"/>
              </a:lnSpc>
              <a:spcBef>
                <a:spcPts val="0"/>
              </a:spcBef>
              <a:spcAft>
                <a:spcPts val="0"/>
              </a:spcAft>
              <a:buNone/>
              <a:defRPr sz="1200">
                <a:solidFill>
                  <a:srgbClr val="323C40"/>
                </a:solidFill>
              </a:defRPr>
            </a:lvl6pPr>
            <a:lvl7pPr lvl="6" algn="ctr" rtl="0">
              <a:lnSpc>
                <a:spcPct val="100000"/>
              </a:lnSpc>
              <a:spcBef>
                <a:spcPts val="0"/>
              </a:spcBef>
              <a:spcAft>
                <a:spcPts val="0"/>
              </a:spcAft>
              <a:buNone/>
              <a:defRPr sz="1200">
                <a:solidFill>
                  <a:srgbClr val="323C40"/>
                </a:solidFill>
              </a:defRPr>
            </a:lvl7pPr>
            <a:lvl8pPr lvl="7" algn="ctr" rtl="0">
              <a:lnSpc>
                <a:spcPct val="100000"/>
              </a:lnSpc>
              <a:spcBef>
                <a:spcPts val="0"/>
              </a:spcBef>
              <a:spcAft>
                <a:spcPts val="0"/>
              </a:spcAft>
              <a:buNone/>
              <a:defRPr sz="1200">
                <a:solidFill>
                  <a:srgbClr val="323C40"/>
                </a:solidFill>
              </a:defRPr>
            </a:lvl8pPr>
            <a:lvl9pPr lvl="8" algn="ctr" rtl="0">
              <a:lnSpc>
                <a:spcPct val="100000"/>
              </a:lnSpc>
              <a:spcBef>
                <a:spcPts val="0"/>
              </a:spcBef>
              <a:spcAft>
                <a:spcPts val="0"/>
              </a:spcAft>
              <a:buNone/>
              <a:defRPr sz="1200">
                <a:solidFill>
                  <a:srgbClr val="323C40"/>
                </a:solidFill>
              </a:defRPr>
            </a:lvl9pPr>
          </a:lstStyle>
          <a:p>
            <a:endParaRPr/>
          </a:p>
        </p:txBody>
      </p:sp>
      <p:sp>
        <p:nvSpPr>
          <p:cNvPr id="102" name="Google Shape;102;p20"/>
          <p:cNvSpPr txBox="1">
            <a:spLocks noGrp="1"/>
          </p:cNvSpPr>
          <p:nvPr>
            <p:ph type="subTitle" idx="3"/>
          </p:nvPr>
        </p:nvSpPr>
        <p:spPr>
          <a:xfrm>
            <a:off x="3563747" y="3392131"/>
            <a:ext cx="2016300" cy="335100"/>
          </a:xfrm>
          <a:prstGeom prst="rect">
            <a:avLst/>
          </a:prstGeom>
          <a:solidFill>
            <a:srgbClr val="37C2D1"/>
          </a:solid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rgbClr val="FFFFFF"/>
                </a:solidFill>
                <a:latin typeface="Fjalla One"/>
                <a:ea typeface="Fjalla One"/>
                <a:cs typeface="Fjalla One"/>
                <a:sym typeface="Fjalla One"/>
              </a:defRPr>
            </a:lvl1pPr>
            <a:lvl2pPr lvl="1" algn="ctr" rtl="0">
              <a:lnSpc>
                <a:spcPct val="100000"/>
              </a:lnSpc>
              <a:spcBef>
                <a:spcPts val="0"/>
              </a:spcBef>
              <a:spcAft>
                <a:spcPts val="0"/>
              </a:spcAft>
              <a:buNone/>
              <a:defRPr sz="1400">
                <a:solidFill>
                  <a:srgbClr val="FFFFFF"/>
                </a:solidFill>
                <a:latin typeface="Fjalla One"/>
                <a:ea typeface="Fjalla One"/>
                <a:cs typeface="Fjalla One"/>
                <a:sym typeface="Fjalla One"/>
              </a:defRPr>
            </a:lvl2pPr>
            <a:lvl3pPr lvl="2" algn="ctr" rtl="0">
              <a:lnSpc>
                <a:spcPct val="100000"/>
              </a:lnSpc>
              <a:spcBef>
                <a:spcPts val="0"/>
              </a:spcBef>
              <a:spcAft>
                <a:spcPts val="0"/>
              </a:spcAft>
              <a:buNone/>
              <a:defRPr sz="1400">
                <a:solidFill>
                  <a:srgbClr val="FFFFFF"/>
                </a:solidFill>
                <a:latin typeface="Fjalla One"/>
                <a:ea typeface="Fjalla One"/>
                <a:cs typeface="Fjalla One"/>
                <a:sym typeface="Fjalla One"/>
              </a:defRPr>
            </a:lvl3pPr>
            <a:lvl4pPr lvl="3" algn="ctr" rtl="0">
              <a:lnSpc>
                <a:spcPct val="100000"/>
              </a:lnSpc>
              <a:spcBef>
                <a:spcPts val="0"/>
              </a:spcBef>
              <a:spcAft>
                <a:spcPts val="0"/>
              </a:spcAft>
              <a:buNone/>
              <a:defRPr sz="1400">
                <a:solidFill>
                  <a:srgbClr val="FFFFFF"/>
                </a:solidFill>
                <a:latin typeface="Fjalla One"/>
                <a:ea typeface="Fjalla One"/>
                <a:cs typeface="Fjalla One"/>
                <a:sym typeface="Fjalla One"/>
              </a:defRPr>
            </a:lvl4pPr>
            <a:lvl5pPr lvl="4" algn="ctr" rtl="0">
              <a:lnSpc>
                <a:spcPct val="100000"/>
              </a:lnSpc>
              <a:spcBef>
                <a:spcPts val="0"/>
              </a:spcBef>
              <a:spcAft>
                <a:spcPts val="0"/>
              </a:spcAft>
              <a:buNone/>
              <a:defRPr sz="1400">
                <a:solidFill>
                  <a:srgbClr val="FFFFFF"/>
                </a:solidFill>
                <a:latin typeface="Fjalla One"/>
                <a:ea typeface="Fjalla One"/>
                <a:cs typeface="Fjalla One"/>
                <a:sym typeface="Fjalla One"/>
              </a:defRPr>
            </a:lvl5pPr>
            <a:lvl6pPr lvl="5" algn="ctr" rtl="0">
              <a:lnSpc>
                <a:spcPct val="100000"/>
              </a:lnSpc>
              <a:spcBef>
                <a:spcPts val="0"/>
              </a:spcBef>
              <a:spcAft>
                <a:spcPts val="0"/>
              </a:spcAft>
              <a:buNone/>
              <a:defRPr sz="1400">
                <a:solidFill>
                  <a:srgbClr val="FFFFFF"/>
                </a:solidFill>
                <a:latin typeface="Fjalla One"/>
                <a:ea typeface="Fjalla One"/>
                <a:cs typeface="Fjalla One"/>
                <a:sym typeface="Fjalla One"/>
              </a:defRPr>
            </a:lvl6pPr>
            <a:lvl7pPr lvl="6" algn="ctr" rtl="0">
              <a:lnSpc>
                <a:spcPct val="100000"/>
              </a:lnSpc>
              <a:spcBef>
                <a:spcPts val="0"/>
              </a:spcBef>
              <a:spcAft>
                <a:spcPts val="0"/>
              </a:spcAft>
              <a:buNone/>
              <a:defRPr sz="1400">
                <a:solidFill>
                  <a:srgbClr val="FFFFFF"/>
                </a:solidFill>
                <a:latin typeface="Fjalla One"/>
                <a:ea typeface="Fjalla One"/>
                <a:cs typeface="Fjalla One"/>
                <a:sym typeface="Fjalla One"/>
              </a:defRPr>
            </a:lvl7pPr>
            <a:lvl8pPr lvl="7" algn="ctr" rtl="0">
              <a:lnSpc>
                <a:spcPct val="100000"/>
              </a:lnSpc>
              <a:spcBef>
                <a:spcPts val="0"/>
              </a:spcBef>
              <a:spcAft>
                <a:spcPts val="0"/>
              </a:spcAft>
              <a:buNone/>
              <a:defRPr sz="1400">
                <a:solidFill>
                  <a:srgbClr val="FFFFFF"/>
                </a:solidFill>
                <a:latin typeface="Fjalla One"/>
                <a:ea typeface="Fjalla One"/>
                <a:cs typeface="Fjalla One"/>
                <a:sym typeface="Fjalla One"/>
              </a:defRPr>
            </a:lvl8pPr>
            <a:lvl9pPr lvl="8" algn="ctr" rtl="0">
              <a:lnSpc>
                <a:spcPct val="100000"/>
              </a:lnSpc>
              <a:spcBef>
                <a:spcPts val="0"/>
              </a:spcBef>
              <a:spcAft>
                <a:spcPts val="0"/>
              </a:spcAft>
              <a:buNone/>
              <a:defRPr sz="1400">
                <a:solidFill>
                  <a:srgbClr val="FFFFFF"/>
                </a:solidFill>
                <a:latin typeface="Fjalla One"/>
                <a:ea typeface="Fjalla One"/>
                <a:cs typeface="Fjalla One"/>
                <a:sym typeface="Fjalla One"/>
              </a:defRPr>
            </a:lvl9pPr>
          </a:lstStyle>
          <a:p>
            <a:endParaRPr/>
          </a:p>
        </p:txBody>
      </p:sp>
      <p:sp>
        <p:nvSpPr>
          <p:cNvPr id="103" name="Google Shape;103;p20"/>
          <p:cNvSpPr txBox="1">
            <a:spLocks noGrp="1"/>
          </p:cNvSpPr>
          <p:nvPr>
            <p:ph type="subTitle" idx="4"/>
          </p:nvPr>
        </p:nvSpPr>
        <p:spPr>
          <a:xfrm>
            <a:off x="3563744" y="3731625"/>
            <a:ext cx="2016300" cy="869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200">
                <a:solidFill>
                  <a:srgbClr val="323C40"/>
                </a:solidFill>
              </a:defRPr>
            </a:lvl1pPr>
            <a:lvl2pPr lvl="1" algn="ctr" rtl="0">
              <a:lnSpc>
                <a:spcPct val="100000"/>
              </a:lnSpc>
              <a:spcBef>
                <a:spcPts val="0"/>
              </a:spcBef>
              <a:spcAft>
                <a:spcPts val="0"/>
              </a:spcAft>
              <a:buNone/>
              <a:defRPr sz="1200">
                <a:solidFill>
                  <a:srgbClr val="323C40"/>
                </a:solidFill>
              </a:defRPr>
            </a:lvl2pPr>
            <a:lvl3pPr lvl="2" algn="ctr" rtl="0">
              <a:lnSpc>
                <a:spcPct val="100000"/>
              </a:lnSpc>
              <a:spcBef>
                <a:spcPts val="0"/>
              </a:spcBef>
              <a:spcAft>
                <a:spcPts val="0"/>
              </a:spcAft>
              <a:buNone/>
              <a:defRPr sz="1200">
                <a:solidFill>
                  <a:srgbClr val="323C40"/>
                </a:solidFill>
              </a:defRPr>
            </a:lvl3pPr>
            <a:lvl4pPr lvl="3" algn="ctr" rtl="0">
              <a:lnSpc>
                <a:spcPct val="100000"/>
              </a:lnSpc>
              <a:spcBef>
                <a:spcPts val="0"/>
              </a:spcBef>
              <a:spcAft>
                <a:spcPts val="0"/>
              </a:spcAft>
              <a:buNone/>
              <a:defRPr sz="1200">
                <a:solidFill>
                  <a:srgbClr val="323C40"/>
                </a:solidFill>
              </a:defRPr>
            </a:lvl4pPr>
            <a:lvl5pPr lvl="4" algn="ctr" rtl="0">
              <a:lnSpc>
                <a:spcPct val="100000"/>
              </a:lnSpc>
              <a:spcBef>
                <a:spcPts val="0"/>
              </a:spcBef>
              <a:spcAft>
                <a:spcPts val="0"/>
              </a:spcAft>
              <a:buNone/>
              <a:defRPr sz="1200">
                <a:solidFill>
                  <a:srgbClr val="323C40"/>
                </a:solidFill>
              </a:defRPr>
            </a:lvl5pPr>
            <a:lvl6pPr lvl="5" algn="ctr" rtl="0">
              <a:lnSpc>
                <a:spcPct val="100000"/>
              </a:lnSpc>
              <a:spcBef>
                <a:spcPts val="0"/>
              </a:spcBef>
              <a:spcAft>
                <a:spcPts val="0"/>
              </a:spcAft>
              <a:buNone/>
              <a:defRPr sz="1200">
                <a:solidFill>
                  <a:srgbClr val="323C40"/>
                </a:solidFill>
              </a:defRPr>
            </a:lvl6pPr>
            <a:lvl7pPr lvl="6" algn="ctr" rtl="0">
              <a:lnSpc>
                <a:spcPct val="100000"/>
              </a:lnSpc>
              <a:spcBef>
                <a:spcPts val="0"/>
              </a:spcBef>
              <a:spcAft>
                <a:spcPts val="0"/>
              </a:spcAft>
              <a:buNone/>
              <a:defRPr sz="1200">
                <a:solidFill>
                  <a:srgbClr val="323C40"/>
                </a:solidFill>
              </a:defRPr>
            </a:lvl7pPr>
            <a:lvl8pPr lvl="7" algn="ctr" rtl="0">
              <a:lnSpc>
                <a:spcPct val="100000"/>
              </a:lnSpc>
              <a:spcBef>
                <a:spcPts val="0"/>
              </a:spcBef>
              <a:spcAft>
                <a:spcPts val="0"/>
              </a:spcAft>
              <a:buNone/>
              <a:defRPr sz="1200">
                <a:solidFill>
                  <a:srgbClr val="323C40"/>
                </a:solidFill>
              </a:defRPr>
            </a:lvl8pPr>
            <a:lvl9pPr lvl="8" algn="ctr" rtl="0">
              <a:lnSpc>
                <a:spcPct val="100000"/>
              </a:lnSpc>
              <a:spcBef>
                <a:spcPts val="0"/>
              </a:spcBef>
              <a:spcAft>
                <a:spcPts val="0"/>
              </a:spcAft>
              <a:buNone/>
              <a:defRPr sz="1200">
                <a:solidFill>
                  <a:srgbClr val="323C40"/>
                </a:solidFill>
              </a:defRPr>
            </a:lvl9pPr>
          </a:lstStyle>
          <a:p>
            <a:endParaRPr/>
          </a:p>
        </p:txBody>
      </p:sp>
      <p:sp>
        <p:nvSpPr>
          <p:cNvPr id="104" name="Google Shape;104;p20"/>
          <p:cNvSpPr txBox="1">
            <a:spLocks noGrp="1"/>
          </p:cNvSpPr>
          <p:nvPr>
            <p:ph type="subTitle" idx="5"/>
          </p:nvPr>
        </p:nvSpPr>
        <p:spPr>
          <a:xfrm>
            <a:off x="6418098" y="3392131"/>
            <a:ext cx="2016300" cy="335100"/>
          </a:xfrm>
          <a:prstGeom prst="rect">
            <a:avLst/>
          </a:prstGeom>
          <a:solidFill>
            <a:srgbClr val="37C2D1"/>
          </a:solid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rgbClr val="FFFFFF"/>
                </a:solidFill>
                <a:latin typeface="Fjalla One"/>
                <a:ea typeface="Fjalla One"/>
                <a:cs typeface="Fjalla One"/>
                <a:sym typeface="Fjalla One"/>
              </a:defRPr>
            </a:lvl1pPr>
            <a:lvl2pPr lvl="1" algn="ctr" rtl="0">
              <a:lnSpc>
                <a:spcPct val="100000"/>
              </a:lnSpc>
              <a:spcBef>
                <a:spcPts val="0"/>
              </a:spcBef>
              <a:spcAft>
                <a:spcPts val="0"/>
              </a:spcAft>
              <a:buNone/>
              <a:defRPr sz="1400">
                <a:solidFill>
                  <a:srgbClr val="FFFFFF"/>
                </a:solidFill>
                <a:latin typeface="Fjalla One"/>
                <a:ea typeface="Fjalla One"/>
                <a:cs typeface="Fjalla One"/>
                <a:sym typeface="Fjalla One"/>
              </a:defRPr>
            </a:lvl2pPr>
            <a:lvl3pPr lvl="2" algn="ctr" rtl="0">
              <a:lnSpc>
                <a:spcPct val="100000"/>
              </a:lnSpc>
              <a:spcBef>
                <a:spcPts val="0"/>
              </a:spcBef>
              <a:spcAft>
                <a:spcPts val="0"/>
              </a:spcAft>
              <a:buNone/>
              <a:defRPr sz="1400">
                <a:solidFill>
                  <a:srgbClr val="FFFFFF"/>
                </a:solidFill>
                <a:latin typeface="Fjalla One"/>
                <a:ea typeface="Fjalla One"/>
                <a:cs typeface="Fjalla One"/>
                <a:sym typeface="Fjalla One"/>
              </a:defRPr>
            </a:lvl3pPr>
            <a:lvl4pPr lvl="3" algn="ctr" rtl="0">
              <a:lnSpc>
                <a:spcPct val="100000"/>
              </a:lnSpc>
              <a:spcBef>
                <a:spcPts val="0"/>
              </a:spcBef>
              <a:spcAft>
                <a:spcPts val="0"/>
              </a:spcAft>
              <a:buNone/>
              <a:defRPr sz="1400">
                <a:solidFill>
                  <a:srgbClr val="FFFFFF"/>
                </a:solidFill>
                <a:latin typeface="Fjalla One"/>
                <a:ea typeface="Fjalla One"/>
                <a:cs typeface="Fjalla One"/>
                <a:sym typeface="Fjalla One"/>
              </a:defRPr>
            </a:lvl4pPr>
            <a:lvl5pPr lvl="4" algn="ctr" rtl="0">
              <a:lnSpc>
                <a:spcPct val="100000"/>
              </a:lnSpc>
              <a:spcBef>
                <a:spcPts val="0"/>
              </a:spcBef>
              <a:spcAft>
                <a:spcPts val="0"/>
              </a:spcAft>
              <a:buNone/>
              <a:defRPr sz="1400">
                <a:solidFill>
                  <a:srgbClr val="FFFFFF"/>
                </a:solidFill>
                <a:latin typeface="Fjalla One"/>
                <a:ea typeface="Fjalla One"/>
                <a:cs typeface="Fjalla One"/>
                <a:sym typeface="Fjalla One"/>
              </a:defRPr>
            </a:lvl5pPr>
            <a:lvl6pPr lvl="5" algn="ctr" rtl="0">
              <a:lnSpc>
                <a:spcPct val="100000"/>
              </a:lnSpc>
              <a:spcBef>
                <a:spcPts val="0"/>
              </a:spcBef>
              <a:spcAft>
                <a:spcPts val="0"/>
              </a:spcAft>
              <a:buNone/>
              <a:defRPr sz="1400">
                <a:solidFill>
                  <a:srgbClr val="FFFFFF"/>
                </a:solidFill>
                <a:latin typeface="Fjalla One"/>
                <a:ea typeface="Fjalla One"/>
                <a:cs typeface="Fjalla One"/>
                <a:sym typeface="Fjalla One"/>
              </a:defRPr>
            </a:lvl6pPr>
            <a:lvl7pPr lvl="6" algn="ctr" rtl="0">
              <a:lnSpc>
                <a:spcPct val="100000"/>
              </a:lnSpc>
              <a:spcBef>
                <a:spcPts val="0"/>
              </a:spcBef>
              <a:spcAft>
                <a:spcPts val="0"/>
              </a:spcAft>
              <a:buNone/>
              <a:defRPr sz="1400">
                <a:solidFill>
                  <a:srgbClr val="FFFFFF"/>
                </a:solidFill>
                <a:latin typeface="Fjalla One"/>
                <a:ea typeface="Fjalla One"/>
                <a:cs typeface="Fjalla One"/>
                <a:sym typeface="Fjalla One"/>
              </a:defRPr>
            </a:lvl7pPr>
            <a:lvl8pPr lvl="7" algn="ctr" rtl="0">
              <a:lnSpc>
                <a:spcPct val="100000"/>
              </a:lnSpc>
              <a:spcBef>
                <a:spcPts val="0"/>
              </a:spcBef>
              <a:spcAft>
                <a:spcPts val="0"/>
              </a:spcAft>
              <a:buNone/>
              <a:defRPr sz="1400">
                <a:solidFill>
                  <a:srgbClr val="FFFFFF"/>
                </a:solidFill>
                <a:latin typeface="Fjalla One"/>
                <a:ea typeface="Fjalla One"/>
                <a:cs typeface="Fjalla One"/>
                <a:sym typeface="Fjalla One"/>
              </a:defRPr>
            </a:lvl8pPr>
            <a:lvl9pPr lvl="8" algn="ctr" rtl="0">
              <a:lnSpc>
                <a:spcPct val="100000"/>
              </a:lnSpc>
              <a:spcBef>
                <a:spcPts val="0"/>
              </a:spcBef>
              <a:spcAft>
                <a:spcPts val="0"/>
              </a:spcAft>
              <a:buNone/>
              <a:defRPr sz="1400">
                <a:solidFill>
                  <a:srgbClr val="FFFFFF"/>
                </a:solidFill>
                <a:latin typeface="Fjalla One"/>
                <a:ea typeface="Fjalla One"/>
                <a:cs typeface="Fjalla One"/>
                <a:sym typeface="Fjalla One"/>
              </a:defRPr>
            </a:lvl9pPr>
          </a:lstStyle>
          <a:p>
            <a:endParaRPr/>
          </a:p>
        </p:txBody>
      </p:sp>
      <p:sp>
        <p:nvSpPr>
          <p:cNvPr id="105" name="Google Shape;105;p20"/>
          <p:cNvSpPr txBox="1">
            <a:spLocks noGrp="1"/>
          </p:cNvSpPr>
          <p:nvPr>
            <p:ph type="subTitle" idx="6"/>
          </p:nvPr>
        </p:nvSpPr>
        <p:spPr>
          <a:xfrm>
            <a:off x="6418091" y="3731625"/>
            <a:ext cx="2016300" cy="869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200">
                <a:solidFill>
                  <a:srgbClr val="323C40"/>
                </a:solidFill>
              </a:defRPr>
            </a:lvl1pPr>
            <a:lvl2pPr lvl="1" algn="ctr" rtl="0">
              <a:lnSpc>
                <a:spcPct val="100000"/>
              </a:lnSpc>
              <a:spcBef>
                <a:spcPts val="0"/>
              </a:spcBef>
              <a:spcAft>
                <a:spcPts val="0"/>
              </a:spcAft>
              <a:buNone/>
              <a:defRPr sz="1200">
                <a:solidFill>
                  <a:srgbClr val="323C40"/>
                </a:solidFill>
              </a:defRPr>
            </a:lvl2pPr>
            <a:lvl3pPr lvl="2" algn="ctr" rtl="0">
              <a:lnSpc>
                <a:spcPct val="100000"/>
              </a:lnSpc>
              <a:spcBef>
                <a:spcPts val="0"/>
              </a:spcBef>
              <a:spcAft>
                <a:spcPts val="0"/>
              </a:spcAft>
              <a:buNone/>
              <a:defRPr sz="1200">
                <a:solidFill>
                  <a:srgbClr val="323C40"/>
                </a:solidFill>
              </a:defRPr>
            </a:lvl3pPr>
            <a:lvl4pPr lvl="3" algn="ctr" rtl="0">
              <a:lnSpc>
                <a:spcPct val="100000"/>
              </a:lnSpc>
              <a:spcBef>
                <a:spcPts val="0"/>
              </a:spcBef>
              <a:spcAft>
                <a:spcPts val="0"/>
              </a:spcAft>
              <a:buNone/>
              <a:defRPr sz="1200">
                <a:solidFill>
                  <a:srgbClr val="323C40"/>
                </a:solidFill>
              </a:defRPr>
            </a:lvl4pPr>
            <a:lvl5pPr lvl="4" algn="ctr" rtl="0">
              <a:lnSpc>
                <a:spcPct val="100000"/>
              </a:lnSpc>
              <a:spcBef>
                <a:spcPts val="0"/>
              </a:spcBef>
              <a:spcAft>
                <a:spcPts val="0"/>
              </a:spcAft>
              <a:buNone/>
              <a:defRPr sz="1200">
                <a:solidFill>
                  <a:srgbClr val="323C40"/>
                </a:solidFill>
              </a:defRPr>
            </a:lvl5pPr>
            <a:lvl6pPr lvl="5" algn="ctr" rtl="0">
              <a:lnSpc>
                <a:spcPct val="100000"/>
              </a:lnSpc>
              <a:spcBef>
                <a:spcPts val="0"/>
              </a:spcBef>
              <a:spcAft>
                <a:spcPts val="0"/>
              </a:spcAft>
              <a:buNone/>
              <a:defRPr sz="1200">
                <a:solidFill>
                  <a:srgbClr val="323C40"/>
                </a:solidFill>
              </a:defRPr>
            </a:lvl6pPr>
            <a:lvl7pPr lvl="6" algn="ctr" rtl="0">
              <a:lnSpc>
                <a:spcPct val="100000"/>
              </a:lnSpc>
              <a:spcBef>
                <a:spcPts val="0"/>
              </a:spcBef>
              <a:spcAft>
                <a:spcPts val="0"/>
              </a:spcAft>
              <a:buNone/>
              <a:defRPr sz="1200">
                <a:solidFill>
                  <a:srgbClr val="323C40"/>
                </a:solidFill>
              </a:defRPr>
            </a:lvl7pPr>
            <a:lvl8pPr lvl="7" algn="ctr" rtl="0">
              <a:lnSpc>
                <a:spcPct val="100000"/>
              </a:lnSpc>
              <a:spcBef>
                <a:spcPts val="0"/>
              </a:spcBef>
              <a:spcAft>
                <a:spcPts val="0"/>
              </a:spcAft>
              <a:buNone/>
              <a:defRPr sz="1200">
                <a:solidFill>
                  <a:srgbClr val="323C40"/>
                </a:solidFill>
              </a:defRPr>
            </a:lvl8pPr>
            <a:lvl9pPr lvl="8" algn="ctr" rtl="0">
              <a:lnSpc>
                <a:spcPct val="100000"/>
              </a:lnSpc>
              <a:spcBef>
                <a:spcPts val="0"/>
              </a:spcBef>
              <a:spcAft>
                <a:spcPts val="0"/>
              </a:spcAft>
              <a:buNone/>
              <a:defRPr sz="1200">
                <a:solidFill>
                  <a:srgbClr val="323C40"/>
                </a:solidFill>
              </a:defRPr>
            </a:lvl9pPr>
          </a:lstStyle>
          <a:p>
            <a:endParaRPr/>
          </a:p>
        </p:txBody>
      </p:sp>
      <p:sp>
        <p:nvSpPr>
          <p:cNvPr id="106" name="Google Shape;106;p20"/>
          <p:cNvSpPr/>
          <p:nvPr/>
        </p:nvSpPr>
        <p:spPr>
          <a:xfrm rot="5400000">
            <a:off x="4519800" y="294525"/>
            <a:ext cx="104400" cy="13212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0"/>
          <p:cNvSpPr txBox="1">
            <a:spLocks noGrp="1"/>
          </p:cNvSpPr>
          <p:nvPr>
            <p:ph type="title"/>
          </p:nvPr>
        </p:nvSpPr>
        <p:spPr>
          <a:xfrm>
            <a:off x="709400" y="542475"/>
            <a:ext cx="77250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709400" y="2150850"/>
            <a:ext cx="7725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7C2D1"/>
              </a:buClr>
              <a:buSzPts val="3600"/>
              <a:buNone/>
              <a:defRPr sz="3600">
                <a:solidFill>
                  <a:srgbClr val="37C2D1"/>
                </a:solidFill>
              </a:defRPr>
            </a:lvl1pPr>
            <a:lvl2pPr lvl="1" algn="ctr" rtl="0">
              <a:spcBef>
                <a:spcPts val="0"/>
              </a:spcBef>
              <a:spcAft>
                <a:spcPts val="0"/>
              </a:spcAft>
              <a:buClr>
                <a:srgbClr val="37C2D1"/>
              </a:buClr>
              <a:buSzPts val="3600"/>
              <a:buNone/>
              <a:defRPr sz="3600">
                <a:solidFill>
                  <a:srgbClr val="37C2D1"/>
                </a:solidFill>
              </a:defRPr>
            </a:lvl2pPr>
            <a:lvl3pPr lvl="2" algn="ctr" rtl="0">
              <a:spcBef>
                <a:spcPts val="0"/>
              </a:spcBef>
              <a:spcAft>
                <a:spcPts val="0"/>
              </a:spcAft>
              <a:buClr>
                <a:srgbClr val="37C2D1"/>
              </a:buClr>
              <a:buSzPts val="3600"/>
              <a:buNone/>
              <a:defRPr sz="3600">
                <a:solidFill>
                  <a:srgbClr val="37C2D1"/>
                </a:solidFill>
              </a:defRPr>
            </a:lvl3pPr>
            <a:lvl4pPr lvl="3" algn="ctr" rtl="0">
              <a:spcBef>
                <a:spcPts val="0"/>
              </a:spcBef>
              <a:spcAft>
                <a:spcPts val="0"/>
              </a:spcAft>
              <a:buClr>
                <a:srgbClr val="37C2D1"/>
              </a:buClr>
              <a:buSzPts val="3600"/>
              <a:buNone/>
              <a:defRPr sz="3600">
                <a:solidFill>
                  <a:srgbClr val="37C2D1"/>
                </a:solidFill>
              </a:defRPr>
            </a:lvl4pPr>
            <a:lvl5pPr lvl="4" algn="ctr" rtl="0">
              <a:spcBef>
                <a:spcPts val="0"/>
              </a:spcBef>
              <a:spcAft>
                <a:spcPts val="0"/>
              </a:spcAft>
              <a:buClr>
                <a:srgbClr val="37C2D1"/>
              </a:buClr>
              <a:buSzPts val="3600"/>
              <a:buNone/>
              <a:defRPr sz="3600">
                <a:solidFill>
                  <a:srgbClr val="37C2D1"/>
                </a:solidFill>
              </a:defRPr>
            </a:lvl5pPr>
            <a:lvl6pPr lvl="5" algn="ctr" rtl="0">
              <a:spcBef>
                <a:spcPts val="0"/>
              </a:spcBef>
              <a:spcAft>
                <a:spcPts val="0"/>
              </a:spcAft>
              <a:buClr>
                <a:srgbClr val="37C2D1"/>
              </a:buClr>
              <a:buSzPts val="3600"/>
              <a:buNone/>
              <a:defRPr sz="3600">
                <a:solidFill>
                  <a:srgbClr val="37C2D1"/>
                </a:solidFill>
              </a:defRPr>
            </a:lvl6pPr>
            <a:lvl7pPr lvl="6" algn="ctr" rtl="0">
              <a:spcBef>
                <a:spcPts val="0"/>
              </a:spcBef>
              <a:spcAft>
                <a:spcPts val="0"/>
              </a:spcAft>
              <a:buClr>
                <a:srgbClr val="37C2D1"/>
              </a:buClr>
              <a:buSzPts val="3600"/>
              <a:buNone/>
              <a:defRPr sz="3600">
                <a:solidFill>
                  <a:srgbClr val="37C2D1"/>
                </a:solidFill>
              </a:defRPr>
            </a:lvl7pPr>
            <a:lvl8pPr lvl="7" algn="ctr" rtl="0">
              <a:spcBef>
                <a:spcPts val="0"/>
              </a:spcBef>
              <a:spcAft>
                <a:spcPts val="0"/>
              </a:spcAft>
              <a:buClr>
                <a:srgbClr val="37C2D1"/>
              </a:buClr>
              <a:buSzPts val="3600"/>
              <a:buNone/>
              <a:defRPr sz="3600">
                <a:solidFill>
                  <a:srgbClr val="37C2D1"/>
                </a:solidFill>
              </a:defRPr>
            </a:lvl8pPr>
            <a:lvl9pPr lvl="8" algn="ctr" rtl="0">
              <a:spcBef>
                <a:spcPts val="0"/>
              </a:spcBef>
              <a:spcAft>
                <a:spcPts val="0"/>
              </a:spcAft>
              <a:buClr>
                <a:srgbClr val="37C2D1"/>
              </a:buClr>
              <a:buSzPts val="3600"/>
              <a:buNone/>
              <a:defRPr sz="3600">
                <a:solidFill>
                  <a:srgbClr val="37C2D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ree columns 3">
  <p:cSld name="CUSTOM_12">
    <p:spTree>
      <p:nvGrpSpPr>
        <p:cNvPr id="1" name="Shape 108"/>
        <p:cNvGrpSpPr/>
        <p:nvPr/>
      </p:nvGrpSpPr>
      <p:grpSpPr>
        <a:xfrm>
          <a:off x="0" y="0"/>
          <a:ext cx="0" cy="0"/>
          <a:chOff x="0" y="0"/>
          <a:chExt cx="0" cy="0"/>
        </a:xfrm>
      </p:grpSpPr>
      <p:sp>
        <p:nvSpPr>
          <p:cNvPr id="109" name="Google Shape;109;p21"/>
          <p:cNvSpPr/>
          <p:nvPr/>
        </p:nvSpPr>
        <p:spPr>
          <a:xfrm>
            <a:off x="3322450" y="1241950"/>
            <a:ext cx="2498100" cy="16290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1"/>
          <p:cNvSpPr txBox="1">
            <a:spLocks noGrp="1"/>
          </p:cNvSpPr>
          <p:nvPr>
            <p:ph type="subTitle" idx="1"/>
          </p:nvPr>
        </p:nvSpPr>
        <p:spPr>
          <a:xfrm>
            <a:off x="3322391" y="1238025"/>
            <a:ext cx="2498100" cy="1629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1200">
                <a:solidFill>
                  <a:srgbClr val="FFFFFF"/>
                </a:solidFill>
              </a:defRPr>
            </a:lvl1pPr>
            <a:lvl2pPr lvl="1" algn="ctr" rtl="0">
              <a:spcBef>
                <a:spcPts val="0"/>
              </a:spcBef>
              <a:spcAft>
                <a:spcPts val="0"/>
              </a:spcAft>
              <a:buNone/>
              <a:defRPr sz="1200">
                <a:solidFill>
                  <a:srgbClr val="FFFFFF"/>
                </a:solidFill>
              </a:defRPr>
            </a:lvl2pPr>
            <a:lvl3pPr lvl="2" algn="ctr" rtl="0">
              <a:spcBef>
                <a:spcPts val="0"/>
              </a:spcBef>
              <a:spcAft>
                <a:spcPts val="0"/>
              </a:spcAft>
              <a:buNone/>
              <a:defRPr sz="1200">
                <a:solidFill>
                  <a:srgbClr val="FFFFFF"/>
                </a:solidFill>
              </a:defRPr>
            </a:lvl3pPr>
            <a:lvl4pPr lvl="3" algn="ctr" rtl="0">
              <a:spcBef>
                <a:spcPts val="0"/>
              </a:spcBef>
              <a:spcAft>
                <a:spcPts val="0"/>
              </a:spcAft>
              <a:buNone/>
              <a:defRPr sz="1200">
                <a:solidFill>
                  <a:srgbClr val="FFFFFF"/>
                </a:solidFill>
              </a:defRPr>
            </a:lvl4pPr>
            <a:lvl5pPr lvl="4" algn="ctr" rtl="0">
              <a:spcBef>
                <a:spcPts val="0"/>
              </a:spcBef>
              <a:spcAft>
                <a:spcPts val="0"/>
              </a:spcAft>
              <a:buNone/>
              <a:defRPr sz="1200">
                <a:solidFill>
                  <a:srgbClr val="FFFFFF"/>
                </a:solidFill>
              </a:defRPr>
            </a:lvl5pPr>
            <a:lvl6pPr lvl="5" algn="ctr" rtl="0">
              <a:spcBef>
                <a:spcPts val="0"/>
              </a:spcBef>
              <a:spcAft>
                <a:spcPts val="0"/>
              </a:spcAft>
              <a:buNone/>
              <a:defRPr sz="1200">
                <a:solidFill>
                  <a:srgbClr val="FFFFFF"/>
                </a:solidFill>
              </a:defRPr>
            </a:lvl6pPr>
            <a:lvl7pPr lvl="6" algn="ctr" rtl="0">
              <a:spcBef>
                <a:spcPts val="0"/>
              </a:spcBef>
              <a:spcAft>
                <a:spcPts val="0"/>
              </a:spcAft>
              <a:buNone/>
              <a:defRPr sz="1200">
                <a:solidFill>
                  <a:srgbClr val="FFFFFF"/>
                </a:solidFill>
              </a:defRPr>
            </a:lvl7pPr>
            <a:lvl8pPr lvl="7" algn="ctr" rtl="0">
              <a:spcBef>
                <a:spcPts val="0"/>
              </a:spcBef>
              <a:spcAft>
                <a:spcPts val="0"/>
              </a:spcAft>
              <a:buNone/>
              <a:defRPr sz="1200">
                <a:solidFill>
                  <a:srgbClr val="FFFFFF"/>
                </a:solidFill>
              </a:defRPr>
            </a:lvl8pPr>
            <a:lvl9pPr lvl="8" algn="ctr" rtl="0">
              <a:spcBef>
                <a:spcPts val="0"/>
              </a:spcBef>
              <a:spcAft>
                <a:spcPts val="0"/>
              </a:spcAft>
              <a:buNone/>
              <a:defRPr sz="1200">
                <a:solidFill>
                  <a:srgbClr val="FFFFFF"/>
                </a:solidFill>
              </a:defRPr>
            </a:lvl9pPr>
          </a:lstStyle>
          <a:p>
            <a:endParaRPr/>
          </a:p>
        </p:txBody>
      </p:sp>
      <p:sp>
        <p:nvSpPr>
          <p:cNvPr id="111" name="Google Shape;111;p21"/>
          <p:cNvSpPr/>
          <p:nvPr/>
        </p:nvSpPr>
        <p:spPr>
          <a:xfrm rot="5400000">
            <a:off x="4519800" y="294525"/>
            <a:ext cx="104400" cy="13212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1"/>
          <p:cNvSpPr txBox="1">
            <a:spLocks noGrp="1"/>
          </p:cNvSpPr>
          <p:nvPr>
            <p:ph type="title"/>
          </p:nvPr>
        </p:nvSpPr>
        <p:spPr>
          <a:xfrm>
            <a:off x="709400" y="542475"/>
            <a:ext cx="77250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13" name="Google Shape;113;p21"/>
          <p:cNvSpPr txBox="1">
            <a:spLocks noGrp="1"/>
          </p:cNvSpPr>
          <p:nvPr>
            <p:ph type="subTitle" idx="2"/>
          </p:nvPr>
        </p:nvSpPr>
        <p:spPr>
          <a:xfrm>
            <a:off x="5935809" y="2972025"/>
            <a:ext cx="2498100" cy="1629000"/>
          </a:xfrm>
          <a:prstGeom prst="rect">
            <a:avLst/>
          </a:prstGeom>
          <a:noFill/>
          <a:ln w="19050" cap="flat" cmpd="sng">
            <a:solidFill>
              <a:srgbClr val="37C2D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
        <p:nvSpPr>
          <p:cNvPr id="114" name="Google Shape;114;p21"/>
          <p:cNvSpPr txBox="1">
            <a:spLocks noGrp="1"/>
          </p:cNvSpPr>
          <p:nvPr>
            <p:ph type="subTitle" idx="3"/>
          </p:nvPr>
        </p:nvSpPr>
        <p:spPr>
          <a:xfrm>
            <a:off x="708975" y="2972025"/>
            <a:ext cx="2498100" cy="1629000"/>
          </a:xfrm>
          <a:prstGeom prst="rect">
            <a:avLst/>
          </a:prstGeom>
          <a:noFill/>
          <a:ln w="19050" cap="flat" cmpd="sng">
            <a:solidFill>
              <a:srgbClr val="37C2D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our columns">
  <p:cSld name="CUSTOM_10">
    <p:spTree>
      <p:nvGrpSpPr>
        <p:cNvPr id="1" name="Shape 115"/>
        <p:cNvGrpSpPr/>
        <p:nvPr/>
      </p:nvGrpSpPr>
      <p:grpSpPr>
        <a:xfrm>
          <a:off x="0" y="0"/>
          <a:ext cx="0" cy="0"/>
          <a:chOff x="0" y="0"/>
          <a:chExt cx="0" cy="0"/>
        </a:xfrm>
      </p:grpSpPr>
      <p:sp>
        <p:nvSpPr>
          <p:cNvPr id="116" name="Google Shape;116;p22"/>
          <p:cNvSpPr txBox="1">
            <a:spLocks noGrp="1"/>
          </p:cNvSpPr>
          <p:nvPr>
            <p:ph type="subTitle" idx="1"/>
          </p:nvPr>
        </p:nvSpPr>
        <p:spPr>
          <a:xfrm>
            <a:off x="1862463" y="1368125"/>
            <a:ext cx="2016300" cy="531900"/>
          </a:xfrm>
          <a:prstGeom prst="rect">
            <a:avLst/>
          </a:prstGeom>
          <a:noFill/>
        </p:spPr>
        <p:txBody>
          <a:bodyPr spcFirstLastPara="1" wrap="square" lIns="91425" tIns="0" rIns="91425" bIns="0" anchor="b" anchorCtr="0">
            <a:noAutofit/>
          </a:bodyPr>
          <a:lstStyle>
            <a:lvl1pPr lvl="0" algn="ctr" rtl="0">
              <a:lnSpc>
                <a:spcPct val="100000"/>
              </a:lnSpc>
              <a:spcBef>
                <a:spcPts val="0"/>
              </a:spcBef>
              <a:spcAft>
                <a:spcPts val="0"/>
              </a:spcAft>
              <a:buNone/>
              <a:defRPr sz="1400">
                <a:solidFill>
                  <a:srgbClr val="323C40"/>
                </a:solidFill>
                <a:latin typeface="Fjalla One"/>
                <a:ea typeface="Fjalla One"/>
                <a:cs typeface="Fjalla One"/>
                <a:sym typeface="Fjalla One"/>
              </a:defRPr>
            </a:lvl1pPr>
            <a:lvl2pPr lvl="1" algn="ctr" rtl="0">
              <a:lnSpc>
                <a:spcPct val="100000"/>
              </a:lnSpc>
              <a:spcBef>
                <a:spcPts val="0"/>
              </a:spcBef>
              <a:spcAft>
                <a:spcPts val="0"/>
              </a:spcAft>
              <a:buNone/>
              <a:defRPr sz="1400">
                <a:solidFill>
                  <a:srgbClr val="323C40"/>
                </a:solidFill>
                <a:latin typeface="Fjalla One"/>
                <a:ea typeface="Fjalla One"/>
                <a:cs typeface="Fjalla One"/>
                <a:sym typeface="Fjalla One"/>
              </a:defRPr>
            </a:lvl2pPr>
            <a:lvl3pPr lvl="2" algn="ctr" rtl="0">
              <a:lnSpc>
                <a:spcPct val="100000"/>
              </a:lnSpc>
              <a:spcBef>
                <a:spcPts val="0"/>
              </a:spcBef>
              <a:spcAft>
                <a:spcPts val="0"/>
              </a:spcAft>
              <a:buNone/>
              <a:defRPr sz="1400">
                <a:solidFill>
                  <a:srgbClr val="323C40"/>
                </a:solidFill>
                <a:latin typeface="Fjalla One"/>
                <a:ea typeface="Fjalla One"/>
                <a:cs typeface="Fjalla One"/>
                <a:sym typeface="Fjalla One"/>
              </a:defRPr>
            </a:lvl3pPr>
            <a:lvl4pPr lvl="3" algn="ctr" rtl="0">
              <a:lnSpc>
                <a:spcPct val="100000"/>
              </a:lnSpc>
              <a:spcBef>
                <a:spcPts val="0"/>
              </a:spcBef>
              <a:spcAft>
                <a:spcPts val="0"/>
              </a:spcAft>
              <a:buNone/>
              <a:defRPr sz="1400">
                <a:solidFill>
                  <a:srgbClr val="323C40"/>
                </a:solidFill>
                <a:latin typeface="Fjalla One"/>
                <a:ea typeface="Fjalla One"/>
                <a:cs typeface="Fjalla One"/>
                <a:sym typeface="Fjalla One"/>
              </a:defRPr>
            </a:lvl4pPr>
            <a:lvl5pPr lvl="4" algn="ctr" rtl="0">
              <a:lnSpc>
                <a:spcPct val="100000"/>
              </a:lnSpc>
              <a:spcBef>
                <a:spcPts val="0"/>
              </a:spcBef>
              <a:spcAft>
                <a:spcPts val="0"/>
              </a:spcAft>
              <a:buNone/>
              <a:defRPr sz="1400">
                <a:solidFill>
                  <a:srgbClr val="323C40"/>
                </a:solidFill>
                <a:latin typeface="Fjalla One"/>
                <a:ea typeface="Fjalla One"/>
                <a:cs typeface="Fjalla One"/>
                <a:sym typeface="Fjalla One"/>
              </a:defRPr>
            </a:lvl5pPr>
            <a:lvl6pPr lvl="5" algn="ctr" rtl="0">
              <a:lnSpc>
                <a:spcPct val="100000"/>
              </a:lnSpc>
              <a:spcBef>
                <a:spcPts val="0"/>
              </a:spcBef>
              <a:spcAft>
                <a:spcPts val="0"/>
              </a:spcAft>
              <a:buNone/>
              <a:defRPr sz="1400">
                <a:solidFill>
                  <a:srgbClr val="323C40"/>
                </a:solidFill>
                <a:latin typeface="Fjalla One"/>
                <a:ea typeface="Fjalla One"/>
                <a:cs typeface="Fjalla One"/>
                <a:sym typeface="Fjalla One"/>
              </a:defRPr>
            </a:lvl6pPr>
            <a:lvl7pPr lvl="6" algn="ctr" rtl="0">
              <a:lnSpc>
                <a:spcPct val="100000"/>
              </a:lnSpc>
              <a:spcBef>
                <a:spcPts val="0"/>
              </a:spcBef>
              <a:spcAft>
                <a:spcPts val="0"/>
              </a:spcAft>
              <a:buNone/>
              <a:defRPr sz="1400">
                <a:solidFill>
                  <a:srgbClr val="323C40"/>
                </a:solidFill>
                <a:latin typeface="Fjalla One"/>
                <a:ea typeface="Fjalla One"/>
                <a:cs typeface="Fjalla One"/>
                <a:sym typeface="Fjalla One"/>
              </a:defRPr>
            </a:lvl7pPr>
            <a:lvl8pPr lvl="7" algn="ctr" rtl="0">
              <a:lnSpc>
                <a:spcPct val="100000"/>
              </a:lnSpc>
              <a:spcBef>
                <a:spcPts val="0"/>
              </a:spcBef>
              <a:spcAft>
                <a:spcPts val="0"/>
              </a:spcAft>
              <a:buNone/>
              <a:defRPr sz="1400">
                <a:solidFill>
                  <a:srgbClr val="323C40"/>
                </a:solidFill>
                <a:latin typeface="Fjalla One"/>
                <a:ea typeface="Fjalla One"/>
                <a:cs typeface="Fjalla One"/>
                <a:sym typeface="Fjalla One"/>
              </a:defRPr>
            </a:lvl8pPr>
            <a:lvl9pPr lvl="8" algn="ctr" rtl="0">
              <a:lnSpc>
                <a:spcPct val="100000"/>
              </a:lnSpc>
              <a:spcBef>
                <a:spcPts val="0"/>
              </a:spcBef>
              <a:spcAft>
                <a:spcPts val="0"/>
              </a:spcAft>
              <a:buNone/>
              <a:defRPr sz="1400">
                <a:solidFill>
                  <a:srgbClr val="323C40"/>
                </a:solidFill>
                <a:latin typeface="Fjalla One"/>
                <a:ea typeface="Fjalla One"/>
                <a:cs typeface="Fjalla One"/>
                <a:sym typeface="Fjalla One"/>
              </a:defRPr>
            </a:lvl9pPr>
          </a:lstStyle>
          <a:p>
            <a:endParaRPr/>
          </a:p>
        </p:txBody>
      </p:sp>
      <p:sp>
        <p:nvSpPr>
          <p:cNvPr id="117" name="Google Shape;117;p22"/>
          <p:cNvSpPr txBox="1">
            <a:spLocks noGrp="1"/>
          </p:cNvSpPr>
          <p:nvPr>
            <p:ph type="subTitle" idx="2"/>
          </p:nvPr>
        </p:nvSpPr>
        <p:spPr>
          <a:xfrm>
            <a:off x="1862463" y="1980572"/>
            <a:ext cx="2016300" cy="683400"/>
          </a:xfrm>
          <a:prstGeom prst="rect">
            <a:avLst/>
          </a:prstGeom>
          <a:noFill/>
        </p:spPr>
        <p:txBody>
          <a:bodyPr spcFirstLastPara="1" wrap="square" lIns="91425" tIns="0" rIns="91425" bIns="0" anchor="t" anchorCtr="0">
            <a:noAutofit/>
          </a:bodyPr>
          <a:lstStyle>
            <a:lvl1pPr lvl="0" algn="ctr" rtl="0">
              <a:lnSpc>
                <a:spcPct val="100000"/>
              </a:lnSpc>
              <a:spcBef>
                <a:spcPts val="0"/>
              </a:spcBef>
              <a:spcAft>
                <a:spcPts val="0"/>
              </a:spcAft>
              <a:buNone/>
              <a:defRPr sz="1200">
                <a:solidFill>
                  <a:srgbClr val="323C40"/>
                </a:solidFill>
              </a:defRPr>
            </a:lvl1pPr>
            <a:lvl2pPr lvl="1" algn="ctr" rtl="0">
              <a:lnSpc>
                <a:spcPct val="100000"/>
              </a:lnSpc>
              <a:spcBef>
                <a:spcPts val="0"/>
              </a:spcBef>
              <a:spcAft>
                <a:spcPts val="0"/>
              </a:spcAft>
              <a:buNone/>
              <a:defRPr sz="1200">
                <a:solidFill>
                  <a:srgbClr val="323C40"/>
                </a:solidFill>
              </a:defRPr>
            </a:lvl2pPr>
            <a:lvl3pPr lvl="2" algn="ctr" rtl="0">
              <a:lnSpc>
                <a:spcPct val="100000"/>
              </a:lnSpc>
              <a:spcBef>
                <a:spcPts val="0"/>
              </a:spcBef>
              <a:spcAft>
                <a:spcPts val="0"/>
              </a:spcAft>
              <a:buNone/>
              <a:defRPr sz="1200">
                <a:solidFill>
                  <a:srgbClr val="323C40"/>
                </a:solidFill>
              </a:defRPr>
            </a:lvl3pPr>
            <a:lvl4pPr lvl="3" algn="ctr" rtl="0">
              <a:lnSpc>
                <a:spcPct val="100000"/>
              </a:lnSpc>
              <a:spcBef>
                <a:spcPts val="0"/>
              </a:spcBef>
              <a:spcAft>
                <a:spcPts val="0"/>
              </a:spcAft>
              <a:buNone/>
              <a:defRPr sz="1200">
                <a:solidFill>
                  <a:srgbClr val="323C40"/>
                </a:solidFill>
              </a:defRPr>
            </a:lvl4pPr>
            <a:lvl5pPr lvl="4" algn="ctr" rtl="0">
              <a:lnSpc>
                <a:spcPct val="100000"/>
              </a:lnSpc>
              <a:spcBef>
                <a:spcPts val="0"/>
              </a:spcBef>
              <a:spcAft>
                <a:spcPts val="0"/>
              </a:spcAft>
              <a:buNone/>
              <a:defRPr sz="1200">
                <a:solidFill>
                  <a:srgbClr val="323C40"/>
                </a:solidFill>
              </a:defRPr>
            </a:lvl5pPr>
            <a:lvl6pPr lvl="5" algn="ctr" rtl="0">
              <a:lnSpc>
                <a:spcPct val="100000"/>
              </a:lnSpc>
              <a:spcBef>
                <a:spcPts val="0"/>
              </a:spcBef>
              <a:spcAft>
                <a:spcPts val="0"/>
              </a:spcAft>
              <a:buNone/>
              <a:defRPr sz="1200">
                <a:solidFill>
                  <a:srgbClr val="323C40"/>
                </a:solidFill>
              </a:defRPr>
            </a:lvl6pPr>
            <a:lvl7pPr lvl="6" algn="ctr" rtl="0">
              <a:lnSpc>
                <a:spcPct val="100000"/>
              </a:lnSpc>
              <a:spcBef>
                <a:spcPts val="0"/>
              </a:spcBef>
              <a:spcAft>
                <a:spcPts val="0"/>
              </a:spcAft>
              <a:buNone/>
              <a:defRPr sz="1200">
                <a:solidFill>
                  <a:srgbClr val="323C40"/>
                </a:solidFill>
              </a:defRPr>
            </a:lvl7pPr>
            <a:lvl8pPr lvl="7" algn="ctr" rtl="0">
              <a:lnSpc>
                <a:spcPct val="100000"/>
              </a:lnSpc>
              <a:spcBef>
                <a:spcPts val="0"/>
              </a:spcBef>
              <a:spcAft>
                <a:spcPts val="0"/>
              </a:spcAft>
              <a:buNone/>
              <a:defRPr sz="1200">
                <a:solidFill>
                  <a:srgbClr val="323C40"/>
                </a:solidFill>
              </a:defRPr>
            </a:lvl8pPr>
            <a:lvl9pPr lvl="8" algn="ctr" rtl="0">
              <a:lnSpc>
                <a:spcPct val="100000"/>
              </a:lnSpc>
              <a:spcBef>
                <a:spcPts val="0"/>
              </a:spcBef>
              <a:spcAft>
                <a:spcPts val="0"/>
              </a:spcAft>
              <a:buNone/>
              <a:defRPr sz="1200">
                <a:solidFill>
                  <a:srgbClr val="323C40"/>
                </a:solidFill>
              </a:defRPr>
            </a:lvl9pPr>
          </a:lstStyle>
          <a:p>
            <a:endParaRPr/>
          </a:p>
        </p:txBody>
      </p:sp>
      <p:sp>
        <p:nvSpPr>
          <p:cNvPr id="118" name="Google Shape;118;p22"/>
          <p:cNvSpPr txBox="1">
            <a:spLocks noGrp="1"/>
          </p:cNvSpPr>
          <p:nvPr>
            <p:ph type="subTitle" idx="3"/>
          </p:nvPr>
        </p:nvSpPr>
        <p:spPr>
          <a:xfrm>
            <a:off x="5265013" y="1368125"/>
            <a:ext cx="2016300" cy="531900"/>
          </a:xfrm>
          <a:prstGeom prst="rect">
            <a:avLst/>
          </a:prstGeom>
          <a:noFill/>
        </p:spPr>
        <p:txBody>
          <a:bodyPr spcFirstLastPara="1" wrap="square" lIns="91425" tIns="0" rIns="91425" bIns="0" anchor="b" anchorCtr="0">
            <a:noAutofit/>
          </a:bodyPr>
          <a:lstStyle>
            <a:lvl1pPr lvl="0" algn="ctr" rtl="0">
              <a:lnSpc>
                <a:spcPct val="100000"/>
              </a:lnSpc>
              <a:spcBef>
                <a:spcPts val="0"/>
              </a:spcBef>
              <a:spcAft>
                <a:spcPts val="0"/>
              </a:spcAft>
              <a:buNone/>
              <a:defRPr sz="1400">
                <a:solidFill>
                  <a:srgbClr val="323C40"/>
                </a:solidFill>
                <a:latin typeface="Fjalla One"/>
                <a:ea typeface="Fjalla One"/>
                <a:cs typeface="Fjalla One"/>
                <a:sym typeface="Fjalla One"/>
              </a:defRPr>
            </a:lvl1pPr>
            <a:lvl2pPr lvl="1" algn="ctr" rtl="0">
              <a:lnSpc>
                <a:spcPct val="100000"/>
              </a:lnSpc>
              <a:spcBef>
                <a:spcPts val="0"/>
              </a:spcBef>
              <a:spcAft>
                <a:spcPts val="0"/>
              </a:spcAft>
              <a:buNone/>
              <a:defRPr sz="1400">
                <a:solidFill>
                  <a:srgbClr val="323C40"/>
                </a:solidFill>
                <a:latin typeface="Fjalla One"/>
                <a:ea typeface="Fjalla One"/>
                <a:cs typeface="Fjalla One"/>
                <a:sym typeface="Fjalla One"/>
              </a:defRPr>
            </a:lvl2pPr>
            <a:lvl3pPr lvl="2" algn="ctr" rtl="0">
              <a:lnSpc>
                <a:spcPct val="100000"/>
              </a:lnSpc>
              <a:spcBef>
                <a:spcPts val="0"/>
              </a:spcBef>
              <a:spcAft>
                <a:spcPts val="0"/>
              </a:spcAft>
              <a:buNone/>
              <a:defRPr sz="1400">
                <a:solidFill>
                  <a:srgbClr val="323C40"/>
                </a:solidFill>
                <a:latin typeface="Fjalla One"/>
                <a:ea typeface="Fjalla One"/>
                <a:cs typeface="Fjalla One"/>
                <a:sym typeface="Fjalla One"/>
              </a:defRPr>
            </a:lvl3pPr>
            <a:lvl4pPr lvl="3" algn="ctr" rtl="0">
              <a:lnSpc>
                <a:spcPct val="100000"/>
              </a:lnSpc>
              <a:spcBef>
                <a:spcPts val="0"/>
              </a:spcBef>
              <a:spcAft>
                <a:spcPts val="0"/>
              </a:spcAft>
              <a:buNone/>
              <a:defRPr sz="1400">
                <a:solidFill>
                  <a:srgbClr val="323C40"/>
                </a:solidFill>
                <a:latin typeface="Fjalla One"/>
                <a:ea typeface="Fjalla One"/>
                <a:cs typeface="Fjalla One"/>
                <a:sym typeface="Fjalla One"/>
              </a:defRPr>
            </a:lvl4pPr>
            <a:lvl5pPr lvl="4" algn="ctr" rtl="0">
              <a:lnSpc>
                <a:spcPct val="100000"/>
              </a:lnSpc>
              <a:spcBef>
                <a:spcPts val="0"/>
              </a:spcBef>
              <a:spcAft>
                <a:spcPts val="0"/>
              </a:spcAft>
              <a:buNone/>
              <a:defRPr sz="1400">
                <a:solidFill>
                  <a:srgbClr val="323C40"/>
                </a:solidFill>
                <a:latin typeface="Fjalla One"/>
                <a:ea typeface="Fjalla One"/>
                <a:cs typeface="Fjalla One"/>
                <a:sym typeface="Fjalla One"/>
              </a:defRPr>
            </a:lvl5pPr>
            <a:lvl6pPr lvl="5" algn="ctr" rtl="0">
              <a:lnSpc>
                <a:spcPct val="100000"/>
              </a:lnSpc>
              <a:spcBef>
                <a:spcPts val="0"/>
              </a:spcBef>
              <a:spcAft>
                <a:spcPts val="0"/>
              </a:spcAft>
              <a:buNone/>
              <a:defRPr sz="1400">
                <a:solidFill>
                  <a:srgbClr val="323C40"/>
                </a:solidFill>
                <a:latin typeface="Fjalla One"/>
                <a:ea typeface="Fjalla One"/>
                <a:cs typeface="Fjalla One"/>
                <a:sym typeface="Fjalla One"/>
              </a:defRPr>
            </a:lvl6pPr>
            <a:lvl7pPr lvl="6" algn="ctr" rtl="0">
              <a:lnSpc>
                <a:spcPct val="100000"/>
              </a:lnSpc>
              <a:spcBef>
                <a:spcPts val="0"/>
              </a:spcBef>
              <a:spcAft>
                <a:spcPts val="0"/>
              </a:spcAft>
              <a:buNone/>
              <a:defRPr sz="1400">
                <a:solidFill>
                  <a:srgbClr val="323C40"/>
                </a:solidFill>
                <a:latin typeface="Fjalla One"/>
                <a:ea typeface="Fjalla One"/>
                <a:cs typeface="Fjalla One"/>
                <a:sym typeface="Fjalla One"/>
              </a:defRPr>
            </a:lvl7pPr>
            <a:lvl8pPr lvl="7" algn="ctr" rtl="0">
              <a:lnSpc>
                <a:spcPct val="100000"/>
              </a:lnSpc>
              <a:spcBef>
                <a:spcPts val="0"/>
              </a:spcBef>
              <a:spcAft>
                <a:spcPts val="0"/>
              </a:spcAft>
              <a:buNone/>
              <a:defRPr sz="1400">
                <a:solidFill>
                  <a:srgbClr val="323C40"/>
                </a:solidFill>
                <a:latin typeface="Fjalla One"/>
                <a:ea typeface="Fjalla One"/>
                <a:cs typeface="Fjalla One"/>
                <a:sym typeface="Fjalla One"/>
              </a:defRPr>
            </a:lvl8pPr>
            <a:lvl9pPr lvl="8" algn="ctr" rtl="0">
              <a:lnSpc>
                <a:spcPct val="100000"/>
              </a:lnSpc>
              <a:spcBef>
                <a:spcPts val="0"/>
              </a:spcBef>
              <a:spcAft>
                <a:spcPts val="0"/>
              </a:spcAft>
              <a:buNone/>
              <a:defRPr sz="1400">
                <a:solidFill>
                  <a:srgbClr val="323C40"/>
                </a:solidFill>
                <a:latin typeface="Fjalla One"/>
                <a:ea typeface="Fjalla One"/>
                <a:cs typeface="Fjalla One"/>
                <a:sym typeface="Fjalla One"/>
              </a:defRPr>
            </a:lvl9pPr>
          </a:lstStyle>
          <a:p>
            <a:endParaRPr/>
          </a:p>
        </p:txBody>
      </p:sp>
      <p:sp>
        <p:nvSpPr>
          <p:cNvPr id="119" name="Google Shape;119;p22"/>
          <p:cNvSpPr txBox="1">
            <a:spLocks noGrp="1"/>
          </p:cNvSpPr>
          <p:nvPr>
            <p:ph type="subTitle" idx="4"/>
          </p:nvPr>
        </p:nvSpPr>
        <p:spPr>
          <a:xfrm>
            <a:off x="5265013" y="1980572"/>
            <a:ext cx="2016300" cy="683400"/>
          </a:xfrm>
          <a:prstGeom prst="rect">
            <a:avLst/>
          </a:prstGeom>
          <a:noFill/>
        </p:spPr>
        <p:txBody>
          <a:bodyPr spcFirstLastPara="1" wrap="square" lIns="91425" tIns="0" rIns="91425" bIns="0" anchor="t" anchorCtr="0">
            <a:noAutofit/>
          </a:bodyPr>
          <a:lstStyle>
            <a:lvl1pPr lvl="0" algn="ctr" rtl="0">
              <a:lnSpc>
                <a:spcPct val="100000"/>
              </a:lnSpc>
              <a:spcBef>
                <a:spcPts val="0"/>
              </a:spcBef>
              <a:spcAft>
                <a:spcPts val="0"/>
              </a:spcAft>
              <a:buNone/>
              <a:defRPr sz="1200">
                <a:solidFill>
                  <a:srgbClr val="323C40"/>
                </a:solidFill>
              </a:defRPr>
            </a:lvl1pPr>
            <a:lvl2pPr lvl="1" algn="ctr" rtl="0">
              <a:lnSpc>
                <a:spcPct val="100000"/>
              </a:lnSpc>
              <a:spcBef>
                <a:spcPts val="0"/>
              </a:spcBef>
              <a:spcAft>
                <a:spcPts val="0"/>
              </a:spcAft>
              <a:buNone/>
              <a:defRPr sz="1200">
                <a:solidFill>
                  <a:srgbClr val="323C40"/>
                </a:solidFill>
              </a:defRPr>
            </a:lvl2pPr>
            <a:lvl3pPr lvl="2" algn="ctr" rtl="0">
              <a:lnSpc>
                <a:spcPct val="100000"/>
              </a:lnSpc>
              <a:spcBef>
                <a:spcPts val="0"/>
              </a:spcBef>
              <a:spcAft>
                <a:spcPts val="0"/>
              </a:spcAft>
              <a:buNone/>
              <a:defRPr sz="1200">
                <a:solidFill>
                  <a:srgbClr val="323C40"/>
                </a:solidFill>
              </a:defRPr>
            </a:lvl3pPr>
            <a:lvl4pPr lvl="3" algn="ctr" rtl="0">
              <a:lnSpc>
                <a:spcPct val="100000"/>
              </a:lnSpc>
              <a:spcBef>
                <a:spcPts val="0"/>
              </a:spcBef>
              <a:spcAft>
                <a:spcPts val="0"/>
              </a:spcAft>
              <a:buNone/>
              <a:defRPr sz="1200">
                <a:solidFill>
                  <a:srgbClr val="323C40"/>
                </a:solidFill>
              </a:defRPr>
            </a:lvl4pPr>
            <a:lvl5pPr lvl="4" algn="ctr" rtl="0">
              <a:lnSpc>
                <a:spcPct val="100000"/>
              </a:lnSpc>
              <a:spcBef>
                <a:spcPts val="0"/>
              </a:spcBef>
              <a:spcAft>
                <a:spcPts val="0"/>
              </a:spcAft>
              <a:buNone/>
              <a:defRPr sz="1200">
                <a:solidFill>
                  <a:srgbClr val="323C40"/>
                </a:solidFill>
              </a:defRPr>
            </a:lvl5pPr>
            <a:lvl6pPr lvl="5" algn="ctr" rtl="0">
              <a:lnSpc>
                <a:spcPct val="100000"/>
              </a:lnSpc>
              <a:spcBef>
                <a:spcPts val="0"/>
              </a:spcBef>
              <a:spcAft>
                <a:spcPts val="0"/>
              </a:spcAft>
              <a:buNone/>
              <a:defRPr sz="1200">
                <a:solidFill>
                  <a:srgbClr val="323C40"/>
                </a:solidFill>
              </a:defRPr>
            </a:lvl6pPr>
            <a:lvl7pPr lvl="6" algn="ctr" rtl="0">
              <a:lnSpc>
                <a:spcPct val="100000"/>
              </a:lnSpc>
              <a:spcBef>
                <a:spcPts val="0"/>
              </a:spcBef>
              <a:spcAft>
                <a:spcPts val="0"/>
              </a:spcAft>
              <a:buNone/>
              <a:defRPr sz="1200">
                <a:solidFill>
                  <a:srgbClr val="323C40"/>
                </a:solidFill>
              </a:defRPr>
            </a:lvl7pPr>
            <a:lvl8pPr lvl="7" algn="ctr" rtl="0">
              <a:lnSpc>
                <a:spcPct val="100000"/>
              </a:lnSpc>
              <a:spcBef>
                <a:spcPts val="0"/>
              </a:spcBef>
              <a:spcAft>
                <a:spcPts val="0"/>
              </a:spcAft>
              <a:buNone/>
              <a:defRPr sz="1200">
                <a:solidFill>
                  <a:srgbClr val="323C40"/>
                </a:solidFill>
              </a:defRPr>
            </a:lvl8pPr>
            <a:lvl9pPr lvl="8" algn="ctr" rtl="0">
              <a:lnSpc>
                <a:spcPct val="100000"/>
              </a:lnSpc>
              <a:spcBef>
                <a:spcPts val="0"/>
              </a:spcBef>
              <a:spcAft>
                <a:spcPts val="0"/>
              </a:spcAft>
              <a:buNone/>
              <a:defRPr sz="1200">
                <a:solidFill>
                  <a:srgbClr val="323C40"/>
                </a:solidFill>
              </a:defRPr>
            </a:lvl9pPr>
          </a:lstStyle>
          <a:p>
            <a:endParaRPr/>
          </a:p>
        </p:txBody>
      </p:sp>
      <p:sp>
        <p:nvSpPr>
          <p:cNvPr id="120" name="Google Shape;120;p22"/>
          <p:cNvSpPr txBox="1">
            <a:spLocks noGrp="1"/>
          </p:cNvSpPr>
          <p:nvPr>
            <p:ph type="subTitle" idx="5"/>
          </p:nvPr>
        </p:nvSpPr>
        <p:spPr>
          <a:xfrm>
            <a:off x="1862463" y="3181200"/>
            <a:ext cx="2016300" cy="531900"/>
          </a:xfrm>
          <a:prstGeom prst="rect">
            <a:avLst/>
          </a:prstGeom>
          <a:noFill/>
        </p:spPr>
        <p:txBody>
          <a:bodyPr spcFirstLastPara="1" wrap="square" lIns="91425" tIns="0" rIns="91425" bIns="0" anchor="b" anchorCtr="0">
            <a:noAutofit/>
          </a:bodyPr>
          <a:lstStyle>
            <a:lvl1pPr lvl="0" algn="ctr" rtl="0">
              <a:lnSpc>
                <a:spcPct val="100000"/>
              </a:lnSpc>
              <a:spcBef>
                <a:spcPts val="0"/>
              </a:spcBef>
              <a:spcAft>
                <a:spcPts val="0"/>
              </a:spcAft>
              <a:buNone/>
              <a:defRPr sz="1400">
                <a:solidFill>
                  <a:srgbClr val="323C40"/>
                </a:solidFill>
                <a:latin typeface="Fjalla One"/>
                <a:ea typeface="Fjalla One"/>
                <a:cs typeface="Fjalla One"/>
                <a:sym typeface="Fjalla One"/>
              </a:defRPr>
            </a:lvl1pPr>
            <a:lvl2pPr lvl="1" algn="ctr" rtl="0">
              <a:lnSpc>
                <a:spcPct val="100000"/>
              </a:lnSpc>
              <a:spcBef>
                <a:spcPts val="0"/>
              </a:spcBef>
              <a:spcAft>
                <a:spcPts val="0"/>
              </a:spcAft>
              <a:buNone/>
              <a:defRPr sz="1400">
                <a:solidFill>
                  <a:srgbClr val="323C40"/>
                </a:solidFill>
                <a:latin typeface="Fjalla One"/>
                <a:ea typeface="Fjalla One"/>
                <a:cs typeface="Fjalla One"/>
                <a:sym typeface="Fjalla One"/>
              </a:defRPr>
            </a:lvl2pPr>
            <a:lvl3pPr lvl="2" algn="ctr" rtl="0">
              <a:lnSpc>
                <a:spcPct val="100000"/>
              </a:lnSpc>
              <a:spcBef>
                <a:spcPts val="0"/>
              </a:spcBef>
              <a:spcAft>
                <a:spcPts val="0"/>
              </a:spcAft>
              <a:buNone/>
              <a:defRPr sz="1400">
                <a:solidFill>
                  <a:srgbClr val="323C40"/>
                </a:solidFill>
                <a:latin typeface="Fjalla One"/>
                <a:ea typeface="Fjalla One"/>
                <a:cs typeface="Fjalla One"/>
                <a:sym typeface="Fjalla One"/>
              </a:defRPr>
            </a:lvl3pPr>
            <a:lvl4pPr lvl="3" algn="ctr" rtl="0">
              <a:lnSpc>
                <a:spcPct val="100000"/>
              </a:lnSpc>
              <a:spcBef>
                <a:spcPts val="0"/>
              </a:spcBef>
              <a:spcAft>
                <a:spcPts val="0"/>
              </a:spcAft>
              <a:buNone/>
              <a:defRPr sz="1400">
                <a:solidFill>
                  <a:srgbClr val="323C40"/>
                </a:solidFill>
                <a:latin typeface="Fjalla One"/>
                <a:ea typeface="Fjalla One"/>
                <a:cs typeface="Fjalla One"/>
                <a:sym typeface="Fjalla One"/>
              </a:defRPr>
            </a:lvl4pPr>
            <a:lvl5pPr lvl="4" algn="ctr" rtl="0">
              <a:lnSpc>
                <a:spcPct val="100000"/>
              </a:lnSpc>
              <a:spcBef>
                <a:spcPts val="0"/>
              </a:spcBef>
              <a:spcAft>
                <a:spcPts val="0"/>
              </a:spcAft>
              <a:buNone/>
              <a:defRPr sz="1400">
                <a:solidFill>
                  <a:srgbClr val="323C40"/>
                </a:solidFill>
                <a:latin typeface="Fjalla One"/>
                <a:ea typeface="Fjalla One"/>
                <a:cs typeface="Fjalla One"/>
                <a:sym typeface="Fjalla One"/>
              </a:defRPr>
            </a:lvl5pPr>
            <a:lvl6pPr lvl="5" algn="ctr" rtl="0">
              <a:lnSpc>
                <a:spcPct val="100000"/>
              </a:lnSpc>
              <a:spcBef>
                <a:spcPts val="0"/>
              </a:spcBef>
              <a:spcAft>
                <a:spcPts val="0"/>
              </a:spcAft>
              <a:buNone/>
              <a:defRPr sz="1400">
                <a:solidFill>
                  <a:srgbClr val="323C40"/>
                </a:solidFill>
                <a:latin typeface="Fjalla One"/>
                <a:ea typeface="Fjalla One"/>
                <a:cs typeface="Fjalla One"/>
                <a:sym typeface="Fjalla One"/>
              </a:defRPr>
            </a:lvl6pPr>
            <a:lvl7pPr lvl="6" algn="ctr" rtl="0">
              <a:lnSpc>
                <a:spcPct val="100000"/>
              </a:lnSpc>
              <a:spcBef>
                <a:spcPts val="0"/>
              </a:spcBef>
              <a:spcAft>
                <a:spcPts val="0"/>
              </a:spcAft>
              <a:buNone/>
              <a:defRPr sz="1400">
                <a:solidFill>
                  <a:srgbClr val="323C40"/>
                </a:solidFill>
                <a:latin typeface="Fjalla One"/>
                <a:ea typeface="Fjalla One"/>
                <a:cs typeface="Fjalla One"/>
                <a:sym typeface="Fjalla One"/>
              </a:defRPr>
            </a:lvl7pPr>
            <a:lvl8pPr lvl="7" algn="ctr" rtl="0">
              <a:lnSpc>
                <a:spcPct val="100000"/>
              </a:lnSpc>
              <a:spcBef>
                <a:spcPts val="0"/>
              </a:spcBef>
              <a:spcAft>
                <a:spcPts val="0"/>
              </a:spcAft>
              <a:buNone/>
              <a:defRPr sz="1400">
                <a:solidFill>
                  <a:srgbClr val="323C40"/>
                </a:solidFill>
                <a:latin typeface="Fjalla One"/>
                <a:ea typeface="Fjalla One"/>
                <a:cs typeface="Fjalla One"/>
                <a:sym typeface="Fjalla One"/>
              </a:defRPr>
            </a:lvl8pPr>
            <a:lvl9pPr lvl="8" algn="ctr" rtl="0">
              <a:lnSpc>
                <a:spcPct val="100000"/>
              </a:lnSpc>
              <a:spcBef>
                <a:spcPts val="0"/>
              </a:spcBef>
              <a:spcAft>
                <a:spcPts val="0"/>
              </a:spcAft>
              <a:buNone/>
              <a:defRPr sz="1400">
                <a:solidFill>
                  <a:srgbClr val="323C40"/>
                </a:solidFill>
                <a:latin typeface="Fjalla One"/>
                <a:ea typeface="Fjalla One"/>
                <a:cs typeface="Fjalla One"/>
                <a:sym typeface="Fjalla One"/>
              </a:defRPr>
            </a:lvl9pPr>
          </a:lstStyle>
          <a:p>
            <a:endParaRPr/>
          </a:p>
        </p:txBody>
      </p:sp>
      <p:sp>
        <p:nvSpPr>
          <p:cNvPr id="121" name="Google Shape;121;p22"/>
          <p:cNvSpPr txBox="1">
            <a:spLocks noGrp="1"/>
          </p:cNvSpPr>
          <p:nvPr>
            <p:ph type="subTitle" idx="6"/>
          </p:nvPr>
        </p:nvSpPr>
        <p:spPr>
          <a:xfrm>
            <a:off x="1862463" y="3793647"/>
            <a:ext cx="2016300" cy="683400"/>
          </a:xfrm>
          <a:prstGeom prst="rect">
            <a:avLst/>
          </a:prstGeom>
          <a:noFill/>
        </p:spPr>
        <p:txBody>
          <a:bodyPr spcFirstLastPara="1" wrap="square" lIns="91425" tIns="0" rIns="91425" bIns="0" anchor="t" anchorCtr="0">
            <a:noAutofit/>
          </a:bodyPr>
          <a:lstStyle>
            <a:lvl1pPr lvl="0" algn="ctr" rtl="0">
              <a:lnSpc>
                <a:spcPct val="100000"/>
              </a:lnSpc>
              <a:spcBef>
                <a:spcPts val="0"/>
              </a:spcBef>
              <a:spcAft>
                <a:spcPts val="0"/>
              </a:spcAft>
              <a:buNone/>
              <a:defRPr sz="1200">
                <a:solidFill>
                  <a:srgbClr val="323C40"/>
                </a:solidFill>
              </a:defRPr>
            </a:lvl1pPr>
            <a:lvl2pPr lvl="1" algn="ctr" rtl="0">
              <a:lnSpc>
                <a:spcPct val="100000"/>
              </a:lnSpc>
              <a:spcBef>
                <a:spcPts val="0"/>
              </a:spcBef>
              <a:spcAft>
                <a:spcPts val="0"/>
              </a:spcAft>
              <a:buNone/>
              <a:defRPr sz="1200">
                <a:solidFill>
                  <a:srgbClr val="323C40"/>
                </a:solidFill>
              </a:defRPr>
            </a:lvl2pPr>
            <a:lvl3pPr lvl="2" algn="ctr" rtl="0">
              <a:lnSpc>
                <a:spcPct val="100000"/>
              </a:lnSpc>
              <a:spcBef>
                <a:spcPts val="0"/>
              </a:spcBef>
              <a:spcAft>
                <a:spcPts val="0"/>
              </a:spcAft>
              <a:buNone/>
              <a:defRPr sz="1200">
                <a:solidFill>
                  <a:srgbClr val="323C40"/>
                </a:solidFill>
              </a:defRPr>
            </a:lvl3pPr>
            <a:lvl4pPr lvl="3" algn="ctr" rtl="0">
              <a:lnSpc>
                <a:spcPct val="100000"/>
              </a:lnSpc>
              <a:spcBef>
                <a:spcPts val="0"/>
              </a:spcBef>
              <a:spcAft>
                <a:spcPts val="0"/>
              </a:spcAft>
              <a:buNone/>
              <a:defRPr sz="1200">
                <a:solidFill>
                  <a:srgbClr val="323C40"/>
                </a:solidFill>
              </a:defRPr>
            </a:lvl4pPr>
            <a:lvl5pPr lvl="4" algn="ctr" rtl="0">
              <a:lnSpc>
                <a:spcPct val="100000"/>
              </a:lnSpc>
              <a:spcBef>
                <a:spcPts val="0"/>
              </a:spcBef>
              <a:spcAft>
                <a:spcPts val="0"/>
              </a:spcAft>
              <a:buNone/>
              <a:defRPr sz="1200">
                <a:solidFill>
                  <a:srgbClr val="323C40"/>
                </a:solidFill>
              </a:defRPr>
            </a:lvl5pPr>
            <a:lvl6pPr lvl="5" algn="ctr" rtl="0">
              <a:lnSpc>
                <a:spcPct val="100000"/>
              </a:lnSpc>
              <a:spcBef>
                <a:spcPts val="0"/>
              </a:spcBef>
              <a:spcAft>
                <a:spcPts val="0"/>
              </a:spcAft>
              <a:buNone/>
              <a:defRPr sz="1200">
                <a:solidFill>
                  <a:srgbClr val="323C40"/>
                </a:solidFill>
              </a:defRPr>
            </a:lvl6pPr>
            <a:lvl7pPr lvl="6" algn="ctr" rtl="0">
              <a:lnSpc>
                <a:spcPct val="100000"/>
              </a:lnSpc>
              <a:spcBef>
                <a:spcPts val="0"/>
              </a:spcBef>
              <a:spcAft>
                <a:spcPts val="0"/>
              </a:spcAft>
              <a:buNone/>
              <a:defRPr sz="1200">
                <a:solidFill>
                  <a:srgbClr val="323C40"/>
                </a:solidFill>
              </a:defRPr>
            </a:lvl7pPr>
            <a:lvl8pPr lvl="7" algn="ctr" rtl="0">
              <a:lnSpc>
                <a:spcPct val="100000"/>
              </a:lnSpc>
              <a:spcBef>
                <a:spcPts val="0"/>
              </a:spcBef>
              <a:spcAft>
                <a:spcPts val="0"/>
              </a:spcAft>
              <a:buNone/>
              <a:defRPr sz="1200">
                <a:solidFill>
                  <a:srgbClr val="323C40"/>
                </a:solidFill>
              </a:defRPr>
            </a:lvl8pPr>
            <a:lvl9pPr lvl="8" algn="ctr" rtl="0">
              <a:lnSpc>
                <a:spcPct val="100000"/>
              </a:lnSpc>
              <a:spcBef>
                <a:spcPts val="0"/>
              </a:spcBef>
              <a:spcAft>
                <a:spcPts val="0"/>
              </a:spcAft>
              <a:buNone/>
              <a:defRPr sz="1200">
                <a:solidFill>
                  <a:srgbClr val="323C40"/>
                </a:solidFill>
              </a:defRPr>
            </a:lvl9pPr>
          </a:lstStyle>
          <a:p>
            <a:endParaRPr/>
          </a:p>
        </p:txBody>
      </p:sp>
      <p:sp>
        <p:nvSpPr>
          <p:cNvPr id="122" name="Google Shape;122;p22"/>
          <p:cNvSpPr txBox="1">
            <a:spLocks noGrp="1"/>
          </p:cNvSpPr>
          <p:nvPr>
            <p:ph type="subTitle" idx="7"/>
          </p:nvPr>
        </p:nvSpPr>
        <p:spPr>
          <a:xfrm>
            <a:off x="5265013" y="3181200"/>
            <a:ext cx="2016300" cy="531900"/>
          </a:xfrm>
          <a:prstGeom prst="rect">
            <a:avLst/>
          </a:prstGeom>
          <a:noFill/>
        </p:spPr>
        <p:txBody>
          <a:bodyPr spcFirstLastPara="1" wrap="square" lIns="91425" tIns="0" rIns="91425" bIns="0" anchor="b" anchorCtr="0">
            <a:noAutofit/>
          </a:bodyPr>
          <a:lstStyle>
            <a:lvl1pPr lvl="0" algn="ctr" rtl="0">
              <a:lnSpc>
                <a:spcPct val="100000"/>
              </a:lnSpc>
              <a:spcBef>
                <a:spcPts val="0"/>
              </a:spcBef>
              <a:spcAft>
                <a:spcPts val="0"/>
              </a:spcAft>
              <a:buNone/>
              <a:defRPr sz="1400">
                <a:solidFill>
                  <a:srgbClr val="323C40"/>
                </a:solidFill>
                <a:latin typeface="Fjalla One"/>
                <a:ea typeface="Fjalla One"/>
                <a:cs typeface="Fjalla One"/>
                <a:sym typeface="Fjalla One"/>
              </a:defRPr>
            </a:lvl1pPr>
            <a:lvl2pPr lvl="1" algn="ctr" rtl="0">
              <a:lnSpc>
                <a:spcPct val="100000"/>
              </a:lnSpc>
              <a:spcBef>
                <a:spcPts val="0"/>
              </a:spcBef>
              <a:spcAft>
                <a:spcPts val="0"/>
              </a:spcAft>
              <a:buNone/>
              <a:defRPr sz="1400">
                <a:solidFill>
                  <a:srgbClr val="323C40"/>
                </a:solidFill>
                <a:latin typeface="Fjalla One"/>
                <a:ea typeface="Fjalla One"/>
                <a:cs typeface="Fjalla One"/>
                <a:sym typeface="Fjalla One"/>
              </a:defRPr>
            </a:lvl2pPr>
            <a:lvl3pPr lvl="2" algn="ctr" rtl="0">
              <a:lnSpc>
                <a:spcPct val="100000"/>
              </a:lnSpc>
              <a:spcBef>
                <a:spcPts val="0"/>
              </a:spcBef>
              <a:spcAft>
                <a:spcPts val="0"/>
              </a:spcAft>
              <a:buNone/>
              <a:defRPr sz="1400">
                <a:solidFill>
                  <a:srgbClr val="323C40"/>
                </a:solidFill>
                <a:latin typeface="Fjalla One"/>
                <a:ea typeface="Fjalla One"/>
                <a:cs typeface="Fjalla One"/>
                <a:sym typeface="Fjalla One"/>
              </a:defRPr>
            </a:lvl3pPr>
            <a:lvl4pPr lvl="3" algn="ctr" rtl="0">
              <a:lnSpc>
                <a:spcPct val="100000"/>
              </a:lnSpc>
              <a:spcBef>
                <a:spcPts val="0"/>
              </a:spcBef>
              <a:spcAft>
                <a:spcPts val="0"/>
              </a:spcAft>
              <a:buNone/>
              <a:defRPr sz="1400">
                <a:solidFill>
                  <a:srgbClr val="323C40"/>
                </a:solidFill>
                <a:latin typeface="Fjalla One"/>
                <a:ea typeface="Fjalla One"/>
                <a:cs typeface="Fjalla One"/>
                <a:sym typeface="Fjalla One"/>
              </a:defRPr>
            </a:lvl4pPr>
            <a:lvl5pPr lvl="4" algn="ctr" rtl="0">
              <a:lnSpc>
                <a:spcPct val="100000"/>
              </a:lnSpc>
              <a:spcBef>
                <a:spcPts val="0"/>
              </a:spcBef>
              <a:spcAft>
                <a:spcPts val="0"/>
              </a:spcAft>
              <a:buNone/>
              <a:defRPr sz="1400">
                <a:solidFill>
                  <a:srgbClr val="323C40"/>
                </a:solidFill>
                <a:latin typeface="Fjalla One"/>
                <a:ea typeface="Fjalla One"/>
                <a:cs typeface="Fjalla One"/>
                <a:sym typeface="Fjalla One"/>
              </a:defRPr>
            </a:lvl5pPr>
            <a:lvl6pPr lvl="5" algn="ctr" rtl="0">
              <a:lnSpc>
                <a:spcPct val="100000"/>
              </a:lnSpc>
              <a:spcBef>
                <a:spcPts val="0"/>
              </a:spcBef>
              <a:spcAft>
                <a:spcPts val="0"/>
              </a:spcAft>
              <a:buNone/>
              <a:defRPr sz="1400">
                <a:solidFill>
                  <a:srgbClr val="323C40"/>
                </a:solidFill>
                <a:latin typeface="Fjalla One"/>
                <a:ea typeface="Fjalla One"/>
                <a:cs typeface="Fjalla One"/>
                <a:sym typeface="Fjalla One"/>
              </a:defRPr>
            </a:lvl6pPr>
            <a:lvl7pPr lvl="6" algn="ctr" rtl="0">
              <a:lnSpc>
                <a:spcPct val="100000"/>
              </a:lnSpc>
              <a:spcBef>
                <a:spcPts val="0"/>
              </a:spcBef>
              <a:spcAft>
                <a:spcPts val="0"/>
              </a:spcAft>
              <a:buNone/>
              <a:defRPr sz="1400">
                <a:solidFill>
                  <a:srgbClr val="323C40"/>
                </a:solidFill>
                <a:latin typeface="Fjalla One"/>
                <a:ea typeface="Fjalla One"/>
                <a:cs typeface="Fjalla One"/>
                <a:sym typeface="Fjalla One"/>
              </a:defRPr>
            </a:lvl7pPr>
            <a:lvl8pPr lvl="7" algn="ctr" rtl="0">
              <a:lnSpc>
                <a:spcPct val="100000"/>
              </a:lnSpc>
              <a:spcBef>
                <a:spcPts val="0"/>
              </a:spcBef>
              <a:spcAft>
                <a:spcPts val="0"/>
              </a:spcAft>
              <a:buNone/>
              <a:defRPr sz="1400">
                <a:solidFill>
                  <a:srgbClr val="323C40"/>
                </a:solidFill>
                <a:latin typeface="Fjalla One"/>
                <a:ea typeface="Fjalla One"/>
                <a:cs typeface="Fjalla One"/>
                <a:sym typeface="Fjalla One"/>
              </a:defRPr>
            </a:lvl8pPr>
            <a:lvl9pPr lvl="8" algn="ctr" rtl="0">
              <a:lnSpc>
                <a:spcPct val="100000"/>
              </a:lnSpc>
              <a:spcBef>
                <a:spcPts val="0"/>
              </a:spcBef>
              <a:spcAft>
                <a:spcPts val="0"/>
              </a:spcAft>
              <a:buNone/>
              <a:defRPr sz="1400">
                <a:solidFill>
                  <a:srgbClr val="323C40"/>
                </a:solidFill>
                <a:latin typeface="Fjalla One"/>
                <a:ea typeface="Fjalla One"/>
                <a:cs typeface="Fjalla One"/>
                <a:sym typeface="Fjalla One"/>
              </a:defRPr>
            </a:lvl9pPr>
          </a:lstStyle>
          <a:p>
            <a:endParaRPr/>
          </a:p>
        </p:txBody>
      </p:sp>
      <p:sp>
        <p:nvSpPr>
          <p:cNvPr id="123" name="Google Shape;123;p22"/>
          <p:cNvSpPr txBox="1">
            <a:spLocks noGrp="1"/>
          </p:cNvSpPr>
          <p:nvPr>
            <p:ph type="subTitle" idx="8"/>
          </p:nvPr>
        </p:nvSpPr>
        <p:spPr>
          <a:xfrm>
            <a:off x="5265013" y="3793647"/>
            <a:ext cx="2016300" cy="683400"/>
          </a:xfrm>
          <a:prstGeom prst="rect">
            <a:avLst/>
          </a:prstGeom>
          <a:noFill/>
        </p:spPr>
        <p:txBody>
          <a:bodyPr spcFirstLastPara="1" wrap="square" lIns="91425" tIns="0" rIns="91425" bIns="0" anchor="t" anchorCtr="0">
            <a:noAutofit/>
          </a:bodyPr>
          <a:lstStyle>
            <a:lvl1pPr lvl="0" algn="ctr" rtl="0">
              <a:lnSpc>
                <a:spcPct val="100000"/>
              </a:lnSpc>
              <a:spcBef>
                <a:spcPts val="0"/>
              </a:spcBef>
              <a:spcAft>
                <a:spcPts val="0"/>
              </a:spcAft>
              <a:buNone/>
              <a:defRPr sz="1200">
                <a:solidFill>
                  <a:srgbClr val="323C40"/>
                </a:solidFill>
              </a:defRPr>
            </a:lvl1pPr>
            <a:lvl2pPr lvl="1" algn="ctr" rtl="0">
              <a:lnSpc>
                <a:spcPct val="100000"/>
              </a:lnSpc>
              <a:spcBef>
                <a:spcPts val="0"/>
              </a:spcBef>
              <a:spcAft>
                <a:spcPts val="0"/>
              </a:spcAft>
              <a:buNone/>
              <a:defRPr sz="1200">
                <a:solidFill>
                  <a:srgbClr val="323C40"/>
                </a:solidFill>
              </a:defRPr>
            </a:lvl2pPr>
            <a:lvl3pPr lvl="2" algn="ctr" rtl="0">
              <a:lnSpc>
                <a:spcPct val="100000"/>
              </a:lnSpc>
              <a:spcBef>
                <a:spcPts val="0"/>
              </a:spcBef>
              <a:spcAft>
                <a:spcPts val="0"/>
              </a:spcAft>
              <a:buNone/>
              <a:defRPr sz="1200">
                <a:solidFill>
                  <a:srgbClr val="323C40"/>
                </a:solidFill>
              </a:defRPr>
            </a:lvl3pPr>
            <a:lvl4pPr lvl="3" algn="ctr" rtl="0">
              <a:lnSpc>
                <a:spcPct val="100000"/>
              </a:lnSpc>
              <a:spcBef>
                <a:spcPts val="0"/>
              </a:spcBef>
              <a:spcAft>
                <a:spcPts val="0"/>
              </a:spcAft>
              <a:buNone/>
              <a:defRPr sz="1200">
                <a:solidFill>
                  <a:srgbClr val="323C40"/>
                </a:solidFill>
              </a:defRPr>
            </a:lvl4pPr>
            <a:lvl5pPr lvl="4" algn="ctr" rtl="0">
              <a:lnSpc>
                <a:spcPct val="100000"/>
              </a:lnSpc>
              <a:spcBef>
                <a:spcPts val="0"/>
              </a:spcBef>
              <a:spcAft>
                <a:spcPts val="0"/>
              </a:spcAft>
              <a:buNone/>
              <a:defRPr sz="1200">
                <a:solidFill>
                  <a:srgbClr val="323C40"/>
                </a:solidFill>
              </a:defRPr>
            </a:lvl5pPr>
            <a:lvl6pPr lvl="5" algn="ctr" rtl="0">
              <a:lnSpc>
                <a:spcPct val="100000"/>
              </a:lnSpc>
              <a:spcBef>
                <a:spcPts val="0"/>
              </a:spcBef>
              <a:spcAft>
                <a:spcPts val="0"/>
              </a:spcAft>
              <a:buNone/>
              <a:defRPr sz="1200">
                <a:solidFill>
                  <a:srgbClr val="323C40"/>
                </a:solidFill>
              </a:defRPr>
            </a:lvl6pPr>
            <a:lvl7pPr lvl="6" algn="ctr" rtl="0">
              <a:lnSpc>
                <a:spcPct val="100000"/>
              </a:lnSpc>
              <a:spcBef>
                <a:spcPts val="0"/>
              </a:spcBef>
              <a:spcAft>
                <a:spcPts val="0"/>
              </a:spcAft>
              <a:buNone/>
              <a:defRPr sz="1200">
                <a:solidFill>
                  <a:srgbClr val="323C40"/>
                </a:solidFill>
              </a:defRPr>
            </a:lvl7pPr>
            <a:lvl8pPr lvl="7" algn="ctr" rtl="0">
              <a:lnSpc>
                <a:spcPct val="100000"/>
              </a:lnSpc>
              <a:spcBef>
                <a:spcPts val="0"/>
              </a:spcBef>
              <a:spcAft>
                <a:spcPts val="0"/>
              </a:spcAft>
              <a:buNone/>
              <a:defRPr sz="1200">
                <a:solidFill>
                  <a:srgbClr val="323C40"/>
                </a:solidFill>
              </a:defRPr>
            </a:lvl8pPr>
            <a:lvl9pPr lvl="8" algn="ctr" rtl="0">
              <a:lnSpc>
                <a:spcPct val="100000"/>
              </a:lnSpc>
              <a:spcBef>
                <a:spcPts val="0"/>
              </a:spcBef>
              <a:spcAft>
                <a:spcPts val="0"/>
              </a:spcAft>
              <a:buNone/>
              <a:defRPr sz="1200">
                <a:solidFill>
                  <a:srgbClr val="323C40"/>
                </a:solidFill>
              </a:defRPr>
            </a:lvl9pPr>
          </a:lstStyle>
          <a:p>
            <a:endParaRPr/>
          </a:p>
        </p:txBody>
      </p:sp>
      <p:sp>
        <p:nvSpPr>
          <p:cNvPr id="124" name="Google Shape;124;p22"/>
          <p:cNvSpPr/>
          <p:nvPr/>
        </p:nvSpPr>
        <p:spPr>
          <a:xfrm rot="5400000">
            <a:off x="4519800" y="294525"/>
            <a:ext cx="104400" cy="13212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2"/>
          <p:cNvSpPr txBox="1">
            <a:spLocks noGrp="1"/>
          </p:cNvSpPr>
          <p:nvPr>
            <p:ph type="title"/>
          </p:nvPr>
        </p:nvSpPr>
        <p:spPr>
          <a:xfrm>
            <a:off x="709400" y="542475"/>
            <a:ext cx="77250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2">
  <p:cSld name="CUSTOM_9">
    <p:spTree>
      <p:nvGrpSpPr>
        <p:cNvPr id="1" name="Shape 126"/>
        <p:cNvGrpSpPr/>
        <p:nvPr/>
      </p:nvGrpSpPr>
      <p:grpSpPr>
        <a:xfrm>
          <a:off x="0" y="0"/>
          <a:ext cx="0" cy="0"/>
          <a:chOff x="0" y="0"/>
          <a:chExt cx="0" cy="0"/>
        </a:xfrm>
      </p:grpSpPr>
      <p:cxnSp>
        <p:nvCxnSpPr>
          <p:cNvPr id="127" name="Google Shape;127;p23"/>
          <p:cNvCxnSpPr/>
          <p:nvPr/>
        </p:nvCxnSpPr>
        <p:spPr>
          <a:xfrm>
            <a:off x="3855150" y="1244150"/>
            <a:ext cx="4578600" cy="0"/>
          </a:xfrm>
          <a:prstGeom prst="straightConnector1">
            <a:avLst/>
          </a:prstGeom>
          <a:noFill/>
          <a:ln w="19050" cap="flat" cmpd="sng">
            <a:solidFill>
              <a:srgbClr val="37C2D1"/>
            </a:solidFill>
            <a:prstDash val="solid"/>
            <a:round/>
            <a:headEnd type="none" w="med" len="med"/>
            <a:tailEnd type="none" w="med" len="med"/>
          </a:ln>
        </p:spPr>
      </p:cxnSp>
      <p:sp>
        <p:nvSpPr>
          <p:cNvPr id="128" name="Google Shape;128;p23"/>
          <p:cNvSpPr/>
          <p:nvPr/>
        </p:nvSpPr>
        <p:spPr>
          <a:xfrm rot="5400000">
            <a:off x="4519800" y="294525"/>
            <a:ext cx="104400" cy="13212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3"/>
          <p:cNvSpPr txBox="1">
            <a:spLocks noGrp="1"/>
          </p:cNvSpPr>
          <p:nvPr>
            <p:ph type="title"/>
          </p:nvPr>
        </p:nvSpPr>
        <p:spPr>
          <a:xfrm>
            <a:off x="709400" y="542475"/>
            <a:ext cx="77250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30" name="Google Shape;130;p23"/>
          <p:cNvSpPr txBox="1">
            <a:spLocks noGrp="1"/>
          </p:cNvSpPr>
          <p:nvPr>
            <p:ph type="body" idx="1"/>
          </p:nvPr>
        </p:nvSpPr>
        <p:spPr>
          <a:xfrm>
            <a:off x="3855150" y="1244150"/>
            <a:ext cx="4578600" cy="3357000"/>
          </a:xfrm>
          <a:prstGeom prst="rect">
            <a:avLst/>
          </a:prstGeom>
          <a:noFill/>
        </p:spPr>
        <p:txBody>
          <a:bodyPr spcFirstLastPara="1" wrap="square" lIns="91425" tIns="91425" rIns="91425" bIns="91425" anchor="ctr"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304800" rtl="0">
              <a:spcBef>
                <a:spcPts val="1600"/>
              </a:spcBef>
              <a:spcAft>
                <a:spcPts val="0"/>
              </a:spcAft>
              <a:buSzPts val="1200"/>
              <a:buChar char="■"/>
              <a:defRPr/>
            </a:lvl3pPr>
            <a:lvl4pPr marL="1828800" lvl="3" indent="-304800" rtl="0">
              <a:spcBef>
                <a:spcPts val="1600"/>
              </a:spcBef>
              <a:spcAft>
                <a:spcPts val="0"/>
              </a:spcAft>
              <a:buSzPts val="1200"/>
              <a:buChar char="●"/>
              <a:defRPr/>
            </a:lvl4pPr>
            <a:lvl5pPr marL="2286000" lvl="4" indent="-304800" rtl="0">
              <a:spcBef>
                <a:spcPts val="1600"/>
              </a:spcBef>
              <a:spcAft>
                <a:spcPts val="0"/>
              </a:spcAft>
              <a:buSzPts val="1200"/>
              <a:buChar char="○"/>
              <a:defRPr/>
            </a:lvl5pPr>
            <a:lvl6pPr marL="2743200" lvl="5" indent="-304800" rtl="0">
              <a:spcBef>
                <a:spcPts val="1600"/>
              </a:spcBef>
              <a:spcAft>
                <a:spcPts val="0"/>
              </a:spcAft>
              <a:buSzPts val="1200"/>
              <a:buChar char="■"/>
              <a:defRPr/>
            </a:lvl6pPr>
            <a:lvl7pPr marL="3200400" lvl="6" indent="-304800" rtl="0">
              <a:spcBef>
                <a:spcPts val="1600"/>
              </a:spcBef>
              <a:spcAft>
                <a:spcPts val="0"/>
              </a:spcAft>
              <a:buSzPts val="1200"/>
              <a:buChar char="●"/>
              <a:defRPr/>
            </a:lvl7pPr>
            <a:lvl8pPr marL="3657600" lvl="7" indent="-304800" rtl="0">
              <a:spcBef>
                <a:spcPts val="1600"/>
              </a:spcBef>
              <a:spcAft>
                <a:spcPts val="0"/>
              </a:spcAft>
              <a:buSzPts val="1200"/>
              <a:buChar char="○"/>
              <a:defRPr/>
            </a:lvl8pPr>
            <a:lvl9pPr marL="4114800" lvl="8" indent="-304800" rtl="0">
              <a:spcBef>
                <a:spcPts val="1600"/>
              </a:spcBef>
              <a:spcAft>
                <a:spcPts val="1600"/>
              </a:spcAft>
              <a:buSzPts val="12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CUSTOM_11">
    <p:bg>
      <p:bgPr>
        <a:solidFill>
          <a:srgbClr val="37C2D1"/>
        </a:solidFill>
        <a:effectLst/>
      </p:bgPr>
    </p:bg>
    <p:spTree>
      <p:nvGrpSpPr>
        <p:cNvPr id="1" name="Shape 131"/>
        <p:cNvGrpSpPr/>
        <p:nvPr/>
      </p:nvGrpSpPr>
      <p:grpSpPr>
        <a:xfrm>
          <a:off x="0" y="0"/>
          <a:ext cx="0" cy="0"/>
          <a:chOff x="0" y="0"/>
          <a:chExt cx="0" cy="0"/>
        </a:xfrm>
      </p:grpSpPr>
      <p:sp>
        <p:nvSpPr>
          <p:cNvPr id="132" name="Google Shape;132;p24"/>
          <p:cNvSpPr txBox="1">
            <a:spLocks noGrp="1"/>
          </p:cNvSpPr>
          <p:nvPr>
            <p:ph type="ctrTitle"/>
          </p:nvPr>
        </p:nvSpPr>
        <p:spPr>
          <a:xfrm>
            <a:off x="999750" y="706405"/>
            <a:ext cx="3295200" cy="10842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FFFFFF"/>
              </a:buClr>
              <a:buSzPts val="7000"/>
              <a:buNone/>
              <a:defRPr sz="7000">
                <a:solidFill>
                  <a:srgbClr val="FFFFFF"/>
                </a:solidFill>
              </a:defRPr>
            </a:lvl1pPr>
            <a:lvl2pPr lvl="1" algn="ctr" rtl="0">
              <a:spcBef>
                <a:spcPts val="0"/>
              </a:spcBef>
              <a:spcAft>
                <a:spcPts val="0"/>
              </a:spcAft>
              <a:buClr>
                <a:srgbClr val="FFFFFF"/>
              </a:buClr>
              <a:buSzPts val="7000"/>
              <a:buNone/>
              <a:defRPr sz="7000">
                <a:solidFill>
                  <a:srgbClr val="FFFFFF"/>
                </a:solidFill>
              </a:defRPr>
            </a:lvl2pPr>
            <a:lvl3pPr lvl="2" algn="ctr" rtl="0">
              <a:spcBef>
                <a:spcPts val="0"/>
              </a:spcBef>
              <a:spcAft>
                <a:spcPts val="0"/>
              </a:spcAft>
              <a:buClr>
                <a:srgbClr val="FFFFFF"/>
              </a:buClr>
              <a:buSzPts val="7000"/>
              <a:buNone/>
              <a:defRPr sz="7000">
                <a:solidFill>
                  <a:srgbClr val="FFFFFF"/>
                </a:solidFill>
              </a:defRPr>
            </a:lvl3pPr>
            <a:lvl4pPr lvl="3" algn="ctr" rtl="0">
              <a:spcBef>
                <a:spcPts val="0"/>
              </a:spcBef>
              <a:spcAft>
                <a:spcPts val="0"/>
              </a:spcAft>
              <a:buClr>
                <a:srgbClr val="FFFFFF"/>
              </a:buClr>
              <a:buSzPts val="7000"/>
              <a:buNone/>
              <a:defRPr sz="7000">
                <a:solidFill>
                  <a:srgbClr val="FFFFFF"/>
                </a:solidFill>
              </a:defRPr>
            </a:lvl4pPr>
            <a:lvl5pPr lvl="4" algn="ctr" rtl="0">
              <a:spcBef>
                <a:spcPts val="0"/>
              </a:spcBef>
              <a:spcAft>
                <a:spcPts val="0"/>
              </a:spcAft>
              <a:buClr>
                <a:srgbClr val="FFFFFF"/>
              </a:buClr>
              <a:buSzPts val="7000"/>
              <a:buNone/>
              <a:defRPr sz="7000">
                <a:solidFill>
                  <a:srgbClr val="FFFFFF"/>
                </a:solidFill>
              </a:defRPr>
            </a:lvl5pPr>
            <a:lvl6pPr lvl="5" algn="ctr" rtl="0">
              <a:spcBef>
                <a:spcPts val="0"/>
              </a:spcBef>
              <a:spcAft>
                <a:spcPts val="0"/>
              </a:spcAft>
              <a:buClr>
                <a:srgbClr val="FFFFFF"/>
              </a:buClr>
              <a:buSzPts val="7000"/>
              <a:buNone/>
              <a:defRPr sz="7000">
                <a:solidFill>
                  <a:srgbClr val="FFFFFF"/>
                </a:solidFill>
              </a:defRPr>
            </a:lvl6pPr>
            <a:lvl7pPr lvl="6" algn="ctr" rtl="0">
              <a:spcBef>
                <a:spcPts val="0"/>
              </a:spcBef>
              <a:spcAft>
                <a:spcPts val="0"/>
              </a:spcAft>
              <a:buClr>
                <a:srgbClr val="FFFFFF"/>
              </a:buClr>
              <a:buSzPts val="7000"/>
              <a:buNone/>
              <a:defRPr sz="7000">
                <a:solidFill>
                  <a:srgbClr val="FFFFFF"/>
                </a:solidFill>
              </a:defRPr>
            </a:lvl7pPr>
            <a:lvl8pPr lvl="7" algn="ctr" rtl="0">
              <a:spcBef>
                <a:spcPts val="0"/>
              </a:spcBef>
              <a:spcAft>
                <a:spcPts val="0"/>
              </a:spcAft>
              <a:buClr>
                <a:srgbClr val="FFFFFF"/>
              </a:buClr>
              <a:buSzPts val="7000"/>
              <a:buNone/>
              <a:defRPr sz="7000">
                <a:solidFill>
                  <a:srgbClr val="FFFFFF"/>
                </a:solidFill>
              </a:defRPr>
            </a:lvl8pPr>
            <a:lvl9pPr lvl="8" algn="ctr" rtl="0">
              <a:spcBef>
                <a:spcPts val="0"/>
              </a:spcBef>
              <a:spcAft>
                <a:spcPts val="0"/>
              </a:spcAft>
              <a:buClr>
                <a:srgbClr val="FFFFFF"/>
              </a:buClr>
              <a:buSzPts val="7000"/>
              <a:buNone/>
              <a:defRPr sz="7000">
                <a:solidFill>
                  <a:srgbClr val="FFFFFF"/>
                </a:solidFill>
              </a:defRPr>
            </a:lvl9pPr>
          </a:lstStyle>
          <a:p>
            <a:endParaRPr/>
          </a:p>
        </p:txBody>
      </p:sp>
      <p:sp>
        <p:nvSpPr>
          <p:cNvPr id="133" name="Google Shape;133;p24"/>
          <p:cNvSpPr txBox="1">
            <a:spLocks noGrp="1"/>
          </p:cNvSpPr>
          <p:nvPr>
            <p:ph type="subTitle" idx="1"/>
          </p:nvPr>
        </p:nvSpPr>
        <p:spPr>
          <a:xfrm>
            <a:off x="1035900" y="1790663"/>
            <a:ext cx="3222900" cy="1011600"/>
          </a:xfrm>
          <a:prstGeom prst="rect">
            <a:avLst/>
          </a:prstGeom>
        </p:spPr>
        <p:txBody>
          <a:bodyPr spcFirstLastPara="1" wrap="square" lIns="91425" tIns="0" rIns="91425" bIns="0" anchor="t" anchorCtr="0">
            <a:noAutofit/>
          </a:bodyPr>
          <a:lstStyle>
            <a:lvl1pPr lvl="0" algn="ctr"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1400"/>
              <a:buNone/>
              <a:defRPr sz="1400">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134" name="Google Shape;134;p24"/>
          <p:cNvSpPr txBox="1"/>
          <p:nvPr/>
        </p:nvSpPr>
        <p:spPr>
          <a:xfrm>
            <a:off x="1140650" y="3748263"/>
            <a:ext cx="3000000" cy="444600"/>
          </a:xfrm>
          <a:prstGeom prst="rect">
            <a:avLst/>
          </a:prstGeom>
          <a:noFill/>
          <a:ln>
            <a:noFill/>
          </a:ln>
        </p:spPr>
        <p:txBody>
          <a:bodyPr spcFirstLastPara="1" wrap="square" lIns="91425" tIns="0" rIns="91425" bIns="0" anchor="ctr" anchorCtr="0">
            <a:noAutofit/>
          </a:bodyPr>
          <a:lstStyle/>
          <a:p>
            <a:pPr marL="0" lvl="0" indent="0" algn="ctr" rtl="0">
              <a:spcBef>
                <a:spcPts val="0"/>
              </a:spcBef>
              <a:spcAft>
                <a:spcPts val="0"/>
              </a:spcAft>
              <a:buNone/>
            </a:pPr>
            <a:r>
              <a:rPr lang="en" sz="900">
                <a:solidFill>
                  <a:srgbClr val="FFFFFF"/>
                </a:solidFill>
                <a:latin typeface="Questrial"/>
                <a:ea typeface="Questrial"/>
                <a:cs typeface="Questrial"/>
                <a:sym typeface="Questrial"/>
              </a:rPr>
              <a:t>CREDITS: This presentation template was created by </a:t>
            </a:r>
            <a:r>
              <a:rPr lang="en" sz="900">
                <a:solidFill>
                  <a:srgbClr val="FFFFFF"/>
                </a:solidFill>
                <a:uFill>
                  <a:noFill/>
                </a:uFill>
                <a:latin typeface="Questrial"/>
                <a:ea typeface="Questrial"/>
                <a:cs typeface="Questrial"/>
                <a:sym typeface="Questrial"/>
                <a:hlinkClick r:id="rId2">
                  <a:extLst>
                    <a:ext uri="{A12FA001-AC4F-418D-AE19-62706E023703}">
                      <ahyp:hlinkClr xmlns:ahyp="http://schemas.microsoft.com/office/drawing/2018/hyperlinkcolor" val="tx"/>
                    </a:ext>
                  </a:extLst>
                </a:hlinkClick>
              </a:rPr>
              <a:t>Slidesgo</a:t>
            </a:r>
            <a:r>
              <a:rPr lang="en" sz="900">
                <a:solidFill>
                  <a:srgbClr val="FFFFFF"/>
                </a:solidFill>
                <a:latin typeface="Questrial"/>
                <a:ea typeface="Questrial"/>
                <a:cs typeface="Questrial"/>
                <a:sym typeface="Questrial"/>
              </a:rPr>
              <a:t>, including icons by </a:t>
            </a:r>
            <a:r>
              <a:rPr lang="en" sz="900">
                <a:solidFill>
                  <a:srgbClr val="FFFFFF"/>
                </a:solidFill>
                <a:uFill>
                  <a:noFill/>
                </a:uFill>
                <a:latin typeface="Questrial"/>
                <a:ea typeface="Questrial"/>
                <a:cs typeface="Questrial"/>
                <a:sym typeface="Questrial"/>
                <a:hlinkClick r:id="rId3">
                  <a:extLst>
                    <a:ext uri="{A12FA001-AC4F-418D-AE19-62706E023703}">
                      <ahyp:hlinkClr xmlns:ahyp="http://schemas.microsoft.com/office/drawing/2018/hyperlinkcolor" val="tx"/>
                    </a:ext>
                  </a:extLst>
                </a:hlinkClick>
              </a:rPr>
              <a:t>Flaticon</a:t>
            </a:r>
            <a:r>
              <a:rPr lang="en" sz="900">
                <a:solidFill>
                  <a:srgbClr val="FFFFFF"/>
                </a:solidFill>
                <a:latin typeface="Questrial"/>
                <a:ea typeface="Questrial"/>
                <a:cs typeface="Questrial"/>
                <a:sym typeface="Questrial"/>
              </a:rPr>
              <a:t>, and infographics &amp; images by </a:t>
            </a:r>
            <a:r>
              <a:rPr lang="en" sz="900">
                <a:solidFill>
                  <a:srgbClr val="FFFFFF"/>
                </a:solidFill>
                <a:uFill>
                  <a:noFill/>
                </a:uFill>
                <a:latin typeface="Questrial"/>
                <a:ea typeface="Questrial"/>
                <a:cs typeface="Questrial"/>
                <a:sym typeface="Questrial"/>
                <a:hlinkClick r:id="rId4">
                  <a:extLst>
                    <a:ext uri="{A12FA001-AC4F-418D-AE19-62706E023703}">
                      <ahyp:hlinkClr xmlns:ahyp="http://schemas.microsoft.com/office/drawing/2018/hyperlinkcolor" val="tx"/>
                    </a:ext>
                  </a:extLst>
                </a:hlinkClick>
              </a:rPr>
              <a:t>Freepik</a:t>
            </a:r>
            <a:r>
              <a:rPr lang="en" sz="900">
                <a:solidFill>
                  <a:srgbClr val="FFFFFF"/>
                </a:solidFill>
                <a:latin typeface="Questrial"/>
                <a:ea typeface="Questrial"/>
                <a:cs typeface="Questrial"/>
                <a:sym typeface="Questrial"/>
              </a:rPr>
              <a:t>. </a:t>
            </a:r>
            <a:endParaRPr sz="900">
              <a:solidFill>
                <a:srgbClr val="FFFFFF"/>
              </a:solidFill>
              <a:latin typeface="Questrial"/>
              <a:ea typeface="Questrial"/>
              <a:cs typeface="Questrial"/>
              <a:sym typeface="Questrial"/>
            </a:endParaRPr>
          </a:p>
        </p:txBody>
      </p:sp>
      <p:sp>
        <p:nvSpPr>
          <p:cNvPr id="135" name="Google Shape;135;p24"/>
          <p:cNvSpPr/>
          <p:nvPr/>
        </p:nvSpPr>
        <p:spPr>
          <a:xfrm rot="10800000">
            <a:off x="4347750" y="-227575"/>
            <a:ext cx="448500" cy="448500"/>
          </a:xfrm>
          <a:prstGeom prst="pie">
            <a:avLst>
              <a:gd name="adj1" fmla="val 10800000"/>
              <a:gd name="adj2" fmla="val 638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36"/>
        <p:cNvGrpSpPr/>
        <p:nvPr/>
      </p:nvGrpSpPr>
      <p:grpSpPr>
        <a:xfrm>
          <a:off x="0" y="0"/>
          <a:ext cx="0" cy="0"/>
          <a:chOff x="0" y="0"/>
          <a:chExt cx="0" cy="0"/>
        </a:xfrm>
      </p:grpSpPr>
      <p:sp>
        <p:nvSpPr>
          <p:cNvPr id="137" name="Google Shape;137;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38" name="Google Shape;138;p25"/>
          <p:cNvSpPr txBox="1">
            <a:spLocks noGrp="1"/>
          </p:cNvSpPr>
          <p:nvPr>
            <p:ph type="title"/>
          </p:nvPr>
        </p:nvSpPr>
        <p:spPr>
          <a:xfrm>
            <a:off x="710275" y="318923"/>
            <a:ext cx="7723500" cy="48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1pPr>
            <a:lvl2pPr lvl="1"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39"/>
        <p:cNvGrpSpPr/>
        <p:nvPr/>
      </p:nvGrpSpPr>
      <p:grpSpPr>
        <a:xfrm>
          <a:off x="0" y="0"/>
          <a:ext cx="0" cy="0"/>
          <a:chOff x="0" y="0"/>
          <a:chExt cx="0" cy="0"/>
        </a:xfrm>
      </p:grpSpPr>
      <p:sp>
        <p:nvSpPr>
          <p:cNvPr id="140" name="Google Shape;140;p26"/>
          <p:cNvSpPr txBox="1">
            <a:spLocks noGrp="1"/>
          </p:cNvSpPr>
          <p:nvPr>
            <p:ph type="ctrTitle"/>
          </p:nvPr>
        </p:nvSpPr>
        <p:spPr>
          <a:xfrm>
            <a:off x="3609975" y="1394700"/>
            <a:ext cx="4824000" cy="216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500"/>
              <a:buFont typeface="Fira Sans Extra Condensed Medium"/>
              <a:buNone/>
              <a:defRPr sz="4500">
                <a:latin typeface="Fira Sans Extra Condensed Medium"/>
                <a:ea typeface="Fira Sans Extra Condensed Medium"/>
                <a:cs typeface="Fira Sans Extra Condensed Medium"/>
                <a:sym typeface="Fira Sans Extra Condensed Medium"/>
              </a:defRPr>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endParaRPr/>
          </a:p>
        </p:txBody>
      </p:sp>
      <p:sp>
        <p:nvSpPr>
          <p:cNvPr id="141" name="Google Shape;141;p26"/>
          <p:cNvSpPr txBox="1">
            <a:spLocks noGrp="1"/>
          </p:cNvSpPr>
          <p:nvPr>
            <p:ph type="subTitle" idx="1"/>
          </p:nvPr>
        </p:nvSpPr>
        <p:spPr>
          <a:xfrm>
            <a:off x="4488600" y="3330900"/>
            <a:ext cx="3945300" cy="417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500"/>
              <a:buFont typeface="Roboto"/>
              <a:buNone/>
              <a:defRPr sz="1500">
                <a:solidFill>
                  <a:schemeClr val="dk1"/>
                </a:solidFill>
                <a:latin typeface="Roboto"/>
                <a:ea typeface="Roboto"/>
                <a:cs typeface="Roboto"/>
                <a:sym typeface="Roboto"/>
              </a:defRPr>
            </a:lvl1pPr>
            <a:lvl2pPr lvl="1" algn="r" rtl="0">
              <a:lnSpc>
                <a:spcPct val="100000"/>
              </a:lnSpc>
              <a:spcBef>
                <a:spcPts val="0"/>
              </a:spcBef>
              <a:spcAft>
                <a:spcPts val="0"/>
              </a:spcAft>
              <a:buSzPts val="1500"/>
              <a:buNone/>
              <a:defRPr sz="1500"/>
            </a:lvl2pPr>
            <a:lvl3pPr lvl="2" algn="r" rtl="0">
              <a:lnSpc>
                <a:spcPct val="100000"/>
              </a:lnSpc>
              <a:spcBef>
                <a:spcPts val="0"/>
              </a:spcBef>
              <a:spcAft>
                <a:spcPts val="0"/>
              </a:spcAft>
              <a:buSzPts val="1500"/>
              <a:buNone/>
              <a:defRPr sz="1500"/>
            </a:lvl3pPr>
            <a:lvl4pPr lvl="3" algn="r" rtl="0">
              <a:lnSpc>
                <a:spcPct val="100000"/>
              </a:lnSpc>
              <a:spcBef>
                <a:spcPts val="0"/>
              </a:spcBef>
              <a:spcAft>
                <a:spcPts val="0"/>
              </a:spcAft>
              <a:buSzPts val="1500"/>
              <a:buNone/>
              <a:defRPr sz="1500"/>
            </a:lvl4pPr>
            <a:lvl5pPr lvl="4" algn="r" rtl="0">
              <a:lnSpc>
                <a:spcPct val="100000"/>
              </a:lnSpc>
              <a:spcBef>
                <a:spcPts val="0"/>
              </a:spcBef>
              <a:spcAft>
                <a:spcPts val="0"/>
              </a:spcAft>
              <a:buSzPts val="1500"/>
              <a:buNone/>
              <a:defRPr sz="1500"/>
            </a:lvl5pPr>
            <a:lvl6pPr lvl="5" algn="r" rtl="0">
              <a:lnSpc>
                <a:spcPct val="100000"/>
              </a:lnSpc>
              <a:spcBef>
                <a:spcPts val="0"/>
              </a:spcBef>
              <a:spcAft>
                <a:spcPts val="0"/>
              </a:spcAft>
              <a:buSzPts val="1500"/>
              <a:buNone/>
              <a:defRPr sz="1500"/>
            </a:lvl6pPr>
            <a:lvl7pPr lvl="6" algn="r" rtl="0">
              <a:lnSpc>
                <a:spcPct val="100000"/>
              </a:lnSpc>
              <a:spcBef>
                <a:spcPts val="0"/>
              </a:spcBef>
              <a:spcAft>
                <a:spcPts val="0"/>
              </a:spcAft>
              <a:buSzPts val="1500"/>
              <a:buNone/>
              <a:defRPr sz="1500"/>
            </a:lvl7pPr>
            <a:lvl8pPr lvl="7" algn="r" rtl="0">
              <a:lnSpc>
                <a:spcPct val="100000"/>
              </a:lnSpc>
              <a:spcBef>
                <a:spcPts val="0"/>
              </a:spcBef>
              <a:spcAft>
                <a:spcPts val="0"/>
              </a:spcAft>
              <a:buSzPts val="1500"/>
              <a:buNone/>
              <a:defRPr sz="1500"/>
            </a:lvl8pPr>
            <a:lvl9pPr lvl="8" algn="r" rtl="0">
              <a:lnSpc>
                <a:spcPct val="100000"/>
              </a:lnSpc>
              <a:spcBef>
                <a:spcPts val="0"/>
              </a:spcBef>
              <a:spcAft>
                <a:spcPts val="0"/>
              </a:spcAft>
              <a:buSzPts val="1500"/>
              <a:buNone/>
              <a:defRPr sz="15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42"/>
        <p:cNvGrpSpPr/>
        <p:nvPr/>
      </p:nvGrpSpPr>
      <p:grpSpPr>
        <a:xfrm>
          <a:off x="0" y="0"/>
          <a:ext cx="0" cy="0"/>
          <a:chOff x="0" y="0"/>
          <a:chExt cx="0" cy="0"/>
        </a:xfrm>
      </p:grpSpPr>
      <p:sp>
        <p:nvSpPr>
          <p:cNvPr id="143" name="Google Shape;143;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44" name="Google Shape;144;p27"/>
          <p:cNvSpPr txBox="1">
            <a:spLocks noGrp="1"/>
          </p:cNvSpPr>
          <p:nvPr>
            <p:ph type="title"/>
          </p:nvPr>
        </p:nvSpPr>
        <p:spPr>
          <a:xfrm>
            <a:off x="710275" y="318923"/>
            <a:ext cx="7723500" cy="48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1pPr>
            <a:lvl2pPr lvl="1"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800"/>
              <a:buFont typeface="Fira Sans Extra Condensed Medium"/>
              <a:buNone/>
              <a:defRPr>
                <a:latin typeface="Fira Sans Extra Condensed Medium"/>
                <a:ea typeface="Fira Sans Extra Condensed Medium"/>
                <a:cs typeface="Fira Sans Extra Condensed Medium"/>
                <a:sym typeface="Fira Sans Extra Condensed Medium"/>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085850"/>
            <a:ext cx="6619244" cy="2497186"/>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66216" y="3583035"/>
            <a:ext cx="6619244" cy="646065"/>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7EECAB-B619-4231-BF96-3EC13A643BBB}"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71A58-CDFE-4D7B-A879-DE24A363DB75}" type="slidenum">
              <a:rPr lang="en-US" smtClean="0"/>
              <a:t>‹#›</a:t>
            </a:fld>
            <a:endParaRPr lang="en-US"/>
          </a:p>
        </p:txBody>
      </p:sp>
    </p:spTree>
    <p:extLst>
      <p:ext uri="{BB962C8B-B14F-4D97-AF65-F5344CB8AC3E}">
        <p14:creationId xmlns:p14="http://schemas.microsoft.com/office/powerpoint/2010/main" val="2946826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977EECAB-B619-4231-BF96-3EC13A643BBB}"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71A58-CDFE-4D7B-A879-DE24A363DB75}" type="slidenum">
              <a:rPr lang="en-US" smtClean="0"/>
              <a:t>‹#›</a:t>
            </a:fld>
            <a:endParaRPr lang="en-US"/>
          </a:p>
        </p:txBody>
      </p:sp>
    </p:spTree>
    <p:extLst>
      <p:ext uri="{BB962C8B-B14F-4D97-AF65-F5344CB8AC3E}">
        <p14:creationId xmlns:p14="http://schemas.microsoft.com/office/powerpoint/2010/main" val="4278319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146300"/>
            <a:ext cx="6619243" cy="1436735"/>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7EECAB-B619-4231-BF96-3EC13A643BBB}"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71A58-CDFE-4D7B-A879-DE24A363DB75}" type="slidenum">
              <a:rPr lang="en-US" smtClean="0"/>
              <a:t>‹#›</a:t>
            </a:fld>
            <a:endParaRPr lang="en-US"/>
          </a:p>
        </p:txBody>
      </p:sp>
    </p:spTree>
    <p:extLst>
      <p:ext uri="{BB962C8B-B14F-4D97-AF65-F5344CB8AC3E}">
        <p14:creationId xmlns:p14="http://schemas.microsoft.com/office/powerpoint/2010/main" val="305867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4572000" y="1341250"/>
            <a:ext cx="3862500" cy="475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6" name="Google Shape;16;p4"/>
          <p:cNvSpPr txBox="1">
            <a:spLocks noGrp="1"/>
          </p:cNvSpPr>
          <p:nvPr>
            <p:ph type="body" idx="1"/>
          </p:nvPr>
        </p:nvSpPr>
        <p:spPr>
          <a:xfrm>
            <a:off x="4572000" y="2027450"/>
            <a:ext cx="3862500" cy="1774800"/>
          </a:xfrm>
          <a:prstGeom prst="rect">
            <a:avLst/>
          </a:prstGeom>
        </p:spPr>
        <p:txBody>
          <a:bodyPr spcFirstLastPara="1" wrap="square" lIns="91425" tIns="91425" rIns="91425" bIns="91425" anchor="t" anchorCtr="0">
            <a:noAutofit/>
          </a:bodyPr>
          <a:lstStyle>
            <a:lvl1pPr marL="457200" lvl="0" indent="-323850" rtl="0">
              <a:spcBef>
                <a:spcPts val="0"/>
              </a:spcBef>
              <a:spcAft>
                <a:spcPts val="0"/>
              </a:spcAft>
              <a:buSzPts val="1500"/>
              <a:buChar char="▪"/>
              <a:defRPr sz="1500"/>
            </a:lvl1pPr>
            <a:lvl2pPr marL="914400" lvl="1" indent="-323850" rtl="0">
              <a:spcBef>
                <a:spcPts val="1600"/>
              </a:spcBef>
              <a:spcAft>
                <a:spcPts val="0"/>
              </a:spcAft>
              <a:buSzPts val="1500"/>
              <a:buChar char="○"/>
              <a:defRPr sz="1500"/>
            </a:lvl2pPr>
            <a:lvl3pPr marL="1371600" lvl="2" indent="-323850" rtl="0">
              <a:spcBef>
                <a:spcPts val="1600"/>
              </a:spcBef>
              <a:spcAft>
                <a:spcPts val="0"/>
              </a:spcAft>
              <a:buSzPts val="1500"/>
              <a:buChar char="■"/>
              <a:defRPr sz="1500"/>
            </a:lvl3pPr>
            <a:lvl4pPr marL="1828800" lvl="3" indent="-323850" rtl="0">
              <a:spcBef>
                <a:spcPts val="1600"/>
              </a:spcBef>
              <a:spcAft>
                <a:spcPts val="0"/>
              </a:spcAft>
              <a:buSzPts val="1500"/>
              <a:buChar char="●"/>
              <a:defRPr sz="1500"/>
            </a:lvl4pPr>
            <a:lvl5pPr marL="2286000" lvl="4" indent="-323850" rtl="0">
              <a:spcBef>
                <a:spcPts val="1600"/>
              </a:spcBef>
              <a:spcAft>
                <a:spcPts val="0"/>
              </a:spcAft>
              <a:buSzPts val="1500"/>
              <a:buChar char="○"/>
              <a:defRPr sz="1500"/>
            </a:lvl5pPr>
            <a:lvl6pPr marL="2743200" lvl="5" indent="-323850" rtl="0">
              <a:spcBef>
                <a:spcPts val="1600"/>
              </a:spcBef>
              <a:spcAft>
                <a:spcPts val="0"/>
              </a:spcAft>
              <a:buSzPts val="1500"/>
              <a:buChar char="■"/>
              <a:defRPr sz="1500"/>
            </a:lvl6pPr>
            <a:lvl7pPr marL="3200400" lvl="6" indent="-323850" rtl="0">
              <a:spcBef>
                <a:spcPts val="1600"/>
              </a:spcBef>
              <a:spcAft>
                <a:spcPts val="0"/>
              </a:spcAft>
              <a:buSzPts val="1500"/>
              <a:buChar char="●"/>
              <a:defRPr sz="1500"/>
            </a:lvl7pPr>
            <a:lvl8pPr marL="3657600" lvl="7" indent="-323850" rtl="0">
              <a:spcBef>
                <a:spcPts val="1600"/>
              </a:spcBef>
              <a:spcAft>
                <a:spcPts val="0"/>
              </a:spcAft>
              <a:buSzPts val="1500"/>
              <a:buChar char="○"/>
              <a:defRPr sz="1500"/>
            </a:lvl8pPr>
            <a:lvl9pPr marL="4114800" lvl="8" indent="-323850" rtl="0">
              <a:spcBef>
                <a:spcPts val="1600"/>
              </a:spcBef>
              <a:spcAft>
                <a:spcPts val="1600"/>
              </a:spcAft>
              <a:buSzPts val="1500"/>
              <a:buChar char="■"/>
              <a:defRPr sz="15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485" y="1545432"/>
            <a:ext cx="3297254" cy="314682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0870" y="1542069"/>
            <a:ext cx="3297256" cy="315018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7EECAB-B619-4231-BF96-3EC13A643BBB}" type="datetimeFigureOut">
              <a:rPr lang="en-US" smtClean="0"/>
              <a:t>9/21/2020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D71A58-CDFE-4D7B-A879-DE24A363DB75}" type="slidenum">
              <a:rPr lang="en-US" smtClean="0"/>
              <a:t>‹#›</a:t>
            </a:fld>
            <a:endParaRPr lang="en-US"/>
          </a:p>
        </p:txBody>
      </p:sp>
    </p:spTree>
    <p:extLst>
      <p:ext uri="{BB962C8B-B14F-4D97-AF65-F5344CB8AC3E}">
        <p14:creationId xmlns:p14="http://schemas.microsoft.com/office/powerpoint/2010/main" val="2496538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485"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7485"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0872"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240872"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7EECAB-B619-4231-BF96-3EC13A643BBB}" type="datetimeFigureOut">
              <a:rPr lang="en-US" smtClean="0"/>
              <a:t>9/21/2020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D71A58-CDFE-4D7B-A879-DE24A363DB75}" type="slidenum">
              <a:rPr lang="en-US" smtClean="0"/>
              <a:t>‹#›</a:t>
            </a:fld>
            <a:endParaRPr lang="en-US"/>
          </a:p>
        </p:txBody>
      </p:sp>
    </p:spTree>
    <p:extLst>
      <p:ext uri="{BB962C8B-B14F-4D97-AF65-F5344CB8AC3E}">
        <p14:creationId xmlns:p14="http://schemas.microsoft.com/office/powerpoint/2010/main" val="471735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977EECAB-B619-4231-BF96-3EC13A643BBB}" type="datetimeFigureOut">
              <a:rPr lang="en-US" smtClean="0"/>
              <a:t>9/21/2020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32D71A58-CDFE-4D7B-A879-DE24A363DB75}" type="slidenum">
              <a:rPr lang="en-US" smtClean="0"/>
              <a:t>‹#›</a:t>
            </a:fld>
            <a:endParaRPr lang="en-US"/>
          </a:p>
        </p:txBody>
      </p:sp>
    </p:spTree>
    <p:extLst>
      <p:ext uri="{BB962C8B-B14F-4D97-AF65-F5344CB8AC3E}">
        <p14:creationId xmlns:p14="http://schemas.microsoft.com/office/powerpoint/2010/main" val="3936792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77EECAB-B619-4231-BF96-3EC13A643BBB}" type="datetimeFigureOut">
              <a:rPr lang="en-US" smtClean="0"/>
              <a:t>9/21/2020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32D71A58-CDFE-4D7B-A879-DE24A363DB75}" type="slidenum">
              <a:rPr lang="en-US" smtClean="0"/>
              <a:t>‹#›</a:t>
            </a:fld>
            <a:endParaRPr lang="en-US"/>
          </a:p>
        </p:txBody>
      </p:sp>
    </p:spTree>
    <p:extLst>
      <p:ext uri="{BB962C8B-B14F-4D97-AF65-F5344CB8AC3E}">
        <p14:creationId xmlns:p14="http://schemas.microsoft.com/office/powerpoint/2010/main" val="18904060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5" y="1085850"/>
            <a:ext cx="2550798" cy="108585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588462" y="1085850"/>
            <a:ext cx="3896998" cy="3429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215" y="2346961"/>
            <a:ext cx="2550797" cy="21716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7" name="Date Placeholder 4"/>
          <p:cNvSpPr>
            <a:spLocks noGrp="1"/>
          </p:cNvSpPr>
          <p:nvPr>
            <p:ph type="dt" sz="half" idx="10"/>
          </p:nvPr>
        </p:nvSpPr>
        <p:spPr/>
        <p:txBody>
          <a:bodyPr/>
          <a:lstStyle/>
          <a:p>
            <a:fld id="{977EECAB-B619-4231-BF96-3EC13A643BBB}" type="datetimeFigureOut">
              <a:rPr lang="en-US" smtClean="0"/>
              <a:t>9/21/2020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32D71A58-CDFE-4D7B-A879-DE24A363DB75}" type="slidenum">
              <a:rPr lang="en-US" smtClean="0"/>
              <a:t>‹#›</a:t>
            </a:fld>
            <a:endParaRPr lang="en-US"/>
          </a:p>
        </p:txBody>
      </p:sp>
    </p:spTree>
    <p:extLst>
      <p:ext uri="{BB962C8B-B14F-4D97-AF65-F5344CB8AC3E}">
        <p14:creationId xmlns:p14="http://schemas.microsoft.com/office/powerpoint/2010/main" val="30951633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390644"/>
            <a:ext cx="3819680" cy="1181106"/>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2160" y="857250"/>
            <a:ext cx="2400300"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6" y="2743200"/>
            <a:ext cx="3813734" cy="10287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977EECAB-B619-4231-BF96-3EC13A643BBB}" type="datetimeFigureOut">
              <a:rPr lang="en-US" smtClean="0"/>
              <a:t>9/21/2020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D71A58-CDFE-4D7B-A879-DE24A363DB75}" type="slidenum">
              <a:rPr lang="en-US" smtClean="0"/>
              <a:t>‹#›</a:t>
            </a:fld>
            <a:endParaRPr lang="en-US"/>
          </a:p>
        </p:txBody>
      </p:sp>
    </p:spTree>
    <p:extLst>
      <p:ext uri="{BB962C8B-B14F-4D97-AF65-F5344CB8AC3E}">
        <p14:creationId xmlns:p14="http://schemas.microsoft.com/office/powerpoint/2010/main" val="2194834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3600440"/>
            <a:ext cx="6619243"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514350"/>
            <a:ext cx="6619244" cy="27305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7" y="4025494"/>
            <a:ext cx="6619242"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977EECAB-B619-4231-BF96-3EC13A643BBB}" type="datetimeFigureOut">
              <a:rPr lang="en-US" smtClean="0"/>
              <a:t>9/21/2020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D71A58-CDFE-4D7B-A879-DE24A363DB75}" type="slidenum">
              <a:rPr lang="en-US" smtClean="0"/>
              <a:t>‹#›</a:t>
            </a:fld>
            <a:endParaRPr lang="en-US"/>
          </a:p>
        </p:txBody>
      </p:sp>
    </p:spTree>
    <p:extLst>
      <p:ext uri="{BB962C8B-B14F-4D97-AF65-F5344CB8AC3E}">
        <p14:creationId xmlns:p14="http://schemas.microsoft.com/office/powerpoint/2010/main" val="2336706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085850"/>
            <a:ext cx="6619244" cy="14859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866216" y="2743200"/>
            <a:ext cx="6619244" cy="177165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4" name="Date Placeholder 3"/>
          <p:cNvSpPr>
            <a:spLocks noGrp="1"/>
          </p:cNvSpPr>
          <p:nvPr>
            <p:ph type="dt" sz="half" idx="10"/>
          </p:nvPr>
        </p:nvSpPr>
        <p:spPr/>
        <p:txBody>
          <a:bodyPr/>
          <a:lstStyle/>
          <a:p>
            <a:fld id="{977EECAB-B619-4231-BF96-3EC13A643BBB}"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71A58-CDFE-4D7B-A879-DE24A363DB75}" type="slidenum">
              <a:rPr lang="en-US" smtClean="0"/>
              <a:t>‹#›</a:t>
            </a:fld>
            <a:endParaRPr lang="en-US"/>
          </a:p>
        </p:txBody>
      </p:sp>
    </p:spTree>
    <p:extLst>
      <p:ext uri="{BB962C8B-B14F-4D97-AF65-F5344CB8AC3E}">
        <p14:creationId xmlns:p14="http://schemas.microsoft.com/office/powerpoint/2010/main" val="1609886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085850"/>
            <a:ext cx="5999486" cy="1742531"/>
          </a:xfrm>
        </p:spPr>
        <p:txBody>
          <a:bodyPr/>
          <a:lstStyle>
            <a:lvl1pPr>
              <a:defRPr sz="3600"/>
            </a:lvl1pPr>
          </a:lstStyle>
          <a:p>
            <a:r>
              <a:rPr lang="en-US"/>
              <a:t>Click to edit Master title style</a:t>
            </a:r>
            <a:endParaRPr lang="en-US" dirty="0"/>
          </a:p>
        </p:txBody>
      </p:sp>
      <p:sp>
        <p:nvSpPr>
          <p:cNvPr id="11" name="Text Placeholder 3"/>
          <p:cNvSpPr>
            <a:spLocks noGrp="1"/>
          </p:cNvSpPr>
          <p:nvPr>
            <p:ph type="body" sz="half" idx="14"/>
          </p:nvPr>
        </p:nvSpPr>
        <p:spPr>
          <a:xfrm>
            <a:off x="1447800" y="2828380"/>
            <a:ext cx="5459737" cy="256631"/>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a:t>Edit Master text styles</a:t>
            </a:r>
          </a:p>
        </p:txBody>
      </p:sp>
      <p:sp>
        <p:nvSpPr>
          <p:cNvPr id="10" name="Text Placeholder 3"/>
          <p:cNvSpPr>
            <a:spLocks noGrp="1"/>
          </p:cNvSpPr>
          <p:nvPr>
            <p:ph type="body" sz="half" idx="2"/>
          </p:nvPr>
        </p:nvSpPr>
        <p:spPr>
          <a:xfrm>
            <a:off x="866216" y="3262993"/>
            <a:ext cx="6619244" cy="12573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4" name="Date Placeholder 3"/>
          <p:cNvSpPr>
            <a:spLocks noGrp="1"/>
          </p:cNvSpPr>
          <p:nvPr>
            <p:ph type="dt" sz="half" idx="10"/>
          </p:nvPr>
        </p:nvSpPr>
        <p:spPr/>
        <p:txBody>
          <a:bodyPr/>
          <a:lstStyle/>
          <a:p>
            <a:fld id="{977EECAB-B619-4231-BF96-3EC13A643BBB}"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71A58-CDFE-4D7B-A879-DE24A363DB75}" type="slidenum">
              <a:rPr lang="en-US" smtClean="0"/>
              <a:t>‹#›</a:t>
            </a:fld>
            <a:endParaRPr lang="en-US"/>
          </a:p>
        </p:txBody>
      </p:sp>
      <p:sp>
        <p:nvSpPr>
          <p:cNvPr id="12" name="TextBox 11"/>
          <p:cNvSpPr txBox="1"/>
          <p:nvPr/>
        </p:nvSpPr>
        <p:spPr>
          <a:xfrm>
            <a:off x="673721" y="728440"/>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
        <p:nvSpPr>
          <p:cNvPr id="15" name="TextBox 14"/>
          <p:cNvSpPr txBox="1"/>
          <p:nvPr/>
        </p:nvSpPr>
        <p:spPr>
          <a:xfrm>
            <a:off x="6997868" y="1960341"/>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39469659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2343151"/>
            <a:ext cx="6619245" cy="1239885"/>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7EECAB-B619-4231-BF96-3EC13A643BBB}"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71A58-CDFE-4D7B-A879-DE24A363DB75}" type="slidenum">
              <a:rPr lang="en-US" smtClean="0"/>
              <a:t>‹#›</a:t>
            </a:fld>
            <a:endParaRPr lang="en-US"/>
          </a:p>
        </p:txBody>
      </p:sp>
    </p:spTree>
    <p:extLst>
      <p:ext uri="{BB962C8B-B14F-4D97-AF65-F5344CB8AC3E}">
        <p14:creationId xmlns:p14="http://schemas.microsoft.com/office/powerpoint/2010/main" val="524334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
        <p:cNvGrpSpPr/>
        <p:nvPr/>
      </p:nvGrpSpPr>
      <p:grpSpPr>
        <a:xfrm>
          <a:off x="0" y="0"/>
          <a:ext cx="0" cy="0"/>
          <a:chOff x="0" y="0"/>
          <a:chExt cx="0" cy="0"/>
        </a:xfrm>
      </p:grpSpPr>
      <p:sp>
        <p:nvSpPr>
          <p:cNvPr id="18" name="Google Shape;18;p5"/>
          <p:cNvSpPr txBox="1">
            <a:spLocks noGrp="1"/>
          </p:cNvSpPr>
          <p:nvPr>
            <p:ph type="body" idx="1"/>
          </p:nvPr>
        </p:nvSpPr>
        <p:spPr>
          <a:xfrm>
            <a:off x="729575" y="1244150"/>
            <a:ext cx="3563400" cy="3357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9" name="Google Shape;19;p5"/>
          <p:cNvSpPr txBox="1">
            <a:spLocks noGrp="1"/>
          </p:cNvSpPr>
          <p:nvPr>
            <p:ph type="body" idx="2"/>
          </p:nvPr>
        </p:nvSpPr>
        <p:spPr>
          <a:xfrm>
            <a:off x="4851027" y="1244150"/>
            <a:ext cx="3563400" cy="3357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0" name="Google Shape;20;p5"/>
          <p:cNvSpPr/>
          <p:nvPr/>
        </p:nvSpPr>
        <p:spPr>
          <a:xfrm rot="5400000">
            <a:off x="4519800" y="294525"/>
            <a:ext cx="104400" cy="13212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5"/>
          <p:cNvSpPr txBox="1">
            <a:spLocks noGrp="1"/>
          </p:cNvSpPr>
          <p:nvPr>
            <p:ph type="title"/>
          </p:nvPr>
        </p:nvSpPr>
        <p:spPr>
          <a:xfrm>
            <a:off x="709400" y="542475"/>
            <a:ext cx="77250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74710" y="1485900"/>
            <a:ext cx="2210150"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6" name="Text Placeholder 3"/>
          <p:cNvSpPr>
            <a:spLocks noGrp="1"/>
          </p:cNvSpPr>
          <p:nvPr>
            <p:ph type="body" sz="half" idx="15"/>
          </p:nvPr>
        </p:nvSpPr>
        <p:spPr>
          <a:xfrm>
            <a:off x="489347" y="2000250"/>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Text Placeholder 4"/>
          <p:cNvSpPr>
            <a:spLocks noGrp="1"/>
          </p:cNvSpPr>
          <p:nvPr>
            <p:ph type="body" sz="quarter" idx="3"/>
          </p:nvPr>
        </p:nvSpPr>
        <p:spPr>
          <a:xfrm>
            <a:off x="2912745" y="1485900"/>
            <a:ext cx="2202181"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9" name="Text Placeholder 3"/>
          <p:cNvSpPr>
            <a:spLocks noGrp="1"/>
          </p:cNvSpPr>
          <p:nvPr>
            <p:ph type="body" sz="half" idx="16"/>
          </p:nvPr>
        </p:nvSpPr>
        <p:spPr>
          <a:xfrm>
            <a:off x="2904829" y="2000250"/>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4" name="Text Placeholder 4"/>
          <p:cNvSpPr>
            <a:spLocks noGrp="1"/>
          </p:cNvSpPr>
          <p:nvPr>
            <p:ph type="body" sz="quarter" idx="13"/>
          </p:nvPr>
        </p:nvSpPr>
        <p:spPr>
          <a:xfrm>
            <a:off x="5343525" y="1485900"/>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Text Placeholder 3"/>
          <p:cNvSpPr>
            <a:spLocks noGrp="1"/>
          </p:cNvSpPr>
          <p:nvPr>
            <p:ph type="body" sz="half" idx="17"/>
          </p:nvPr>
        </p:nvSpPr>
        <p:spPr>
          <a:xfrm>
            <a:off x="5343525" y="2000250"/>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cxnSp>
        <p:nvCxnSpPr>
          <p:cNvPr id="17" name="Straight Connector 16"/>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77EECAB-B619-4231-BF96-3EC13A643BBB}" type="datetimeFigureOut">
              <a:rPr lang="en-US" smtClean="0"/>
              <a:t>9/21/2020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71A58-CDFE-4D7B-A879-DE24A363DB75}" type="slidenum">
              <a:rPr lang="en-US" smtClean="0"/>
              <a:t>‹#›</a:t>
            </a:fld>
            <a:endParaRPr lang="en-US"/>
          </a:p>
        </p:txBody>
      </p:sp>
    </p:spTree>
    <p:extLst>
      <p:ext uri="{BB962C8B-B14F-4D97-AF65-F5344CB8AC3E}">
        <p14:creationId xmlns:p14="http://schemas.microsoft.com/office/powerpoint/2010/main" val="983925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89347" y="3188212"/>
            <a:ext cx="2205038"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9" name="Picture Placeholder 2"/>
          <p:cNvSpPr>
            <a:spLocks noGrp="1" noChangeAspect="1"/>
          </p:cNvSpPr>
          <p:nvPr>
            <p:ph type="pic" idx="15"/>
          </p:nvPr>
        </p:nvSpPr>
        <p:spPr>
          <a:xfrm>
            <a:off x="489347" y="1657350"/>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489347" y="3620409"/>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Text Placeholder 4"/>
          <p:cNvSpPr>
            <a:spLocks noGrp="1"/>
          </p:cNvSpPr>
          <p:nvPr>
            <p:ph type="body" sz="quarter" idx="3"/>
          </p:nvPr>
        </p:nvSpPr>
        <p:spPr>
          <a:xfrm>
            <a:off x="2917032" y="3188212"/>
            <a:ext cx="219789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0" name="Picture Placeholder 2"/>
          <p:cNvSpPr>
            <a:spLocks noGrp="1" noChangeAspect="1"/>
          </p:cNvSpPr>
          <p:nvPr>
            <p:ph type="pic" idx="21"/>
          </p:nvPr>
        </p:nvSpPr>
        <p:spPr>
          <a:xfrm>
            <a:off x="2917031" y="1657350"/>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2916016" y="3620408"/>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4" name="Text Placeholder 4"/>
          <p:cNvSpPr>
            <a:spLocks noGrp="1"/>
          </p:cNvSpPr>
          <p:nvPr>
            <p:ph type="body" sz="quarter" idx="13"/>
          </p:nvPr>
        </p:nvSpPr>
        <p:spPr>
          <a:xfrm>
            <a:off x="5343525" y="3188212"/>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1" name="Picture Placeholder 2"/>
          <p:cNvSpPr>
            <a:spLocks noGrp="1" noChangeAspect="1"/>
          </p:cNvSpPr>
          <p:nvPr>
            <p:ph type="pic" idx="22"/>
          </p:nvPr>
        </p:nvSpPr>
        <p:spPr>
          <a:xfrm>
            <a:off x="5343525" y="1657350"/>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343432" y="3620406"/>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cxnSp>
        <p:nvCxnSpPr>
          <p:cNvPr id="19" name="Straight Connector 18"/>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77EECAB-B619-4231-BF96-3EC13A643BBB}" type="datetimeFigureOut">
              <a:rPr lang="en-US" smtClean="0"/>
              <a:t>9/21/2020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71A58-CDFE-4D7B-A879-DE24A363DB75}" type="slidenum">
              <a:rPr lang="en-US" smtClean="0"/>
              <a:t>‹#›</a:t>
            </a:fld>
            <a:endParaRPr lang="en-US"/>
          </a:p>
        </p:txBody>
      </p:sp>
    </p:spTree>
    <p:extLst>
      <p:ext uri="{BB962C8B-B14F-4D97-AF65-F5344CB8AC3E}">
        <p14:creationId xmlns:p14="http://schemas.microsoft.com/office/powerpoint/2010/main" val="3133556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7EECAB-B619-4231-BF96-3EC13A643BBB}"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71A58-CDFE-4D7B-A879-DE24A363DB75}" type="slidenum">
              <a:rPr lang="en-US" smtClean="0"/>
              <a:t>‹#›</a:t>
            </a:fld>
            <a:endParaRPr lang="en-US"/>
          </a:p>
        </p:txBody>
      </p:sp>
    </p:spTree>
    <p:extLst>
      <p:ext uri="{BB962C8B-B14F-4D97-AF65-F5344CB8AC3E}">
        <p14:creationId xmlns:p14="http://schemas.microsoft.com/office/powerpoint/2010/main" val="37549278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322660"/>
            <a:ext cx="1314451" cy="4369594"/>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348" y="665561"/>
            <a:ext cx="5567362" cy="402669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7EECAB-B619-4231-BF96-3EC13A643BBB}"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D71A58-CDFE-4D7B-A879-DE24A363DB75}" type="slidenum">
              <a:rPr lang="en-US" smtClean="0"/>
              <a:t>‹#›</a:t>
            </a:fld>
            <a:endParaRPr lang="en-US"/>
          </a:p>
        </p:txBody>
      </p:sp>
    </p:spTree>
    <p:extLst>
      <p:ext uri="{BB962C8B-B14F-4D97-AF65-F5344CB8AC3E}">
        <p14:creationId xmlns:p14="http://schemas.microsoft.com/office/powerpoint/2010/main" val="3782199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520FDE9-868C-4E81-A98A-E947D11F2BE8}"/>
              </a:ext>
              <a:ext uri="{C183D7F6-B498-43B3-948B-1728B52AA6E4}">
                <adec:decorative xmlns:adec="http://schemas.microsoft.com/office/drawing/2017/decorative" val="1"/>
              </a:ext>
            </a:extLst>
          </p:cNvPr>
          <p:cNvSpPr/>
          <p:nvPr userDrawn="1"/>
        </p:nvSpPr>
        <p:spPr>
          <a:xfrm>
            <a:off x="0" y="0"/>
            <a:ext cx="2045368" cy="1554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n-lt"/>
            </a:endParaRPr>
          </a:p>
        </p:txBody>
      </p:sp>
      <p:sp>
        <p:nvSpPr>
          <p:cNvPr id="34" name="Rectangle 33">
            <a:extLst>
              <a:ext uri="{FF2B5EF4-FFF2-40B4-BE49-F238E27FC236}">
                <a16:creationId xmlns:a16="http://schemas.microsoft.com/office/drawing/2014/main" id="{E00750D6-7F10-4864-AA79-F3592380CA11}"/>
              </a:ext>
              <a:ext uri="{C183D7F6-B498-43B3-948B-1728B52AA6E4}">
                <adec:decorative xmlns:adec="http://schemas.microsoft.com/office/drawing/2017/decorative" val="1"/>
              </a:ext>
            </a:extLst>
          </p:cNvPr>
          <p:cNvSpPr/>
          <p:nvPr userDrawn="1"/>
        </p:nvSpPr>
        <p:spPr>
          <a:xfrm>
            <a:off x="7998692" y="4190956"/>
            <a:ext cx="1012304" cy="850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n-lt"/>
            </a:endParaRPr>
          </a:p>
        </p:txBody>
      </p:sp>
      <p:sp>
        <p:nvSpPr>
          <p:cNvPr id="2" name="Title 1"/>
          <p:cNvSpPr>
            <a:spLocks noGrp="1"/>
          </p:cNvSpPr>
          <p:nvPr>
            <p:ph type="ctrTitle" hasCustomPrompt="1"/>
          </p:nvPr>
        </p:nvSpPr>
        <p:spPr>
          <a:xfrm>
            <a:off x="685800" y="3622904"/>
            <a:ext cx="7772400" cy="349758"/>
          </a:xfrm>
        </p:spPr>
        <p:txBody>
          <a:bodyPr anchor="b"/>
          <a:lstStyle>
            <a:lvl1pPr algn="ctr">
              <a:defRPr lang="en-US" sz="2100" kern="1200" dirty="0" smtClean="0">
                <a:solidFill>
                  <a:srgbClr val="2D4E6B"/>
                </a:solidFill>
                <a:latin typeface="+mn-lt"/>
                <a:ea typeface="+mj-ea"/>
                <a:cs typeface="Times New Roman" panose="02020603050405020304" pitchFamily="18" charset="0"/>
              </a:defRPr>
            </a:lvl1pPr>
          </a:lstStyle>
          <a:p>
            <a:r>
              <a:rPr lang="en-US" dirty="0"/>
              <a:t>Click to edit Division</a:t>
            </a:r>
          </a:p>
        </p:txBody>
      </p:sp>
      <p:sp>
        <p:nvSpPr>
          <p:cNvPr id="3" name="Subtitle 2"/>
          <p:cNvSpPr>
            <a:spLocks noGrp="1"/>
          </p:cNvSpPr>
          <p:nvPr>
            <p:ph type="subTitle" idx="1" hasCustomPrompt="1"/>
          </p:nvPr>
        </p:nvSpPr>
        <p:spPr>
          <a:xfrm>
            <a:off x="1143000" y="4038314"/>
            <a:ext cx="6858000" cy="349758"/>
          </a:xfrm>
        </p:spPr>
        <p:txBody>
          <a:bodyPr/>
          <a:lstStyle>
            <a:lvl1pPr marL="0" indent="0" algn="ctr">
              <a:buNone/>
              <a:defRPr lang="en-US" sz="1800" kern="1200" dirty="0" smtClean="0">
                <a:solidFill>
                  <a:schemeClr val="tx1">
                    <a:lumMod val="75000"/>
                    <a:lumOff val="25000"/>
                  </a:schemeClr>
                </a:solidFill>
                <a:latin typeface="+mn-lt"/>
                <a:ea typeface="+mn-ea"/>
                <a:cs typeface="Times New Roman" panose="02020603050405020304"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presented by (Person’s Name)</a:t>
            </a:r>
          </a:p>
        </p:txBody>
      </p:sp>
      <p:sp>
        <p:nvSpPr>
          <p:cNvPr id="4" name="Date Placeholder 3"/>
          <p:cNvSpPr>
            <a:spLocks noGrp="1"/>
          </p:cNvSpPr>
          <p:nvPr>
            <p:ph type="dt" sz="half" idx="10"/>
          </p:nvPr>
        </p:nvSpPr>
        <p:spPr>
          <a:xfrm>
            <a:off x="628650" y="4767264"/>
            <a:ext cx="2057400" cy="273844"/>
          </a:xfrm>
          <a:prstGeom prst="rect">
            <a:avLst/>
          </a:prstGeom>
        </p:spPr>
        <p:txBody>
          <a:bodyPr anchor="ctr"/>
          <a:lstStyle>
            <a:lvl1pPr>
              <a:defRPr>
                <a:solidFill>
                  <a:srgbClr val="2D4E6B"/>
                </a:solidFill>
                <a:latin typeface="+mn-lt"/>
                <a:cs typeface="Times New Roman" panose="02020603050405020304" pitchFamily="18" charset="0"/>
              </a:defRPr>
            </a:lvl1pPr>
          </a:lstStyle>
          <a:p>
            <a:fld id="{4C7C30BE-F809-40C4-85AC-A11F0466CCBC}" type="datetime1">
              <a:rPr lang="en-US" smtClean="0"/>
              <a:pPr/>
              <a:t>9/21/2020</a:t>
            </a:fld>
            <a:endParaRPr lang="en-US" dirty="0"/>
          </a:p>
        </p:txBody>
      </p:sp>
      <p:pic>
        <p:nvPicPr>
          <p:cNvPr id="12" name="Picture 11" descr="The Great Seal of the State of Nevada &quot;All for our Country&quot;">
            <a:extLst>
              <a:ext uri="{FF2B5EF4-FFF2-40B4-BE49-F238E27FC236}">
                <a16:creationId xmlns:a16="http://schemas.microsoft.com/office/drawing/2014/main" id="{42DAF26C-9FC7-410E-9231-61A376E263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2780" y="360052"/>
            <a:ext cx="1638443" cy="1194539"/>
          </a:xfrm>
          <a:prstGeom prst="rect">
            <a:avLst/>
          </a:prstGeom>
        </p:spPr>
      </p:pic>
      <p:sp>
        <p:nvSpPr>
          <p:cNvPr id="13" name="Title 1">
            <a:extLst>
              <a:ext uri="{FF2B5EF4-FFF2-40B4-BE49-F238E27FC236}">
                <a16:creationId xmlns:a16="http://schemas.microsoft.com/office/drawing/2014/main" id="{753DACCF-E8A0-49D4-8C38-1B368CDD51C2}"/>
              </a:ext>
            </a:extLst>
          </p:cNvPr>
          <p:cNvSpPr txBox="1">
            <a:spLocks/>
          </p:cNvSpPr>
          <p:nvPr userDrawn="1"/>
        </p:nvSpPr>
        <p:spPr>
          <a:xfrm>
            <a:off x="0" y="1976671"/>
            <a:ext cx="9144000" cy="102641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4800" kern="1200">
                <a:solidFill>
                  <a:srgbClr val="1F4E79"/>
                </a:solidFill>
                <a:latin typeface="Times New Roman" panose="02020603050405020304" pitchFamily="18" charset="0"/>
                <a:ea typeface="+mj-ea"/>
                <a:cs typeface="Times New Roman" panose="02020603050405020304" pitchFamily="18" charset="0"/>
              </a:defRPr>
            </a:lvl1pPr>
          </a:lstStyle>
          <a:p>
            <a:r>
              <a:rPr lang="en-US" sz="3600" dirty="0">
                <a:solidFill>
                  <a:srgbClr val="2D4E6B"/>
                </a:solidFill>
                <a:latin typeface="+mn-lt"/>
              </a:rPr>
              <a:t>Department of Health and </a:t>
            </a:r>
            <a:br>
              <a:rPr lang="en-US" sz="3600" dirty="0">
                <a:solidFill>
                  <a:srgbClr val="2D4E6B"/>
                </a:solidFill>
                <a:latin typeface="+mn-lt"/>
              </a:rPr>
            </a:br>
            <a:r>
              <a:rPr lang="en-US" sz="3600" dirty="0">
                <a:solidFill>
                  <a:srgbClr val="2D4E6B"/>
                </a:solidFill>
                <a:latin typeface="+mn-lt"/>
              </a:rPr>
              <a:t>Human Services</a:t>
            </a:r>
          </a:p>
        </p:txBody>
      </p:sp>
      <p:sp>
        <p:nvSpPr>
          <p:cNvPr id="14" name="Title 1">
            <a:extLst>
              <a:ext uri="{FF2B5EF4-FFF2-40B4-BE49-F238E27FC236}">
                <a16:creationId xmlns:a16="http://schemas.microsoft.com/office/drawing/2014/main" id="{4248A74E-2433-4389-91F8-D2613A945B59}"/>
              </a:ext>
            </a:extLst>
          </p:cNvPr>
          <p:cNvSpPr txBox="1">
            <a:spLocks/>
          </p:cNvSpPr>
          <p:nvPr userDrawn="1"/>
        </p:nvSpPr>
        <p:spPr>
          <a:xfrm>
            <a:off x="0" y="952545"/>
            <a:ext cx="9144000" cy="102641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4800" kern="1200">
                <a:solidFill>
                  <a:srgbClr val="1F4E79"/>
                </a:solidFill>
                <a:latin typeface="Times New Roman" panose="02020603050405020304" pitchFamily="18" charset="0"/>
                <a:ea typeface="+mj-ea"/>
                <a:cs typeface="Times New Roman" panose="02020603050405020304" pitchFamily="18" charset="0"/>
              </a:defRPr>
            </a:lvl1pPr>
          </a:lstStyle>
          <a:p>
            <a:r>
              <a:rPr lang="en-US" sz="2400" dirty="0">
                <a:solidFill>
                  <a:srgbClr val="2D4E6B"/>
                </a:solidFill>
                <a:latin typeface="+mn-lt"/>
              </a:rPr>
              <a:t>State of Nevada</a:t>
            </a:r>
          </a:p>
        </p:txBody>
      </p:sp>
      <p:cxnSp>
        <p:nvCxnSpPr>
          <p:cNvPr id="15" name="Straight Connector 14">
            <a:extLst>
              <a:ext uri="{FF2B5EF4-FFF2-40B4-BE49-F238E27FC236}">
                <a16:creationId xmlns:a16="http://schemas.microsoft.com/office/drawing/2014/main" id="{07D4CF24-A2DA-41A6-AA2A-AFA48B4DE962}"/>
              </a:ext>
            </a:extLst>
          </p:cNvPr>
          <p:cNvCxnSpPr/>
          <p:nvPr userDrawn="1"/>
        </p:nvCxnSpPr>
        <p:spPr>
          <a:xfrm>
            <a:off x="1145310" y="3074420"/>
            <a:ext cx="6853383" cy="0"/>
          </a:xfrm>
          <a:prstGeom prst="line">
            <a:avLst/>
          </a:prstGeom>
          <a:ln w="25400" cap="sq">
            <a:solidFill>
              <a:schemeClr val="accent5">
                <a:lumMod val="50000"/>
              </a:schemeClr>
            </a:solidFill>
            <a:headEnd type="diamond" w="med" len="lg"/>
            <a:tailEnd type="diamond" w="med" len="lg"/>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642DA30-72C3-4A56-8F90-C881EA8350F6}"/>
              </a:ext>
            </a:extLst>
          </p:cNvPr>
          <p:cNvGrpSpPr/>
          <p:nvPr userDrawn="1"/>
        </p:nvGrpSpPr>
        <p:grpSpPr>
          <a:xfrm>
            <a:off x="902547" y="686773"/>
            <a:ext cx="7338906" cy="537845"/>
            <a:chOff x="1764437" y="915697"/>
            <a:chExt cx="8664719" cy="717126"/>
          </a:xfrm>
        </p:grpSpPr>
        <p:sp>
          <p:nvSpPr>
            <p:cNvPr id="16" name="Text Box 49">
              <a:extLst>
                <a:ext uri="{FF2B5EF4-FFF2-40B4-BE49-F238E27FC236}">
                  <a16:creationId xmlns:a16="http://schemas.microsoft.com/office/drawing/2014/main" id="{9A1303DE-E389-4ED6-9AB0-D43864252D5D}"/>
                </a:ext>
              </a:extLst>
            </p:cNvPr>
            <p:cNvSpPr txBox="1">
              <a:spLocks noChangeArrowheads="1"/>
            </p:cNvSpPr>
            <p:nvPr userDrawn="1"/>
          </p:nvSpPr>
          <p:spPr bwMode="auto">
            <a:xfrm>
              <a:off x="1764437" y="920035"/>
              <a:ext cx="1809751" cy="7127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685783" rtl="0" eaLnBrk="0" fontAlgn="base" latinLnBrk="0" hangingPunct="0">
                <a:lnSpc>
                  <a:spcPct val="100000"/>
                </a:lnSpc>
                <a:spcBef>
                  <a:spcPct val="0"/>
                </a:spcBef>
                <a:spcAft>
                  <a:spcPct val="0"/>
                </a:spcAft>
                <a:buClrTx/>
                <a:buSzTx/>
                <a:buFontTx/>
                <a:buNone/>
                <a:tabLst/>
              </a:pPr>
              <a:r>
                <a:rPr lang="en-US" altLang="en-US" sz="1200" b="1" dirty="0">
                  <a:solidFill>
                    <a:srgbClr val="2D4E6B"/>
                  </a:solidFill>
                  <a:latin typeface="+mn-lt"/>
                </a:rPr>
                <a:t>Steve </a:t>
              </a:r>
              <a:r>
                <a:rPr lang="en-US" altLang="en-US" sz="1200" b="1" dirty="0" err="1">
                  <a:solidFill>
                    <a:srgbClr val="2D4E6B"/>
                  </a:solidFill>
                  <a:latin typeface="+mn-lt"/>
                </a:rPr>
                <a:t>Sisolak</a:t>
              </a:r>
              <a:endParaRPr kumimoji="0" lang="en-US" altLang="en-US" sz="1200" b="1" i="0" u="none" strike="noStrike" cap="none" normalizeH="0" baseline="0" dirty="0">
                <a:ln>
                  <a:noFill/>
                </a:ln>
                <a:solidFill>
                  <a:srgbClr val="2D4E6B"/>
                </a:solidFill>
                <a:effectLst/>
                <a:latin typeface="+mn-lt"/>
              </a:endParaRPr>
            </a:p>
            <a:p>
              <a:pPr marL="0" marR="0" lvl="0" indent="0" algn="ctr" defTabSz="685783"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a:ln>
                    <a:noFill/>
                  </a:ln>
                  <a:solidFill>
                    <a:srgbClr val="2D4E6B"/>
                  </a:solidFill>
                  <a:effectLst/>
                  <a:latin typeface="+mn-lt"/>
                </a:rPr>
                <a:t>Governor</a:t>
              </a:r>
              <a:endParaRPr kumimoji="0" lang="en-US" altLang="en-US" sz="1350" b="0" i="1" u="none" strike="noStrike" cap="none" normalizeH="0" baseline="0" dirty="0">
                <a:ln>
                  <a:noFill/>
                </a:ln>
                <a:solidFill>
                  <a:srgbClr val="2D4E6B"/>
                </a:solidFill>
                <a:effectLst/>
                <a:latin typeface="+mn-lt"/>
              </a:endParaRPr>
            </a:p>
          </p:txBody>
        </p:sp>
        <p:sp>
          <p:nvSpPr>
            <p:cNvPr id="17" name="Text Box 50">
              <a:extLst>
                <a:ext uri="{FF2B5EF4-FFF2-40B4-BE49-F238E27FC236}">
                  <a16:creationId xmlns:a16="http://schemas.microsoft.com/office/drawing/2014/main" id="{8291B8C5-0AFD-4DE8-93B3-4AA98A5CEDB7}"/>
                </a:ext>
              </a:extLst>
            </p:cNvPr>
            <p:cNvSpPr txBox="1">
              <a:spLocks noChangeArrowheads="1"/>
            </p:cNvSpPr>
            <p:nvPr userDrawn="1"/>
          </p:nvSpPr>
          <p:spPr bwMode="auto">
            <a:xfrm>
              <a:off x="8617817" y="915697"/>
              <a:ext cx="1811339" cy="7127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685783"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2D4E6B"/>
                  </a:solidFill>
                  <a:effectLst/>
                  <a:latin typeface="+mn-lt"/>
                </a:rPr>
                <a:t>Richard Whitley</a:t>
              </a:r>
            </a:p>
            <a:p>
              <a:pPr marL="0" marR="0" lvl="0" indent="0" algn="ctr" defTabSz="685783"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a:ln>
                    <a:noFill/>
                  </a:ln>
                  <a:solidFill>
                    <a:srgbClr val="2D4E6B"/>
                  </a:solidFill>
                  <a:effectLst/>
                  <a:latin typeface="+mn-lt"/>
                </a:rPr>
                <a:t>Director</a:t>
              </a:r>
              <a:endParaRPr kumimoji="0" lang="en-US" altLang="en-US" sz="1350" b="0" i="1" u="none" strike="noStrike" cap="none" normalizeH="0" baseline="0" dirty="0">
                <a:ln>
                  <a:noFill/>
                </a:ln>
                <a:solidFill>
                  <a:srgbClr val="2D4E6B"/>
                </a:solidFill>
                <a:effectLst/>
                <a:latin typeface="+mn-lt"/>
              </a:endParaRPr>
            </a:p>
          </p:txBody>
        </p:sp>
      </p:grpSp>
      <p:sp>
        <p:nvSpPr>
          <p:cNvPr id="22" name="Text Placeholder 21">
            <a:extLst>
              <a:ext uri="{FF2B5EF4-FFF2-40B4-BE49-F238E27FC236}">
                <a16:creationId xmlns:a16="http://schemas.microsoft.com/office/drawing/2014/main" id="{6ACC760E-8E28-4D5F-92C2-F3B3BD49BA51}"/>
              </a:ext>
            </a:extLst>
          </p:cNvPr>
          <p:cNvSpPr>
            <a:spLocks noGrp="1"/>
          </p:cNvSpPr>
          <p:nvPr>
            <p:ph type="body" sz="quarter" idx="13" hasCustomPrompt="1"/>
          </p:nvPr>
        </p:nvSpPr>
        <p:spPr>
          <a:xfrm>
            <a:off x="685800" y="3207494"/>
            <a:ext cx="7772400" cy="349758"/>
          </a:xfrm>
        </p:spPr>
        <p:txBody>
          <a:bodyPr/>
          <a:lstStyle>
            <a:lvl1pPr marL="0" indent="0" algn="ctr">
              <a:buNone/>
              <a:defRPr lang="en-US" sz="2400" kern="1200" dirty="0" smtClean="0">
                <a:solidFill>
                  <a:srgbClr val="2D4E6B"/>
                </a:solidFill>
                <a:latin typeface="+mn-lt"/>
                <a:ea typeface="+mj-ea"/>
                <a:cs typeface="Times New Roman" panose="02020603050405020304" pitchFamily="18" charset="0"/>
              </a:defRPr>
            </a:lvl1pPr>
          </a:lstStyle>
          <a:p>
            <a:pPr lvl="0"/>
            <a:r>
              <a:rPr lang="en-US" dirty="0"/>
              <a:t>Click to edit Presentation Title</a:t>
            </a:r>
          </a:p>
        </p:txBody>
      </p:sp>
      <p:pic>
        <p:nvPicPr>
          <p:cNvPr id="35" name="Picture 34" descr="Department of Health and Human Services logo &quot;DHHS&quot;">
            <a:extLst>
              <a:ext uri="{FF2B5EF4-FFF2-40B4-BE49-F238E27FC236}">
                <a16:creationId xmlns:a16="http://schemas.microsoft.com/office/drawing/2014/main" id="{97172F7C-5175-4A43-A4FD-6859E60AC1B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2896" y="3675865"/>
            <a:ext cx="1331869" cy="1341808"/>
          </a:xfrm>
          <a:prstGeom prst="rect">
            <a:avLst/>
          </a:prstGeom>
        </p:spPr>
      </p:pic>
      <p:sp>
        <p:nvSpPr>
          <p:cNvPr id="19" name="Footer Placeholder 5">
            <a:extLst>
              <a:ext uri="{FF2B5EF4-FFF2-40B4-BE49-F238E27FC236}">
                <a16:creationId xmlns:a16="http://schemas.microsoft.com/office/drawing/2014/main" id="{EE36005C-0F53-4E6B-B2EA-8157A00414B0}"/>
              </a:ext>
            </a:extLst>
          </p:cNvPr>
          <p:cNvSpPr txBox="1">
            <a:spLocks/>
          </p:cNvSpPr>
          <p:nvPr userDrawn="1"/>
        </p:nvSpPr>
        <p:spPr>
          <a:xfrm>
            <a:off x="2514600" y="4767263"/>
            <a:ext cx="4114800" cy="273844"/>
          </a:xfrm>
          <a:prstGeom prst="rect">
            <a:avLst/>
          </a:prstGeom>
        </p:spPr>
        <p:txBody>
          <a:bodyPr anchor="ctr"/>
          <a:lstStyle>
            <a:defPPr>
              <a:defRPr lang="en-US"/>
            </a:defPPr>
            <a:lvl1pPr marL="0" algn="ctr" defTabSz="914400" rtl="0" eaLnBrk="1" latinLnBrk="0" hangingPunct="1">
              <a:lnSpc>
                <a:spcPct val="90000"/>
              </a:lnSpc>
              <a:spcBef>
                <a:spcPct val="0"/>
              </a:spcBef>
              <a:buNone/>
              <a:defRPr lang="en-US" altLang="en-US" sz="1400" kern="1200" smtClean="0">
                <a:solidFill>
                  <a:srgbClr val="1F4E79"/>
                </a:solidFill>
                <a:latin typeface="Times New Roman" panose="02020603050405020304" pitchFamily="18" charset="0"/>
                <a:ea typeface="+mj-ea"/>
                <a:cs typeface="Times New Roman" panose="02020603050405020304" pitchFamily="18"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i="1" dirty="0">
                <a:solidFill>
                  <a:srgbClr val="2D4E6B"/>
                </a:solidFill>
                <a:latin typeface="+mn-lt"/>
                <a:cs typeface="Times New Roman" panose="02020603050405020304" pitchFamily="18" charset="0"/>
              </a:rPr>
              <a:t>Helping people.  It’s who we are and what we do.</a:t>
            </a:r>
          </a:p>
        </p:txBody>
      </p:sp>
    </p:spTree>
    <p:extLst>
      <p:ext uri="{BB962C8B-B14F-4D97-AF65-F5344CB8AC3E}">
        <p14:creationId xmlns:p14="http://schemas.microsoft.com/office/powerpoint/2010/main" val="1157084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85763" indent="-385763">
              <a:buFont typeface="+mj-lt"/>
              <a:buAutoNum type="arabicPeriod"/>
              <a:defRPr/>
            </a:lvl1pPr>
            <a:lvl2pPr marL="685800" indent="-342900">
              <a:buFont typeface="+mj-lt"/>
              <a:buAutoNum type="arabicPeriod"/>
              <a:defRPr/>
            </a:lvl2pPr>
            <a:lvl3pPr marL="1028700" indent="-342900">
              <a:buFont typeface="+mj-lt"/>
              <a:buAutoNum type="arabicPeriod"/>
              <a:defRPr/>
            </a:lvl3pPr>
            <a:lvl4pPr marL="1285875" indent="-257175">
              <a:buFont typeface="+mj-lt"/>
              <a:buAutoNum type="arabicPeriod"/>
              <a:defRPr/>
            </a:lvl4pPr>
            <a:lvl5pPr marL="1628775" indent="-257175">
              <a:buFont typeface="+mj-lt"/>
              <a:buAutoNum type="arabicPeriod"/>
              <a:defRPr/>
            </a:lvl5pPr>
          </a:lstStyle>
          <a:p>
            <a:pPr lvl="0"/>
            <a:r>
              <a:rPr lang="en-US" dirty="0"/>
              <a:t>Click to add Agenda item 1</a:t>
            </a:r>
          </a:p>
        </p:txBody>
      </p:sp>
      <p:sp>
        <p:nvSpPr>
          <p:cNvPr id="6" name="Slide Number Placeholder 5"/>
          <p:cNvSpPr>
            <a:spLocks noGrp="1"/>
          </p:cNvSpPr>
          <p:nvPr>
            <p:ph type="sldNum" sz="quarter" idx="12"/>
          </p:nvPr>
        </p:nvSpPr>
        <p:spPr/>
        <p:txBody>
          <a:bodyPr/>
          <a:lstStyle/>
          <a:p>
            <a:fld id="{A0EC8638-D38E-4C5B-8C11-DA859CF37C29}" type="slidenum">
              <a:rPr lang="en-US" smtClean="0"/>
              <a:t>‹#›</a:t>
            </a:fld>
            <a:endParaRPr lang="en-US"/>
          </a:p>
        </p:txBody>
      </p:sp>
      <p:sp>
        <p:nvSpPr>
          <p:cNvPr id="7" name="Title 1">
            <a:extLst>
              <a:ext uri="{FF2B5EF4-FFF2-40B4-BE49-F238E27FC236}">
                <a16:creationId xmlns:a16="http://schemas.microsoft.com/office/drawing/2014/main" id="{5AEAF5C6-B59C-45C2-925E-4885EFA9EA13}"/>
              </a:ext>
            </a:extLst>
          </p:cNvPr>
          <p:cNvSpPr txBox="1">
            <a:spLocks/>
          </p:cNvSpPr>
          <p:nvPr userDrawn="1"/>
        </p:nvSpPr>
        <p:spPr>
          <a:xfrm>
            <a:off x="628650" y="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4800" kern="1200" dirty="0">
                <a:solidFill>
                  <a:srgbClr val="1F4E79"/>
                </a:solidFill>
                <a:latin typeface="+mn-lt"/>
                <a:ea typeface="+mj-ea"/>
                <a:cs typeface="Times New Roman" panose="02020603050405020304" pitchFamily="18" charset="0"/>
              </a:defRPr>
            </a:lvl1pPr>
          </a:lstStyle>
          <a:p>
            <a:r>
              <a:rPr lang="en-US" sz="3600" dirty="0">
                <a:solidFill>
                  <a:srgbClr val="2D4E6B"/>
                </a:solidFill>
              </a:rPr>
              <a:t>Agenda</a:t>
            </a:r>
          </a:p>
        </p:txBody>
      </p:sp>
    </p:spTree>
    <p:extLst>
      <p:ext uri="{BB962C8B-B14F-4D97-AF65-F5344CB8AC3E}">
        <p14:creationId xmlns:p14="http://schemas.microsoft.com/office/powerpoint/2010/main" val="19818092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D4E6B"/>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A0EC8638-D38E-4C5B-8C11-DA859CF37C29}" type="slidenum">
              <a:rPr lang="en-US" smtClean="0"/>
              <a:t>‹#›</a:t>
            </a:fld>
            <a:endParaRPr lang="en-US"/>
          </a:p>
        </p:txBody>
      </p:sp>
    </p:spTree>
    <p:extLst>
      <p:ext uri="{BB962C8B-B14F-4D97-AF65-F5344CB8AC3E}">
        <p14:creationId xmlns:p14="http://schemas.microsoft.com/office/powerpoint/2010/main" val="3267008364"/>
      </p:ext>
    </p:extLst>
  </p:cSld>
  <p:clrMapOvr>
    <a:masterClrMapping/>
  </p:clrMapOvr>
  <p:extLst>
    <p:ext uri="{DCECCB84-F9BA-43D5-87BE-67443E8EF086}">
      <p15:sldGuideLst xmlns:p15="http://schemas.microsoft.com/office/powerpoint/2012/main">
        <p15:guide id="1" orient="horz" pos="912">
          <p15:clr>
            <a:srgbClr val="FBAE40"/>
          </p15:clr>
        </p15:guide>
        <p15:guide id="2" pos="28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solidFill>
                  <a:srgbClr val="2D4E6B"/>
                </a:solidFill>
                <a:latin typeface="+mn-lt"/>
              </a:defRPr>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lang="en-US" sz="1800" kern="1200" smtClean="0">
                <a:solidFill>
                  <a:schemeClr val="tx1">
                    <a:lumMod val="75000"/>
                    <a:lumOff val="25000"/>
                  </a:schemeClr>
                </a:solidFill>
                <a:latin typeface="+mn-lt"/>
                <a:ea typeface="+mn-ea"/>
                <a:cs typeface="Times New Roman" panose="02020603050405020304" pitchFamily="18"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atin typeface="+mn-lt"/>
              </a:defRPr>
            </a:lvl1pPr>
          </a:lstStyle>
          <a:p>
            <a:fld id="{A0EC8638-D38E-4C5B-8C11-DA859CF37C29}" type="slidenum">
              <a:rPr lang="en-US" smtClean="0"/>
              <a:pPr/>
              <a:t>‹#›</a:t>
            </a:fld>
            <a:endParaRPr lang="en-US"/>
          </a:p>
        </p:txBody>
      </p:sp>
    </p:spTree>
    <p:extLst>
      <p:ext uri="{BB962C8B-B14F-4D97-AF65-F5344CB8AC3E}">
        <p14:creationId xmlns:p14="http://schemas.microsoft.com/office/powerpoint/2010/main" val="3452482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D4E6B"/>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085850"/>
            <a:ext cx="3886200" cy="39552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085850"/>
            <a:ext cx="3886200" cy="39552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A0EC8638-D38E-4C5B-8C11-DA859CF37C29}" type="slidenum">
              <a:rPr lang="en-US" smtClean="0"/>
              <a:t>‹#›</a:t>
            </a:fld>
            <a:endParaRPr lang="en-US"/>
          </a:p>
        </p:txBody>
      </p:sp>
    </p:spTree>
    <p:extLst>
      <p:ext uri="{BB962C8B-B14F-4D97-AF65-F5344CB8AC3E}">
        <p14:creationId xmlns:p14="http://schemas.microsoft.com/office/powerpoint/2010/main" val="1909992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994172"/>
          </a:xfrm>
        </p:spPr>
        <p:txBody>
          <a:bodyPr/>
          <a:lstStyle>
            <a:lvl1pPr>
              <a:defRPr>
                <a:solidFill>
                  <a:srgbClr val="2D4E6B"/>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8651" y="1085850"/>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8651" y="1703784"/>
            <a:ext cx="3868340" cy="3337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7960" y="1085850"/>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7960" y="1703784"/>
            <a:ext cx="3887391" cy="3337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A0EC8638-D38E-4C5B-8C11-DA859CF37C29}" type="slidenum">
              <a:rPr lang="en-US" smtClean="0"/>
              <a:t>‹#›</a:t>
            </a:fld>
            <a:endParaRPr lang="en-US"/>
          </a:p>
        </p:txBody>
      </p:sp>
    </p:spTree>
    <p:extLst>
      <p:ext uri="{BB962C8B-B14F-4D97-AF65-F5344CB8AC3E}">
        <p14:creationId xmlns:p14="http://schemas.microsoft.com/office/powerpoint/2010/main" val="139160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p:nvPr/>
        </p:nvSpPr>
        <p:spPr>
          <a:xfrm rot="5400000">
            <a:off x="4519800" y="294525"/>
            <a:ext cx="104400" cy="13212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6"/>
          <p:cNvSpPr txBox="1">
            <a:spLocks noGrp="1"/>
          </p:cNvSpPr>
          <p:nvPr>
            <p:ph type="title"/>
          </p:nvPr>
        </p:nvSpPr>
        <p:spPr>
          <a:xfrm>
            <a:off x="709400" y="542475"/>
            <a:ext cx="77250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D4E6B"/>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0EC8638-D38E-4C5B-8C11-DA859CF37C29}" type="slidenum">
              <a:rPr lang="en-US" smtClean="0"/>
              <a:t>‹#›</a:t>
            </a:fld>
            <a:endParaRPr lang="en-US"/>
          </a:p>
        </p:txBody>
      </p:sp>
    </p:spTree>
    <p:extLst>
      <p:ext uri="{BB962C8B-B14F-4D97-AF65-F5344CB8AC3E}">
        <p14:creationId xmlns:p14="http://schemas.microsoft.com/office/powerpoint/2010/main" val="35002691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EC8638-D38E-4C5B-8C11-DA859CF37C29}" type="slidenum">
              <a:rPr lang="en-US" smtClean="0"/>
              <a:t>‹#›</a:t>
            </a:fld>
            <a:endParaRPr lang="en-US"/>
          </a:p>
        </p:txBody>
      </p:sp>
    </p:spTree>
    <p:extLst>
      <p:ext uri="{BB962C8B-B14F-4D97-AF65-F5344CB8AC3E}">
        <p14:creationId xmlns:p14="http://schemas.microsoft.com/office/powerpoint/2010/main" val="39158829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solidFill>
                  <a:srgbClr val="2D4E6B"/>
                </a:solidFill>
              </a:defRPr>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0EC8638-D38E-4C5B-8C11-DA859CF37C29}" type="slidenum">
              <a:rPr lang="en-US" smtClean="0"/>
              <a:t>‹#›</a:t>
            </a:fld>
            <a:endParaRPr lang="en-US"/>
          </a:p>
        </p:txBody>
      </p:sp>
    </p:spTree>
    <p:extLst>
      <p:ext uri="{BB962C8B-B14F-4D97-AF65-F5344CB8AC3E}">
        <p14:creationId xmlns:p14="http://schemas.microsoft.com/office/powerpoint/2010/main" val="23489277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solidFill>
                  <a:srgbClr val="2D4E6B"/>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0EC8638-D38E-4C5B-8C11-DA859CF37C29}" type="slidenum">
              <a:rPr lang="en-US" smtClean="0"/>
              <a:t>‹#›</a:t>
            </a:fld>
            <a:endParaRPr lang="en-US"/>
          </a:p>
        </p:txBody>
      </p:sp>
    </p:spTree>
    <p:extLst>
      <p:ext uri="{BB962C8B-B14F-4D97-AF65-F5344CB8AC3E}">
        <p14:creationId xmlns:p14="http://schemas.microsoft.com/office/powerpoint/2010/main" val="14031075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ACE2C2-9B9E-4B3E-AC9A-244696EB97A3}"/>
              </a:ext>
            </a:extLst>
          </p:cNvPr>
          <p:cNvSpPr>
            <a:spLocks noGrp="1"/>
          </p:cNvSpPr>
          <p:nvPr>
            <p:ph type="sldNum" sz="quarter" idx="12"/>
          </p:nvPr>
        </p:nvSpPr>
        <p:spPr/>
        <p:txBody>
          <a:bodyPr/>
          <a:lstStyle>
            <a:lvl1pPr>
              <a:defRPr>
                <a:latin typeface="+mn-lt"/>
              </a:defRPr>
            </a:lvl1pPr>
          </a:lstStyle>
          <a:p>
            <a:fld id="{E9C1D828-F931-464A-8E86-F9D742DA373F}" type="slidenum">
              <a:rPr lang="en-US" smtClean="0"/>
              <a:pPr/>
              <a:t>‹#›</a:t>
            </a:fld>
            <a:endParaRPr lang="en-US"/>
          </a:p>
        </p:txBody>
      </p:sp>
      <p:sp>
        <p:nvSpPr>
          <p:cNvPr id="8" name="Title 1">
            <a:extLst>
              <a:ext uri="{FF2B5EF4-FFF2-40B4-BE49-F238E27FC236}">
                <a16:creationId xmlns:a16="http://schemas.microsoft.com/office/drawing/2014/main" id="{D294C7FD-6EE1-451F-BA6B-050A9CEE52F9}"/>
              </a:ext>
            </a:extLst>
          </p:cNvPr>
          <p:cNvSpPr txBox="1">
            <a:spLocks/>
          </p:cNvSpPr>
          <p:nvPr userDrawn="1"/>
        </p:nvSpPr>
        <p:spPr>
          <a:xfrm>
            <a:off x="628650" y="2074664"/>
            <a:ext cx="7886700" cy="994172"/>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lang="en-US" sz="4800" kern="1200" dirty="0" smtClean="0">
                <a:solidFill>
                  <a:srgbClr val="1F4E79"/>
                </a:solidFill>
                <a:latin typeface="Times New Roman" panose="02020603050405020304" pitchFamily="18" charset="0"/>
                <a:ea typeface="+mj-ea"/>
                <a:cs typeface="Times New Roman" panose="02020603050405020304" pitchFamily="18" charset="0"/>
              </a:defRPr>
            </a:lvl1pPr>
          </a:lstStyle>
          <a:p>
            <a:pPr algn="ctr"/>
            <a:r>
              <a:rPr lang="en-US" sz="7500" dirty="0">
                <a:solidFill>
                  <a:srgbClr val="2D4E6B"/>
                </a:solidFill>
                <a:latin typeface="+mn-lt"/>
              </a:rPr>
              <a:t>Questions? </a:t>
            </a:r>
          </a:p>
        </p:txBody>
      </p:sp>
    </p:spTree>
    <p:extLst>
      <p:ext uri="{BB962C8B-B14F-4D97-AF65-F5344CB8AC3E}">
        <p14:creationId xmlns:p14="http://schemas.microsoft.com/office/powerpoint/2010/main" val="14684018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ACE2C2-9B9E-4B3E-AC9A-244696EB97A3}"/>
              </a:ext>
            </a:extLst>
          </p:cNvPr>
          <p:cNvSpPr>
            <a:spLocks noGrp="1"/>
          </p:cNvSpPr>
          <p:nvPr>
            <p:ph type="sldNum" sz="quarter" idx="12"/>
          </p:nvPr>
        </p:nvSpPr>
        <p:spPr/>
        <p:txBody>
          <a:bodyPr/>
          <a:lstStyle>
            <a:lvl1pPr>
              <a:defRPr>
                <a:latin typeface="+mn-lt"/>
              </a:defRPr>
            </a:lvl1pPr>
          </a:lstStyle>
          <a:p>
            <a:fld id="{E9C1D828-F931-464A-8E86-F9D742DA373F}" type="slidenum">
              <a:rPr lang="en-US" smtClean="0"/>
              <a:pPr/>
              <a:t>‹#›</a:t>
            </a:fld>
            <a:endParaRPr lang="en-US"/>
          </a:p>
        </p:txBody>
      </p:sp>
      <p:sp>
        <p:nvSpPr>
          <p:cNvPr id="5" name="Title 1">
            <a:extLst>
              <a:ext uri="{FF2B5EF4-FFF2-40B4-BE49-F238E27FC236}">
                <a16:creationId xmlns:a16="http://schemas.microsoft.com/office/drawing/2014/main" id="{2394F36A-7576-491F-A1F7-C8608A197855}"/>
              </a:ext>
            </a:extLst>
          </p:cNvPr>
          <p:cNvSpPr txBox="1">
            <a:spLocks/>
          </p:cNvSpPr>
          <p:nvPr userDrawn="1"/>
        </p:nvSpPr>
        <p:spPr>
          <a:xfrm>
            <a:off x="628650" y="1"/>
            <a:ext cx="7886700" cy="994172"/>
          </a:xfrm>
          <a:prstGeom prst="rect">
            <a:avLst/>
          </a:prstGeom>
        </p:spPr>
        <p:txBody>
          <a:bodyPr vert="horz" lIns="51435" tIns="25718" rIns="51435" bIns="25718" rtlCol="0" anchor="ctr">
            <a:normAutofit/>
          </a:bodyPr>
          <a:lstStyle>
            <a:lvl1pPr algn="l" defTabSz="914400" rtl="0" eaLnBrk="1" latinLnBrk="0" hangingPunct="1">
              <a:lnSpc>
                <a:spcPct val="90000"/>
              </a:lnSpc>
              <a:spcBef>
                <a:spcPct val="0"/>
              </a:spcBef>
              <a:buNone/>
              <a:defRPr lang="en-US" sz="4800" kern="1200" dirty="0" smtClean="0">
                <a:solidFill>
                  <a:srgbClr val="1F4E79"/>
                </a:solidFill>
                <a:latin typeface="Times New Roman" panose="02020603050405020304" pitchFamily="18" charset="0"/>
                <a:ea typeface="+mj-ea"/>
                <a:cs typeface="Times New Roman" panose="02020603050405020304" pitchFamily="18" charset="0"/>
              </a:defRPr>
            </a:lvl1pPr>
          </a:lstStyle>
          <a:p>
            <a:r>
              <a:rPr lang="en-US" sz="3600" dirty="0">
                <a:solidFill>
                  <a:srgbClr val="2D4E6B"/>
                </a:solidFill>
                <a:latin typeface="+mn-lt"/>
              </a:rPr>
              <a:t>Contact Information</a:t>
            </a:r>
          </a:p>
        </p:txBody>
      </p:sp>
      <p:sp>
        <p:nvSpPr>
          <p:cNvPr id="7" name="Text Placeholder 6">
            <a:extLst>
              <a:ext uri="{FF2B5EF4-FFF2-40B4-BE49-F238E27FC236}">
                <a16:creationId xmlns:a16="http://schemas.microsoft.com/office/drawing/2014/main" id="{0FBEE78A-C8E5-4BDB-8A72-F43C2988A4AC}"/>
              </a:ext>
            </a:extLst>
          </p:cNvPr>
          <p:cNvSpPr>
            <a:spLocks noGrp="1"/>
          </p:cNvSpPr>
          <p:nvPr>
            <p:ph type="body" sz="quarter" idx="13" hasCustomPrompt="1"/>
          </p:nvPr>
        </p:nvSpPr>
        <p:spPr>
          <a:xfrm>
            <a:off x="628650" y="1360161"/>
            <a:ext cx="3943350" cy="410765"/>
          </a:xfrm>
        </p:spPr>
        <p:txBody>
          <a:bodyPr anchor="ctr">
            <a:noAutofit/>
          </a:bodyPr>
          <a:lstStyle>
            <a:lvl1pPr marL="0" indent="0">
              <a:buNone/>
              <a:defRPr lang="en-US" sz="3000" kern="1200" dirty="0" smtClean="0">
                <a:solidFill>
                  <a:srgbClr val="2D4E6B"/>
                </a:solidFill>
                <a:latin typeface="+mn-lt"/>
                <a:ea typeface="+mj-ea"/>
                <a:cs typeface="Times New Roman" panose="02020603050405020304" pitchFamily="18" charset="0"/>
              </a:defRPr>
            </a:lvl1pPr>
          </a:lstStyle>
          <a:p>
            <a:pPr lvl="0"/>
            <a:r>
              <a:rPr lang="en-US" dirty="0"/>
              <a:t>Name</a:t>
            </a:r>
          </a:p>
        </p:txBody>
      </p:sp>
      <p:sp>
        <p:nvSpPr>
          <p:cNvPr id="9" name="Text Placeholder 8">
            <a:extLst>
              <a:ext uri="{FF2B5EF4-FFF2-40B4-BE49-F238E27FC236}">
                <a16:creationId xmlns:a16="http://schemas.microsoft.com/office/drawing/2014/main" id="{A2534CAD-222C-4493-B95F-339F15DF5B2C}"/>
              </a:ext>
            </a:extLst>
          </p:cNvPr>
          <p:cNvSpPr>
            <a:spLocks noGrp="1"/>
          </p:cNvSpPr>
          <p:nvPr>
            <p:ph type="body" sz="quarter" idx="14" hasCustomPrompt="1"/>
          </p:nvPr>
        </p:nvSpPr>
        <p:spPr>
          <a:xfrm>
            <a:off x="4572000" y="1360161"/>
            <a:ext cx="3943350" cy="410765"/>
          </a:xfrm>
        </p:spPr>
        <p:txBody>
          <a:bodyPr anchor="ctr">
            <a:noAutofit/>
          </a:bodyPr>
          <a:lstStyle>
            <a:lvl1pPr marL="0" indent="0">
              <a:buNone/>
              <a:defRPr lang="en-US" sz="3000" kern="1200" dirty="0" smtClean="0">
                <a:solidFill>
                  <a:srgbClr val="2D4E6B"/>
                </a:solidFill>
                <a:latin typeface="+mn-lt"/>
                <a:ea typeface="+mj-ea"/>
                <a:cs typeface="Times New Roman" panose="02020603050405020304" pitchFamily="18" charset="0"/>
              </a:defRPr>
            </a:lvl1pPr>
          </a:lstStyle>
          <a:p>
            <a:pPr lvl="0"/>
            <a:r>
              <a:rPr lang="en-US" dirty="0"/>
              <a:t>Name</a:t>
            </a:r>
          </a:p>
        </p:txBody>
      </p:sp>
      <p:sp>
        <p:nvSpPr>
          <p:cNvPr id="11" name="Text Placeholder 10">
            <a:extLst>
              <a:ext uri="{FF2B5EF4-FFF2-40B4-BE49-F238E27FC236}">
                <a16:creationId xmlns:a16="http://schemas.microsoft.com/office/drawing/2014/main" id="{7C1ADE59-FB95-4C6E-A827-FD56250EB4B9}"/>
              </a:ext>
            </a:extLst>
          </p:cNvPr>
          <p:cNvSpPr>
            <a:spLocks noGrp="1"/>
          </p:cNvSpPr>
          <p:nvPr>
            <p:ph type="body" sz="quarter" idx="15" hasCustomPrompt="1"/>
          </p:nvPr>
        </p:nvSpPr>
        <p:spPr>
          <a:xfrm>
            <a:off x="628650" y="1782647"/>
            <a:ext cx="3943350" cy="399444"/>
          </a:xfrm>
        </p:spPr>
        <p:txBody>
          <a:bodyPr anchor="ctr"/>
          <a:lstStyle>
            <a:lvl1pPr marL="0" indent="0">
              <a:buNone/>
              <a:defRPr>
                <a:latin typeface="+mn-lt"/>
              </a:defRPr>
            </a:lvl1pPr>
          </a:lstStyle>
          <a:p>
            <a:pPr lvl="0"/>
            <a:r>
              <a:rPr lang="en-US" dirty="0"/>
              <a:t>Job Title</a:t>
            </a:r>
          </a:p>
        </p:txBody>
      </p:sp>
      <p:sp>
        <p:nvSpPr>
          <p:cNvPr id="12" name="Text Placeholder 10">
            <a:extLst>
              <a:ext uri="{FF2B5EF4-FFF2-40B4-BE49-F238E27FC236}">
                <a16:creationId xmlns:a16="http://schemas.microsoft.com/office/drawing/2014/main" id="{E8B4B28B-D99E-4112-8CD4-D11F2E6E72B7}"/>
              </a:ext>
            </a:extLst>
          </p:cNvPr>
          <p:cNvSpPr>
            <a:spLocks noGrp="1"/>
          </p:cNvSpPr>
          <p:nvPr>
            <p:ph type="body" sz="quarter" idx="16" hasCustomPrompt="1"/>
          </p:nvPr>
        </p:nvSpPr>
        <p:spPr>
          <a:xfrm>
            <a:off x="4572000" y="1782647"/>
            <a:ext cx="3943350" cy="399444"/>
          </a:xfrm>
        </p:spPr>
        <p:txBody>
          <a:bodyPr anchor="ctr"/>
          <a:lstStyle>
            <a:lvl1pPr marL="0" indent="0">
              <a:buNone/>
              <a:defRPr>
                <a:latin typeface="+mn-lt"/>
              </a:defRPr>
            </a:lvl1pPr>
          </a:lstStyle>
          <a:p>
            <a:pPr lvl="0"/>
            <a:r>
              <a:rPr lang="en-US" dirty="0"/>
              <a:t>Job Title</a:t>
            </a:r>
          </a:p>
        </p:txBody>
      </p:sp>
      <p:sp>
        <p:nvSpPr>
          <p:cNvPr id="13" name="Text Placeholder 10">
            <a:extLst>
              <a:ext uri="{FF2B5EF4-FFF2-40B4-BE49-F238E27FC236}">
                <a16:creationId xmlns:a16="http://schemas.microsoft.com/office/drawing/2014/main" id="{0156DF49-83D0-41EC-AECD-5F997A34B843}"/>
              </a:ext>
            </a:extLst>
          </p:cNvPr>
          <p:cNvSpPr>
            <a:spLocks noGrp="1"/>
          </p:cNvSpPr>
          <p:nvPr>
            <p:ph type="body" sz="quarter" idx="17" hasCustomPrompt="1"/>
          </p:nvPr>
        </p:nvSpPr>
        <p:spPr>
          <a:xfrm>
            <a:off x="628650" y="2193413"/>
            <a:ext cx="3943350" cy="399444"/>
          </a:xfrm>
        </p:spPr>
        <p:txBody>
          <a:bodyPr anchor="ctr"/>
          <a:lstStyle>
            <a:lvl1pPr marL="0" indent="0">
              <a:buNone/>
              <a:defRPr>
                <a:latin typeface="+mn-lt"/>
              </a:defRPr>
            </a:lvl1pPr>
          </a:lstStyle>
          <a:p>
            <a:pPr lvl="0"/>
            <a:r>
              <a:rPr lang="en-US" dirty="0"/>
              <a:t>Email</a:t>
            </a:r>
          </a:p>
        </p:txBody>
      </p:sp>
      <p:sp>
        <p:nvSpPr>
          <p:cNvPr id="14" name="Text Placeholder 10">
            <a:extLst>
              <a:ext uri="{FF2B5EF4-FFF2-40B4-BE49-F238E27FC236}">
                <a16:creationId xmlns:a16="http://schemas.microsoft.com/office/drawing/2014/main" id="{37FCF11F-5522-4A79-ADC7-43C7B336CEF0}"/>
              </a:ext>
            </a:extLst>
          </p:cNvPr>
          <p:cNvSpPr>
            <a:spLocks noGrp="1"/>
          </p:cNvSpPr>
          <p:nvPr>
            <p:ph type="body" sz="quarter" idx="18" hasCustomPrompt="1"/>
          </p:nvPr>
        </p:nvSpPr>
        <p:spPr>
          <a:xfrm>
            <a:off x="4572000" y="2193413"/>
            <a:ext cx="3943350" cy="399444"/>
          </a:xfrm>
        </p:spPr>
        <p:txBody>
          <a:bodyPr anchor="ctr"/>
          <a:lstStyle>
            <a:lvl1pPr marL="0" indent="0">
              <a:buNone/>
              <a:defRPr>
                <a:latin typeface="+mn-lt"/>
              </a:defRPr>
            </a:lvl1pPr>
          </a:lstStyle>
          <a:p>
            <a:pPr lvl="0"/>
            <a:r>
              <a:rPr lang="en-US" dirty="0"/>
              <a:t>Email</a:t>
            </a:r>
          </a:p>
        </p:txBody>
      </p:sp>
      <p:sp>
        <p:nvSpPr>
          <p:cNvPr id="15" name="Text Placeholder 10">
            <a:extLst>
              <a:ext uri="{FF2B5EF4-FFF2-40B4-BE49-F238E27FC236}">
                <a16:creationId xmlns:a16="http://schemas.microsoft.com/office/drawing/2014/main" id="{780D7327-8F80-4B78-8D25-2D7AFB13A5EF}"/>
              </a:ext>
            </a:extLst>
          </p:cNvPr>
          <p:cNvSpPr>
            <a:spLocks noGrp="1"/>
          </p:cNvSpPr>
          <p:nvPr>
            <p:ph type="body" sz="quarter" idx="19" hasCustomPrompt="1"/>
          </p:nvPr>
        </p:nvSpPr>
        <p:spPr>
          <a:xfrm>
            <a:off x="628650" y="2604926"/>
            <a:ext cx="3943350" cy="399444"/>
          </a:xfrm>
        </p:spPr>
        <p:txBody>
          <a:bodyPr anchor="ctr"/>
          <a:lstStyle>
            <a:lvl1pPr marL="0" indent="0">
              <a:buNone/>
              <a:defRPr>
                <a:latin typeface="+mn-lt"/>
              </a:defRPr>
            </a:lvl1pPr>
          </a:lstStyle>
          <a:p>
            <a:pPr lvl="0"/>
            <a:r>
              <a:rPr lang="en-US" dirty="0"/>
              <a:t>Phone Number</a:t>
            </a:r>
          </a:p>
        </p:txBody>
      </p:sp>
      <p:sp>
        <p:nvSpPr>
          <p:cNvPr id="16" name="Text Placeholder 10">
            <a:extLst>
              <a:ext uri="{FF2B5EF4-FFF2-40B4-BE49-F238E27FC236}">
                <a16:creationId xmlns:a16="http://schemas.microsoft.com/office/drawing/2014/main" id="{744C58A1-3B7F-464F-BFDB-7C34E8957A25}"/>
              </a:ext>
            </a:extLst>
          </p:cNvPr>
          <p:cNvSpPr>
            <a:spLocks noGrp="1"/>
          </p:cNvSpPr>
          <p:nvPr>
            <p:ph type="body" sz="quarter" idx="20" hasCustomPrompt="1"/>
          </p:nvPr>
        </p:nvSpPr>
        <p:spPr>
          <a:xfrm>
            <a:off x="4572000" y="2604926"/>
            <a:ext cx="3943350" cy="399444"/>
          </a:xfrm>
        </p:spPr>
        <p:txBody>
          <a:bodyPr anchor="ctr"/>
          <a:lstStyle>
            <a:lvl1pPr marL="0" indent="0">
              <a:buNone/>
              <a:defRPr>
                <a:latin typeface="+mn-lt"/>
              </a:defRPr>
            </a:lvl1pPr>
          </a:lstStyle>
          <a:p>
            <a:pPr lvl="0"/>
            <a:r>
              <a:rPr lang="en-US" dirty="0"/>
              <a:t>Phone Number</a:t>
            </a:r>
          </a:p>
        </p:txBody>
      </p:sp>
      <p:sp>
        <p:nvSpPr>
          <p:cNvPr id="17" name="Text Placeholder 10">
            <a:extLst>
              <a:ext uri="{FF2B5EF4-FFF2-40B4-BE49-F238E27FC236}">
                <a16:creationId xmlns:a16="http://schemas.microsoft.com/office/drawing/2014/main" id="{0BCA736D-CC37-4A51-89AE-E21A02317A58}"/>
              </a:ext>
            </a:extLst>
          </p:cNvPr>
          <p:cNvSpPr>
            <a:spLocks noGrp="1"/>
          </p:cNvSpPr>
          <p:nvPr>
            <p:ph type="body" sz="quarter" idx="21" hasCustomPrompt="1"/>
          </p:nvPr>
        </p:nvSpPr>
        <p:spPr>
          <a:xfrm>
            <a:off x="2600325" y="4037756"/>
            <a:ext cx="3943350" cy="399444"/>
          </a:xfrm>
        </p:spPr>
        <p:txBody>
          <a:bodyPr anchor="ctr"/>
          <a:lstStyle>
            <a:lvl1pPr marL="0" indent="0" algn="ctr">
              <a:buNone/>
              <a:defRPr>
                <a:latin typeface="+mn-lt"/>
              </a:defRPr>
            </a:lvl1pPr>
          </a:lstStyle>
          <a:p>
            <a:pPr lvl="0"/>
            <a:r>
              <a:rPr lang="en-US" dirty="0"/>
              <a:t>Web Address</a:t>
            </a:r>
          </a:p>
        </p:txBody>
      </p:sp>
    </p:spTree>
    <p:extLst>
      <p:ext uri="{BB962C8B-B14F-4D97-AF65-F5344CB8AC3E}">
        <p14:creationId xmlns:p14="http://schemas.microsoft.com/office/powerpoint/2010/main" val="5898635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cronym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numCol="2"/>
          <a:lstStyle>
            <a:lvl1pPr>
              <a:defRPr>
                <a:solidFill>
                  <a:srgbClr val="000000"/>
                </a:solidFill>
                <a:latin typeface="+mn-lt"/>
              </a:defRPr>
            </a:lvl1pPr>
          </a:lstStyle>
          <a:p>
            <a:pPr lvl="0"/>
            <a:r>
              <a:rPr lang="en-US" dirty="0"/>
              <a:t>Place Acronyms Here – This list has 2 columns to make it easier to add as many as you need. </a:t>
            </a:r>
          </a:p>
        </p:txBody>
      </p:sp>
      <p:sp>
        <p:nvSpPr>
          <p:cNvPr id="6" name="Slide Number Placeholder 5"/>
          <p:cNvSpPr>
            <a:spLocks noGrp="1"/>
          </p:cNvSpPr>
          <p:nvPr>
            <p:ph type="sldNum" sz="quarter" idx="12"/>
          </p:nvPr>
        </p:nvSpPr>
        <p:spPr/>
        <p:txBody>
          <a:bodyPr/>
          <a:lstStyle>
            <a:lvl1pPr>
              <a:defRPr>
                <a:latin typeface="+mn-lt"/>
              </a:defRPr>
            </a:lvl1pPr>
          </a:lstStyle>
          <a:p>
            <a:fld id="{A0EC8638-D38E-4C5B-8C11-DA859CF37C29}" type="slidenum">
              <a:rPr lang="en-US" smtClean="0"/>
              <a:pPr/>
              <a:t>‹#›</a:t>
            </a:fld>
            <a:endParaRPr lang="en-US"/>
          </a:p>
        </p:txBody>
      </p:sp>
      <p:sp>
        <p:nvSpPr>
          <p:cNvPr id="5" name="Title 1">
            <a:extLst>
              <a:ext uri="{FF2B5EF4-FFF2-40B4-BE49-F238E27FC236}">
                <a16:creationId xmlns:a16="http://schemas.microsoft.com/office/drawing/2014/main" id="{F2977BF7-C691-4DC7-AA5B-AE6458762ECE}"/>
              </a:ext>
            </a:extLst>
          </p:cNvPr>
          <p:cNvSpPr txBox="1">
            <a:spLocks/>
          </p:cNvSpPr>
          <p:nvPr userDrawn="1"/>
        </p:nvSpPr>
        <p:spPr>
          <a:xfrm>
            <a:off x="628650" y="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en-US" sz="4800" kern="1200" dirty="0">
                <a:solidFill>
                  <a:srgbClr val="1F4E79"/>
                </a:solidFill>
                <a:latin typeface="Times New Roman" panose="02020603050405020304" pitchFamily="18" charset="0"/>
                <a:ea typeface="+mj-ea"/>
                <a:cs typeface="Times New Roman" panose="02020603050405020304" pitchFamily="18" charset="0"/>
              </a:defRPr>
            </a:lvl1pPr>
          </a:lstStyle>
          <a:p>
            <a:r>
              <a:rPr lang="en-US" sz="3600" dirty="0">
                <a:solidFill>
                  <a:srgbClr val="2D4E6B"/>
                </a:solidFill>
                <a:latin typeface="+mn-lt"/>
              </a:rPr>
              <a:t>Acronyms</a:t>
            </a:r>
          </a:p>
        </p:txBody>
      </p:sp>
    </p:spTree>
    <p:extLst>
      <p:ext uri="{BB962C8B-B14F-4D97-AF65-F5344CB8AC3E}">
        <p14:creationId xmlns:p14="http://schemas.microsoft.com/office/powerpoint/2010/main" val="238238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
        <p:cNvGrpSpPr/>
        <p:nvPr/>
      </p:nvGrpSpPr>
      <p:grpSpPr>
        <a:xfrm>
          <a:off x="0" y="0"/>
          <a:ext cx="0" cy="0"/>
          <a:chOff x="0" y="0"/>
          <a:chExt cx="0" cy="0"/>
        </a:xfrm>
      </p:grpSpPr>
      <p:sp>
        <p:nvSpPr>
          <p:cNvPr id="26" name="Google Shape;26;p7"/>
          <p:cNvSpPr txBox="1">
            <a:spLocks noGrp="1"/>
          </p:cNvSpPr>
          <p:nvPr>
            <p:ph type="body" idx="1"/>
          </p:nvPr>
        </p:nvSpPr>
        <p:spPr>
          <a:xfrm>
            <a:off x="709400" y="1244150"/>
            <a:ext cx="3862500" cy="3357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Clr>
                <a:srgbClr val="37C2D1"/>
              </a:buClr>
              <a:buSzPts val="1200"/>
              <a:buChar char="○"/>
              <a:defRPr sz="1200"/>
            </a:lvl2pPr>
            <a:lvl3pPr marL="1371600" lvl="2" indent="-304800" rtl="0">
              <a:spcBef>
                <a:spcPts val="1600"/>
              </a:spcBef>
              <a:spcAft>
                <a:spcPts val="0"/>
              </a:spcAft>
              <a:buClr>
                <a:srgbClr val="37C2D1"/>
              </a:buClr>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7" name="Google Shape;27;p7"/>
          <p:cNvSpPr/>
          <p:nvPr/>
        </p:nvSpPr>
        <p:spPr>
          <a:xfrm rot="5400000">
            <a:off x="4519800" y="294525"/>
            <a:ext cx="104400" cy="1321200"/>
          </a:xfrm>
          <a:prstGeom prst="rect">
            <a:avLst/>
          </a:prstGeom>
          <a:solidFill>
            <a:srgbClr val="37C2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7"/>
          <p:cNvSpPr txBox="1">
            <a:spLocks noGrp="1"/>
          </p:cNvSpPr>
          <p:nvPr>
            <p:ph type="title"/>
          </p:nvPr>
        </p:nvSpPr>
        <p:spPr>
          <a:xfrm>
            <a:off x="709400" y="542475"/>
            <a:ext cx="7725000" cy="36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709400" y="542475"/>
            <a:ext cx="3862500" cy="4058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7C2D1"/>
              </a:buClr>
              <a:buSzPts val="4800"/>
              <a:buNone/>
              <a:defRPr sz="4800">
                <a:solidFill>
                  <a:srgbClr val="37C2D1"/>
                </a:solidFill>
              </a:defRPr>
            </a:lvl1pPr>
            <a:lvl2pPr lvl="1" rtl="0">
              <a:spcBef>
                <a:spcPts val="0"/>
              </a:spcBef>
              <a:spcAft>
                <a:spcPts val="0"/>
              </a:spcAft>
              <a:buClr>
                <a:srgbClr val="37C2D1"/>
              </a:buClr>
              <a:buSzPts val="4800"/>
              <a:buNone/>
              <a:defRPr sz="4800">
                <a:solidFill>
                  <a:srgbClr val="37C2D1"/>
                </a:solidFill>
              </a:defRPr>
            </a:lvl2pPr>
            <a:lvl3pPr lvl="2" rtl="0">
              <a:spcBef>
                <a:spcPts val="0"/>
              </a:spcBef>
              <a:spcAft>
                <a:spcPts val="0"/>
              </a:spcAft>
              <a:buClr>
                <a:srgbClr val="37C2D1"/>
              </a:buClr>
              <a:buSzPts val="4800"/>
              <a:buNone/>
              <a:defRPr sz="4800">
                <a:solidFill>
                  <a:srgbClr val="37C2D1"/>
                </a:solidFill>
              </a:defRPr>
            </a:lvl3pPr>
            <a:lvl4pPr lvl="3" rtl="0">
              <a:spcBef>
                <a:spcPts val="0"/>
              </a:spcBef>
              <a:spcAft>
                <a:spcPts val="0"/>
              </a:spcAft>
              <a:buClr>
                <a:srgbClr val="37C2D1"/>
              </a:buClr>
              <a:buSzPts val="4800"/>
              <a:buNone/>
              <a:defRPr sz="4800">
                <a:solidFill>
                  <a:srgbClr val="37C2D1"/>
                </a:solidFill>
              </a:defRPr>
            </a:lvl4pPr>
            <a:lvl5pPr lvl="4" rtl="0">
              <a:spcBef>
                <a:spcPts val="0"/>
              </a:spcBef>
              <a:spcAft>
                <a:spcPts val="0"/>
              </a:spcAft>
              <a:buClr>
                <a:srgbClr val="37C2D1"/>
              </a:buClr>
              <a:buSzPts val="4800"/>
              <a:buNone/>
              <a:defRPr sz="4800">
                <a:solidFill>
                  <a:srgbClr val="37C2D1"/>
                </a:solidFill>
              </a:defRPr>
            </a:lvl5pPr>
            <a:lvl6pPr lvl="5" rtl="0">
              <a:spcBef>
                <a:spcPts val="0"/>
              </a:spcBef>
              <a:spcAft>
                <a:spcPts val="0"/>
              </a:spcAft>
              <a:buClr>
                <a:srgbClr val="37C2D1"/>
              </a:buClr>
              <a:buSzPts val="4800"/>
              <a:buNone/>
              <a:defRPr sz="4800">
                <a:solidFill>
                  <a:srgbClr val="37C2D1"/>
                </a:solidFill>
              </a:defRPr>
            </a:lvl6pPr>
            <a:lvl7pPr lvl="6" rtl="0">
              <a:spcBef>
                <a:spcPts val="0"/>
              </a:spcBef>
              <a:spcAft>
                <a:spcPts val="0"/>
              </a:spcAft>
              <a:buClr>
                <a:srgbClr val="37C2D1"/>
              </a:buClr>
              <a:buSzPts val="4800"/>
              <a:buNone/>
              <a:defRPr sz="4800">
                <a:solidFill>
                  <a:srgbClr val="37C2D1"/>
                </a:solidFill>
              </a:defRPr>
            </a:lvl7pPr>
            <a:lvl8pPr lvl="7" rtl="0">
              <a:spcBef>
                <a:spcPts val="0"/>
              </a:spcBef>
              <a:spcAft>
                <a:spcPts val="0"/>
              </a:spcAft>
              <a:buClr>
                <a:srgbClr val="37C2D1"/>
              </a:buClr>
              <a:buSzPts val="4800"/>
              <a:buNone/>
              <a:defRPr sz="4800">
                <a:solidFill>
                  <a:srgbClr val="37C2D1"/>
                </a:solidFill>
              </a:defRPr>
            </a:lvl8pPr>
            <a:lvl9pPr lvl="8" rtl="0">
              <a:spcBef>
                <a:spcPts val="0"/>
              </a:spcBef>
              <a:spcAft>
                <a:spcPts val="0"/>
              </a:spcAft>
              <a:buClr>
                <a:srgbClr val="37C2D1"/>
              </a:buClr>
              <a:buSzPts val="4800"/>
              <a:buNone/>
              <a:defRPr sz="4800">
                <a:solidFill>
                  <a:srgbClr val="37C2D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709400" y="1233175"/>
            <a:ext cx="38625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37C2D1"/>
              </a:buClr>
              <a:buSzPts val="4200"/>
              <a:buNone/>
              <a:defRPr sz="4200">
                <a:solidFill>
                  <a:srgbClr val="37C2D1"/>
                </a:solidFill>
              </a:defRPr>
            </a:lvl1pPr>
            <a:lvl2pPr lvl="1" algn="ctr" rtl="0">
              <a:spcBef>
                <a:spcPts val="0"/>
              </a:spcBef>
              <a:spcAft>
                <a:spcPts val="0"/>
              </a:spcAft>
              <a:buClr>
                <a:srgbClr val="37C2D1"/>
              </a:buClr>
              <a:buSzPts val="4200"/>
              <a:buNone/>
              <a:defRPr sz="4200">
                <a:solidFill>
                  <a:srgbClr val="37C2D1"/>
                </a:solidFill>
              </a:defRPr>
            </a:lvl2pPr>
            <a:lvl3pPr lvl="2" algn="ctr" rtl="0">
              <a:spcBef>
                <a:spcPts val="0"/>
              </a:spcBef>
              <a:spcAft>
                <a:spcPts val="0"/>
              </a:spcAft>
              <a:buClr>
                <a:srgbClr val="37C2D1"/>
              </a:buClr>
              <a:buSzPts val="4200"/>
              <a:buNone/>
              <a:defRPr sz="4200">
                <a:solidFill>
                  <a:srgbClr val="37C2D1"/>
                </a:solidFill>
              </a:defRPr>
            </a:lvl3pPr>
            <a:lvl4pPr lvl="3" algn="ctr" rtl="0">
              <a:spcBef>
                <a:spcPts val="0"/>
              </a:spcBef>
              <a:spcAft>
                <a:spcPts val="0"/>
              </a:spcAft>
              <a:buClr>
                <a:srgbClr val="37C2D1"/>
              </a:buClr>
              <a:buSzPts val="4200"/>
              <a:buNone/>
              <a:defRPr sz="4200">
                <a:solidFill>
                  <a:srgbClr val="37C2D1"/>
                </a:solidFill>
              </a:defRPr>
            </a:lvl4pPr>
            <a:lvl5pPr lvl="4" algn="ctr" rtl="0">
              <a:spcBef>
                <a:spcPts val="0"/>
              </a:spcBef>
              <a:spcAft>
                <a:spcPts val="0"/>
              </a:spcAft>
              <a:buClr>
                <a:srgbClr val="37C2D1"/>
              </a:buClr>
              <a:buSzPts val="4200"/>
              <a:buNone/>
              <a:defRPr sz="4200">
                <a:solidFill>
                  <a:srgbClr val="37C2D1"/>
                </a:solidFill>
              </a:defRPr>
            </a:lvl5pPr>
            <a:lvl6pPr lvl="5" algn="ctr" rtl="0">
              <a:spcBef>
                <a:spcPts val="0"/>
              </a:spcBef>
              <a:spcAft>
                <a:spcPts val="0"/>
              </a:spcAft>
              <a:buClr>
                <a:srgbClr val="37C2D1"/>
              </a:buClr>
              <a:buSzPts val="4200"/>
              <a:buNone/>
              <a:defRPr sz="4200">
                <a:solidFill>
                  <a:srgbClr val="37C2D1"/>
                </a:solidFill>
              </a:defRPr>
            </a:lvl6pPr>
            <a:lvl7pPr lvl="6" algn="ctr" rtl="0">
              <a:spcBef>
                <a:spcPts val="0"/>
              </a:spcBef>
              <a:spcAft>
                <a:spcPts val="0"/>
              </a:spcAft>
              <a:buClr>
                <a:srgbClr val="37C2D1"/>
              </a:buClr>
              <a:buSzPts val="4200"/>
              <a:buNone/>
              <a:defRPr sz="4200">
                <a:solidFill>
                  <a:srgbClr val="37C2D1"/>
                </a:solidFill>
              </a:defRPr>
            </a:lvl7pPr>
            <a:lvl8pPr lvl="7" algn="ctr" rtl="0">
              <a:spcBef>
                <a:spcPts val="0"/>
              </a:spcBef>
              <a:spcAft>
                <a:spcPts val="0"/>
              </a:spcAft>
              <a:buClr>
                <a:srgbClr val="37C2D1"/>
              </a:buClr>
              <a:buSzPts val="4200"/>
              <a:buNone/>
              <a:defRPr sz="4200">
                <a:solidFill>
                  <a:srgbClr val="37C2D1"/>
                </a:solidFill>
              </a:defRPr>
            </a:lvl8pPr>
            <a:lvl9pPr lvl="8" algn="ctr" rtl="0">
              <a:spcBef>
                <a:spcPts val="0"/>
              </a:spcBef>
              <a:spcAft>
                <a:spcPts val="0"/>
              </a:spcAft>
              <a:buClr>
                <a:srgbClr val="37C2D1"/>
              </a:buClr>
              <a:buSzPts val="4200"/>
              <a:buNone/>
              <a:defRPr sz="4200">
                <a:solidFill>
                  <a:srgbClr val="37C2D1"/>
                </a:solidFill>
              </a:defRPr>
            </a:lvl9pPr>
          </a:lstStyle>
          <a:p>
            <a:endParaRPr/>
          </a:p>
        </p:txBody>
      </p:sp>
      <p:sp>
        <p:nvSpPr>
          <p:cNvPr id="33" name="Google Shape;33;p9"/>
          <p:cNvSpPr txBox="1">
            <a:spLocks noGrp="1"/>
          </p:cNvSpPr>
          <p:nvPr>
            <p:ph type="subTitle" idx="1"/>
          </p:nvPr>
        </p:nvSpPr>
        <p:spPr>
          <a:xfrm>
            <a:off x="709400" y="2803075"/>
            <a:ext cx="38625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4" name="Google Shape;34;p9"/>
          <p:cNvSpPr txBox="1">
            <a:spLocks noGrp="1"/>
          </p:cNvSpPr>
          <p:nvPr>
            <p:ph type="body" idx="2"/>
          </p:nvPr>
        </p:nvSpPr>
        <p:spPr>
          <a:xfrm>
            <a:off x="4939500" y="1244150"/>
            <a:ext cx="3495000" cy="3357000"/>
          </a:xfrm>
          <a:prstGeom prst="rect">
            <a:avLst/>
          </a:prstGeom>
        </p:spPr>
        <p:txBody>
          <a:bodyPr spcFirstLastPara="1" wrap="square" lIns="91425" tIns="91425" rIns="91425" bIns="91425" anchor="ctr"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304800" rtl="0">
              <a:spcBef>
                <a:spcPts val="1600"/>
              </a:spcBef>
              <a:spcAft>
                <a:spcPts val="0"/>
              </a:spcAft>
              <a:buSzPts val="1200"/>
              <a:buChar char="■"/>
              <a:defRPr/>
            </a:lvl3pPr>
            <a:lvl4pPr marL="1828800" lvl="3" indent="-304800" rtl="0">
              <a:spcBef>
                <a:spcPts val="1600"/>
              </a:spcBef>
              <a:spcAft>
                <a:spcPts val="0"/>
              </a:spcAft>
              <a:buSzPts val="1200"/>
              <a:buChar char="●"/>
              <a:defRPr/>
            </a:lvl4pPr>
            <a:lvl5pPr marL="2286000" lvl="4" indent="-304800" rtl="0">
              <a:spcBef>
                <a:spcPts val="1600"/>
              </a:spcBef>
              <a:spcAft>
                <a:spcPts val="0"/>
              </a:spcAft>
              <a:buSzPts val="1200"/>
              <a:buChar char="○"/>
              <a:defRPr/>
            </a:lvl5pPr>
            <a:lvl6pPr marL="2743200" lvl="5" indent="-304800" rtl="0">
              <a:spcBef>
                <a:spcPts val="1600"/>
              </a:spcBef>
              <a:spcAft>
                <a:spcPts val="0"/>
              </a:spcAft>
              <a:buSzPts val="1200"/>
              <a:buChar char="■"/>
              <a:defRPr/>
            </a:lvl6pPr>
            <a:lvl7pPr marL="3200400" lvl="6" indent="-304800" rtl="0">
              <a:spcBef>
                <a:spcPts val="1600"/>
              </a:spcBef>
              <a:spcAft>
                <a:spcPts val="0"/>
              </a:spcAft>
              <a:buSzPts val="1200"/>
              <a:buChar char="●"/>
              <a:defRPr/>
            </a:lvl7pPr>
            <a:lvl8pPr marL="3657600" lvl="7" indent="-304800" rtl="0">
              <a:spcBef>
                <a:spcPts val="1600"/>
              </a:spcBef>
              <a:spcAft>
                <a:spcPts val="0"/>
              </a:spcAft>
              <a:buSzPts val="1200"/>
              <a:buChar char="○"/>
              <a:defRPr/>
            </a:lvl8pPr>
            <a:lvl9pPr marL="4114800" lvl="8" indent="-304800" rtl="0">
              <a:spcBef>
                <a:spcPts val="1600"/>
              </a:spcBef>
              <a:spcAft>
                <a:spcPts val="1600"/>
              </a:spcAft>
              <a:buSzPts val="12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5"/>
        <p:cNvGrpSpPr/>
        <p:nvPr/>
      </p:nvGrpSpPr>
      <p:grpSpPr>
        <a:xfrm>
          <a:off x="0" y="0"/>
          <a:ext cx="0" cy="0"/>
          <a:chOff x="0" y="0"/>
          <a:chExt cx="0" cy="0"/>
        </a:xfrm>
      </p:grpSpPr>
      <p:sp>
        <p:nvSpPr>
          <p:cNvPr id="36" name="Google Shape;36;p10"/>
          <p:cNvSpPr txBox="1">
            <a:spLocks noGrp="1"/>
          </p:cNvSpPr>
          <p:nvPr>
            <p:ph type="body" idx="1"/>
          </p:nvPr>
        </p:nvSpPr>
        <p:spPr>
          <a:xfrm>
            <a:off x="7094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rgbClr val="323C40"/>
              </a:buClr>
              <a:buSzPts val="1200"/>
              <a:buNone/>
              <a:defRPr>
                <a:solidFill>
                  <a:srgbClr val="323C40"/>
                </a:solidFill>
              </a:defRPr>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heme" Target="../theme/theme2.xml"/><Relationship Id="rId3" Type="http://schemas.openxmlformats.org/officeDocument/2006/relationships/slideLayout" Target="../slideLayouts/slideLayout29.xml"/><Relationship Id="rId21" Type="http://schemas.openxmlformats.org/officeDocument/2006/relationships/image" Target="../media/image4.png"/><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image" Target="../media/image2.pn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image" Target="../media/image7.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6.pn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9400" y="542475"/>
            <a:ext cx="7725300" cy="475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323C40"/>
              </a:buClr>
              <a:buSzPts val="2800"/>
              <a:buFont typeface="Fjalla One"/>
              <a:buNone/>
              <a:defRPr sz="2800">
                <a:solidFill>
                  <a:srgbClr val="323C40"/>
                </a:solidFill>
                <a:latin typeface="Fjalla One"/>
                <a:ea typeface="Fjalla One"/>
                <a:cs typeface="Fjalla One"/>
                <a:sym typeface="Fjalla One"/>
              </a:defRPr>
            </a:lvl1pPr>
            <a:lvl2pPr lvl="1" rtl="0">
              <a:spcBef>
                <a:spcPts val="0"/>
              </a:spcBef>
              <a:spcAft>
                <a:spcPts val="0"/>
              </a:spcAft>
              <a:buClr>
                <a:srgbClr val="323C40"/>
              </a:buClr>
              <a:buSzPts val="2800"/>
              <a:buFont typeface="Fjalla One"/>
              <a:buNone/>
              <a:defRPr sz="2800">
                <a:solidFill>
                  <a:srgbClr val="323C40"/>
                </a:solidFill>
                <a:latin typeface="Fjalla One"/>
                <a:ea typeface="Fjalla One"/>
                <a:cs typeface="Fjalla One"/>
                <a:sym typeface="Fjalla One"/>
              </a:defRPr>
            </a:lvl2pPr>
            <a:lvl3pPr lvl="2" rtl="0">
              <a:spcBef>
                <a:spcPts val="0"/>
              </a:spcBef>
              <a:spcAft>
                <a:spcPts val="0"/>
              </a:spcAft>
              <a:buClr>
                <a:srgbClr val="323C40"/>
              </a:buClr>
              <a:buSzPts val="2800"/>
              <a:buFont typeface="Fjalla One"/>
              <a:buNone/>
              <a:defRPr sz="2800">
                <a:solidFill>
                  <a:srgbClr val="323C40"/>
                </a:solidFill>
                <a:latin typeface="Fjalla One"/>
                <a:ea typeface="Fjalla One"/>
                <a:cs typeface="Fjalla One"/>
                <a:sym typeface="Fjalla One"/>
              </a:defRPr>
            </a:lvl3pPr>
            <a:lvl4pPr lvl="3" rtl="0">
              <a:spcBef>
                <a:spcPts val="0"/>
              </a:spcBef>
              <a:spcAft>
                <a:spcPts val="0"/>
              </a:spcAft>
              <a:buClr>
                <a:srgbClr val="323C40"/>
              </a:buClr>
              <a:buSzPts val="2800"/>
              <a:buFont typeface="Fjalla One"/>
              <a:buNone/>
              <a:defRPr sz="2800">
                <a:solidFill>
                  <a:srgbClr val="323C40"/>
                </a:solidFill>
                <a:latin typeface="Fjalla One"/>
                <a:ea typeface="Fjalla One"/>
                <a:cs typeface="Fjalla One"/>
                <a:sym typeface="Fjalla One"/>
              </a:defRPr>
            </a:lvl4pPr>
            <a:lvl5pPr lvl="4" rtl="0">
              <a:spcBef>
                <a:spcPts val="0"/>
              </a:spcBef>
              <a:spcAft>
                <a:spcPts val="0"/>
              </a:spcAft>
              <a:buClr>
                <a:srgbClr val="323C40"/>
              </a:buClr>
              <a:buSzPts val="2800"/>
              <a:buFont typeface="Fjalla One"/>
              <a:buNone/>
              <a:defRPr sz="2800">
                <a:solidFill>
                  <a:srgbClr val="323C40"/>
                </a:solidFill>
                <a:latin typeface="Fjalla One"/>
                <a:ea typeface="Fjalla One"/>
                <a:cs typeface="Fjalla One"/>
                <a:sym typeface="Fjalla One"/>
              </a:defRPr>
            </a:lvl5pPr>
            <a:lvl6pPr lvl="5" rtl="0">
              <a:spcBef>
                <a:spcPts val="0"/>
              </a:spcBef>
              <a:spcAft>
                <a:spcPts val="0"/>
              </a:spcAft>
              <a:buClr>
                <a:srgbClr val="323C40"/>
              </a:buClr>
              <a:buSzPts val="2800"/>
              <a:buFont typeface="Fjalla One"/>
              <a:buNone/>
              <a:defRPr sz="2800">
                <a:solidFill>
                  <a:srgbClr val="323C40"/>
                </a:solidFill>
                <a:latin typeface="Fjalla One"/>
                <a:ea typeface="Fjalla One"/>
                <a:cs typeface="Fjalla One"/>
                <a:sym typeface="Fjalla One"/>
              </a:defRPr>
            </a:lvl6pPr>
            <a:lvl7pPr lvl="6" rtl="0">
              <a:spcBef>
                <a:spcPts val="0"/>
              </a:spcBef>
              <a:spcAft>
                <a:spcPts val="0"/>
              </a:spcAft>
              <a:buClr>
                <a:srgbClr val="323C40"/>
              </a:buClr>
              <a:buSzPts val="2800"/>
              <a:buFont typeface="Fjalla One"/>
              <a:buNone/>
              <a:defRPr sz="2800">
                <a:solidFill>
                  <a:srgbClr val="323C40"/>
                </a:solidFill>
                <a:latin typeface="Fjalla One"/>
                <a:ea typeface="Fjalla One"/>
                <a:cs typeface="Fjalla One"/>
                <a:sym typeface="Fjalla One"/>
              </a:defRPr>
            </a:lvl7pPr>
            <a:lvl8pPr lvl="7" rtl="0">
              <a:spcBef>
                <a:spcPts val="0"/>
              </a:spcBef>
              <a:spcAft>
                <a:spcPts val="0"/>
              </a:spcAft>
              <a:buClr>
                <a:srgbClr val="323C40"/>
              </a:buClr>
              <a:buSzPts val="2800"/>
              <a:buFont typeface="Fjalla One"/>
              <a:buNone/>
              <a:defRPr sz="2800">
                <a:solidFill>
                  <a:srgbClr val="323C40"/>
                </a:solidFill>
                <a:latin typeface="Fjalla One"/>
                <a:ea typeface="Fjalla One"/>
                <a:cs typeface="Fjalla One"/>
                <a:sym typeface="Fjalla One"/>
              </a:defRPr>
            </a:lvl8pPr>
            <a:lvl9pPr lvl="8" rtl="0">
              <a:spcBef>
                <a:spcPts val="0"/>
              </a:spcBef>
              <a:spcAft>
                <a:spcPts val="0"/>
              </a:spcAft>
              <a:buClr>
                <a:srgbClr val="323C40"/>
              </a:buClr>
              <a:buSzPts val="2800"/>
              <a:buFont typeface="Fjalla One"/>
              <a:buNone/>
              <a:defRPr sz="2800">
                <a:solidFill>
                  <a:srgbClr val="323C40"/>
                </a:solidFill>
                <a:latin typeface="Fjalla One"/>
                <a:ea typeface="Fjalla One"/>
                <a:cs typeface="Fjalla One"/>
                <a:sym typeface="Fjalla One"/>
              </a:defRPr>
            </a:lvl9pPr>
          </a:lstStyle>
          <a:p>
            <a:endParaRPr/>
          </a:p>
        </p:txBody>
      </p:sp>
      <p:sp>
        <p:nvSpPr>
          <p:cNvPr id="7" name="Google Shape;7;p1"/>
          <p:cNvSpPr txBox="1">
            <a:spLocks noGrp="1"/>
          </p:cNvSpPr>
          <p:nvPr>
            <p:ph type="body" idx="1"/>
          </p:nvPr>
        </p:nvSpPr>
        <p:spPr>
          <a:xfrm>
            <a:off x="709400" y="1152475"/>
            <a:ext cx="7725300" cy="34485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37C2D1"/>
              </a:buClr>
              <a:buSzPts val="1200"/>
              <a:buFont typeface="Questrial"/>
              <a:buChar char="▪"/>
              <a:defRPr sz="1200">
                <a:solidFill>
                  <a:srgbClr val="323C40"/>
                </a:solidFill>
                <a:latin typeface="Questrial"/>
                <a:ea typeface="Questrial"/>
                <a:cs typeface="Questrial"/>
                <a:sym typeface="Questrial"/>
              </a:defRPr>
            </a:lvl1pPr>
            <a:lvl2pPr marL="914400" lvl="1" indent="-304800" rtl="0">
              <a:lnSpc>
                <a:spcPct val="115000"/>
              </a:lnSpc>
              <a:spcBef>
                <a:spcPts val="1600"/>
              </a:spcBef>
              <a:spcAft>
                <a:spcPts val="0"/>
              </a:spcAft>
              <a:buClr>
                <a:srgbClr val="37C2D1"/>
              </a:buClr>
              <a:buSzPts val="1200"/>
              <a:buFont typeface="Questrial"/>
              <a:buChar char="○"/>
              <a:defRPr sz="1200">
                <a:solidFill>
                  <a:srgbClr val="323C40"/>
                </a:solidFill>
                <a:latin typeface="Questrial"/>
                <a:ea typeface="Questrial"/>
                <a:cs typeface="Questrial"/>
                <a:sym typeface="Questrial"/>
              </a:defRPr>
            </a:lvl2pPr>
            <a:lvl3pPr marL="1371600" lvl="2" indent="-304800" rtl="0">
              <a:lnSpc>
                <a:spcPct val="115000"/>
              </a:lnSpc>
              <a:spcBef>
                <a:spcPts val="1600"/>
              </a:spcBef>
              <a:spcAft>
                <a:spcPts val="0"/>
              </a:spcAft>
              <a:buClr>
                <a:srgbClr val="37C2D1"/>
              </a:buClr>
              <a:buSzPts val="1200"/>
              <a:buFont typeface="Questrial"/>
              <a:buChar char="■"/>
              <a:defRPr sz="1200">
                <a:solidFill>
                  <a:srgbClr val="323C40"/>
                </a:solidFill>
                <a:latin typeface="Questrial"/>
                <a:ea typeface="Questrial"/>
                <a:cs typeface="Questrial"/>
                <a:sym typeface="Questrial"/>
              </a:defRPr>
            </a:lvl3pPr>
            <a:lvl4pPr marL="1828800" lvl="3" indent="-304800" rtl="0">
              <a:lnSpc>
                <a:spcPct val="115000"/>
              </a:lnSpc>
              <a:spcBef>
                <a:spcPts val="1600"/>
              </a:spcBef>
              <a:spcAft>
                <a:spcPts val="0"/>
              </a:spcAft>
              <a:buClr>
                <a:srgbClr val="37C2D1"/>
              </a:buClr>
              <a:buSzPts val="1200"/>
              <a:buFont typeface="Questrial"/>
              <a:buChar char="●"/>
              <a:defRPr sz="1200">
                <a:solidFill>
                  <a:srgbClr val="323C40"/>
                </a:solidFill>
                <a:latin typeface="Questrial"/>
                <a:ea typeface="Questrial"/>
                <a:cs typeface="Questrial"/>
                <a:sym typeface="Questrial"/>
              </a:defRPr>
            </a:lvl4pPr>
            <a:lvl5pPr marL="2286000" lvl="4" indent="-304800" rtl="0">
              <a:lnSpc>
                <a:spcPct val="115000"/>
              </a:lnSpc>
              <a:spcBef>
                <a:spcPts val="1600"/>
              </a:spcBef>
              <a:spcAft>
                <a:spcPts val="0"/>
              </a:spcAft>
              <a:buClr>
                <a:srgbClr val="37C2D1"/>
              </a:buClr>
              <a:buSzPts val="1200"/>
              <a:buFont typeface="Questrial"/>
              <a:buChar char="○"/>
              <a:defRPr sz="1200">
                <a:solidFill>
                  <a:srgbClr val="323C40"/>
                </a:solidFill>
                <a:latin typeface="Questrial"/>
                <a:ea typeface="Questrial"/>
                <a:cs typeface="Questrial"/>
                <a:sym typeface="Questrial"/>
              </a:defRPr>
            </a:lvl5pPr>
            <a:lvl6pPr marL="2743200" lvl="5" indent="-304800" rtl="0">
              <a:lnSpc>
                <a:spcPct val="115000"/>
              </a:lnSpc>
              <a:spcBef>
                <a:spcPts val="1600"/>
              </a:spcBef>
              <a:spcAft>
                <a:spcPts val="0"/>
              </a:spcAft>
              <a:buClr>
                <a:srgbClr val="37C2D1"/>
              </a:buClr>
              <a:buSzPts val="1200"/>
              <a:buFont typeface="Questrial"/>
              <a:buChar char="■"/>
              <a:defRPr sz="1200">
                <a:solidFill>
                  <a:srgbClr val="323C40"/>
                </a:solidFill>
                <a:latin typeface="Questrial"/>
                <a:ea typeface="Questrial"/>
                <a:cs typeface="Questrial"/>
                <a:sym typeface="Questrial"/>
              </a:defRPr>
            </a:lvl6pPr>
            <a:lvl7pPr marL="3200400" lvl="6" indent="-304800" rtl="0">
              <a:lnSpc>
                <a:spcPct val="115000"/>
              </a:lnSpc>
              <a:spcBef>
                <a:spcPts val="1600"/>
              </a:spcBef>
              <a:spcAft>
                <a:spcPts val="0"/>
              </a:spcAft>
              <a:buClr>
                <a:srgbClr val="37C2D1"/>
              </a:buClr>
              <a:buSzPts val="1200"/>
              <a:buFont typeface="Questrial"/>
              <a:buChar char="●"/>
              <a:defRPr sz="1200">
                <a:solidFill>
                  <a:srgbClr val="323C40"/>
                </a:solidFill>
                <a:latin typeface="Questrial"/>
                <a:ea typeface="Questrial"/>
                <a:cs typeface="Questrial"/>
                <a:sym typeface="Questrial"/>
              </a:defRPr>
            </a:lvl7pPr>
            <a:lvl8pPr marL="3657600" lvl="7" indent="-304800" rtl="0">
              <a:lnSpc>
                <a:spcPct val="115000"/>
              </a:lnSpc>
              <a:spcBef>
                <a:spcPts val="1600"/>
              </a:spcBef>
              <a:spcAft>
                <a:spcPts val="0"/>
              </a:spcAft>
              <a:buClr>
                <a:srgbClr val="37C2D1"/>
              </a:buClr>
              <a:buSzPts val="1200"/>
              <a:buFont typeface="Questrial"/>
              <a:buChar char="○"/>
              <a:defRPr sz="1200">
                <a:solidFill>
                  <a:srgbClr val="323C40"/>
                </a:solidFill>
                <a:latin typeface="Questrial"/>
                <a:ea typeface="Questrial"/>
                <a:cs typeface="Questrial"/>
                <a:sym typeface="Questrial"/>
              </a:defRPr>
            </a:lvl8pPr>
            <a:lvl9pPr marL="4114800" lvl="8" indent="-304800" rtl="0">
              <a:lnSpc>
                <a:spcPct val="115000"/>
              </a:lnSpc>
              <a:spcBef>
                <a:spcPts val="1600"/>
              </a:spcBef>
              <a:spcAft>
                <a:spcPts val="1600"/>
              </a:spcAft>
              <a:buClr>
                <a:srgbClr val="37C2D1"/>
              </a:buClr>
              <a:buSzPts val="1200"/>
              <a:buFont typeface="Questrial"/>
              <a:buChar char="■"/>
              <a:defRPr sz="1200">
                <a:solidFill>
                  <a:srgbClr val="323C40"/>
                </a:solidFill>
                <a:latin typeface="Questrial"/>
                <a:ea typeface="Questrial"/>
                <a:cs typeface="Questrial"/>
                <a:sym typeface="Quest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7">
          <p15:clr>
            <a:srgbClr val="EA4335"/>
          </p15:clr>
        </p15:guide>
        <p15:guide id="2" pos="5313">
          <p15:clr>
            <a:srgbClr val="EA4335"/>
          </p15:clr>
        </p15:guide>
        <p15:guide id="3" orient="horz" pos="342">
          <p15:clr>
            <a:srgbClr val="EA4335"/>
          </p15:clr>
        </p15:guide>
        <p15:guide id="4" orient="horz" pos="2898">
          <p15:clr>
            <a:srgbClr val="EA4335"/>
          </p15:clr>
        </p15:guide>
        <p15:guide id="5" pos="2880">
          <p15:clr>
            <a:srgbClr val="EA4335"/>
          </p15:clr>
        </p15:guide>
        <p15:guide id="6" orient="horz" pos="1620">
          <p15:clr>
            <a:srgbClr val="EA4335"/>
          </p15:clr>
        </p15:guide>
        <p15:guide id="7" orient="horz" pos="784">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002264"/>
            <a:ext cx="3027759" cy="3141236"/>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169261"/>
            <a:ext cx="1141809" cy="1774090"/>
          </a:xfrm>
          <a:prstGeom prst="rect">
            <a:avLst/>
          </a:prstGeom>
        </p:spPr>
      </p:pic>
      <p:sp>
        <p:nvSpPr>
          <p:cNvPr id="16" name="Oval 15"/>
          <p:cNvSpPr/>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1"/>
            <a:ext cx="1202540" cy="856055"/>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339538"/>
            <a:ext cx="7053542" cy="1050398"/>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484" y="1539689"/>
            <a:ext cx="6709906" cy="314661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616730" y="1343026"/>
            <a:ext cx="74294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977EECAB-B619-4231-BF96-3EC13A643BBB}" type="datetimeFigureOut">
              <a:rPr lang="en-US" smtClean="0"/>
              <a:t>9/21/2020</a:t>
            </a:fld>
            <a:endParaRPr lang="en-US"/>
          </a:p>
        </p:txBody>
      </p:sp>
      <p:sp>
        <p:nvSpPr>
          <p:cNvPr id="5" name="Footer Placeholder 4"/>
          <p:cNvSpPr>
            <a:spLocks noGrp="1"/>
          </p:cNvSpPr>
          <p:nvPr>
            <p:ph type="ftr" sz="quarter" idx="3"/>
          </p:nvPr>
        </p:nvSpPr>
        <p:spPr>
          <a:xfrm rot="5400000">
            <a:off x="6713680" y="2418973"/>
            <a:ext cx="2894846"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4406" y="221797"/>
            <a:ext cx="628649" cy="575765"/>
          </a:xfrm>
          <a:prstGeom prst="rect">
            <a:avLst/>
          </a:prstGeom>
        </p:spPr>
        <p:txBody>
          <a:bodyPr vert="horz" lIns="91440" tIns="45720" rIns="91440" bIns="45720" rtlCol="0" anchor="b"/>
          <a:lstStyle>
            <a:lvl1pPr algn="ctr">
              <a:defRPr sz="2100" b="0" i="0">
                <a:solidFill>
                  <a:schemeClr val="tx1">
                    <a:tint val="75000"/>
                  </a:schemeClr>
                </a:solidFill>
              </a:defRPr>
            </a:lvl1pPr>
          </a:lstStyle>
          <a:p>
            <a:fld id="{32D71A58-CDFE-4D7B-A879-DE24A363DB75}" type="slidenum">
              <a:rPr lang="en-US" smtClean="0"/>
              <a:t>‹#›</a:t>
            </a:fld>
            <a:endParaRPr lang="en-US"/>
          </a:p>
        </p:txBody>
      </p:sp>
    </p:spTree>
    <p:extLst>
      <p:ext uri="{BB962C8B-B14F-4D97-AF65-F5344CB8AC3E}">
        <p14:creationId xmlns:p14="http://schemas.microsoft.com/office/powerpoint/2010/main" val="3258801706"/>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FEFAC60-7414-4FDE-BD15-9938009D9735}"/>
              </a:ext>
              <a:ext uri="{C183D7F6-B498-43B3-948B-1728B52AA6E4}">
                <adec:decorative xmlns:adec="http://schemas.microsoft.com/office/drawing/2017/decorative" val="1"/>
              </a:ext>
            </a:extLst>
          </p:cNvPr>
          <p:cNvPicPr>
            <a:picLocks noChangeAspect="1"/>
          </p:cNvPicPr>
          <p:nvPr userDrawn="1"/>
        </p:nvPicPr>
        <p:blipFill rotWithShape="1">
          <a:blip r:embed="rId15">
            <a:alphaModFix amt="20000"/>
            <a:extLst>
              <a:ext uri="{28A0092B-C50C-407E-A947-70E740481C1C}">
                <a14:useLocalDpi xmlns:a14="http://schemas.microsoft.com/office/drawing/2010/main" val="0"/>
              </a:ext>
            </a:extLst>
          </a:blip>
          <a:srcRect l="19061" t="22044"/>
          <a:stretch/>
        </p:blipFill>
        <p:spPr>
          <a:xfrm>
            <a:off x="-1" y="0"/>
            <a:ext cx="1877831" cy="1318617"/>
          </a:xfrm>
          <a:prstGeom prst="rect">
            <a:avLst/>
          </a:prstGeom>
        </p:spPr>
      </p:pic>
      <p:sp>
        <p:nvSpPr>
          <p:cNvPr id="2" name="Title Placeholder 1"/>
          <p:cNvSpPr>
            <a:spLocks noGrp="1"/>
          </p:cNvSpPr>
          <p:nvPr>
            <p:ph type="title"/>
          </p:nvPr>
        </p:nvSpPr>
        <p:spPr>
          <a:xfrm>
            <a:off x="628650" y="1"/>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95374"/>
            <a:ext cx="7886700" cy="39457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6CAAE399-9663-4155-9710-CBEED152DDAD}"/>
              </a:ext>
              <a:ext uri="{C183D7F6-B498-43B3-948B-1728B52AA6E4}">
                <adec:decorative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140566" y="4247772"/>
            <a:ext cx="764198" cy="769901"/>
          </a:xfrm>
          <a:prstGeom prst="rect">
            <a:avLst/>
          </a:prstGeom>
        </p:spPr>
      </p:pic>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lang="en-US" sz="1200" kern="1200" smtClean="0">
                <a:solidFill>
                  <a:srgbClr val="2D4E6B"/>
                </a:solidFill>
                <a:latin typeface="+mn-lt"/>
                <a:ea typeface="+mn-ea"/>
                <a:cs typeface="Times New Roman" panose="02020603050405020304" pitchFamily="18" charset="0"/>
              </a:defRPr>
            </a:lvl1pPr>
          </a:lstStyle>
          <a:p>
            <a:fld id="{A0EC8638-D38E-4C5B-8C11-DA859CF37C29}" type="slidenum">
              <a:rPr lang="en-US" smtClean="0"/>
              <a:pPr/>
              <a:t>‹#›</a:t>
            </a:fld>
            <a:endParaRPr lang="en-US" dirty="0"/>
          </a:p>
        </p:txBody>
      </p:sp>
    </p:spTree>
    <p:extLst>
      <p:ext uri="{BB962C8B-B14F-4D97-AF65-F5344CB8AC3E}">
        <p14:creationId xmlns:p14="http://schemas.microsoft.com/office/powerpoint/2010/main" val="112323553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hf hdr="0" ftr="0"/>
  <p:txStyles>
    <p:titleStyle>
      <a:lvl1pPr algn="l" defTabSz="685800" rtl="0" eaLnBrk="1" latinLnBrk="0" hangingPunct="1">
        <a:lnSpc>
          <a:spcPct val="90000"/>
        </a:lnSpc>
        <a:spcBef>
          <a:spcPct val="0"/>
        </a:spcBef>
        <a:buNone/>
        <a:defRPr lang="en-US" sz="3600" kern="1200" dirty="0">
          <a:solidFill>
            <a:srgbClr val="2D4E6B"/>
          </a:solidFill>
          <a:latin typeface="+mn-lt"/>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lang="en-US" sz="2100" kern="1200" dirty="0" smtClean="0">
          <a:solidFill>
            <a:schemeClr val="tx1"/>
          </a:solidFill>
          <a:latin typeface="+mn-lt"/>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en-US" sz="1800" kern="1200" dirty="0" smtClean="0">
          <a:solidFill>
            <a:schemeClr val="tx1"/>
          </a:solidFill>
          <a:latin typeface="+mn-lt"/>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en-US" sz="1500" kern="1200" dirty="0" smtClean="0">
          <a:solidFill>
            <a:schemeClr val="tx1"/>
          </a:solidFill>
          <a:latin typeface="+mn-lt"/>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lang="en-US" sz="1350" kern="1200" dirty="0" smtClean="0">
          <a:solidFill>
            <a:schemeClr val="tx1"/>
          </a:solidFill>
          <a:latin typeface="+mn-lt"/>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lang="en-US" sz="1350" kern="1200" dirty="0" smtClean="0">
          <a:solidFill>
            <a:schemeClr val="tx1"/>
          </a:solidFill>
          <a:latin typeface="+mn-lt"/>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12">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8.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8.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hyperlink" Target="mailto:mwegener@health.nv.gov" TargetMode="Externa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hyperlink" Target="mailto:pforest@health.nv.gov" TargetMode="Externa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hyperlink" Target="mailto:mwegener@health.nv.gov" TargetMode="Externa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hyperlink" Target="https://essence.syndromicsurveillance.org/nssp_essence/servlet/SyndromeDefinitionsServlet_CC?token1=NSSP-Syndromes&amp;token2=ILITL&amp;syndromeToken=Fever&amp;ccp=nssp" TargetMode="External"/><Relationship Id="rId2" Type="http://schemas.openxmlformats.org/officeDocument/2006/relationships/hyperlink" Target="https://essence.syndromicsurveillance.org/nssp_essence/servlet/SyndromeDefinitionsServlet_CC?token1=NSSP-Syndromes&amp;token2=ILITL&amp;syndromeToken=Influenza&amp;ccp=nssp" TargetMode="External"/><Relationship Id="rId1" Type="http://schemas.openxmlformats.org/officeDocument/2006/relationships/slideLayout" Target="../slideLayouts/slideLayout28.xml"/><Relationship Id="rId6" Type="http://schemas.openxmlformats.org/officeDocument/2006/relationships/hyperlink" Target="https://essence.syndromicsurveillance.org/nssp_essence/servlet/SyndromeDefinitionsServlet_CC?token1=NSSP-Syndromes&amp;token2=ILITL&amp;syndromeToken=NonILIFevers&amp;ccp=nssp" TargetMode="External"/><Relationship Id="rId5" Type="http://schemas.openxmlformats.org/officeDocument/2006/relationships/hyperlink" Target="https://essence.syndromicsurveillance.org/nssp_essence/servlet/SyndromeDefinitionsServlet_CC?token1=NSSP-Syndromes&amp;token2=ILITL&amp;syndromeToken=SoreThroat&amp;ccp=nssp" TargetMode="External"/><Relationship Id="rId4" Type="http://schemas.openxmlformats.org/officeDocument/2006/relationships/hyperlink" Target="https://essence.syndromicsurveillance.org/nssp_essence/servlet/SyndromeDefinitionsServlet_CC?token1=NSSP-Syndromes&amp;token2=ILITL&amp;syndromeToken=Cough&amp;ccp=nss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8"/>
          <p:cNvSpPr txBox="1">
            <a:spLocks noGrp="1"/>
          </p:cNvSpPr>
          <p:nvPr>
            <p:ph type="title"/>
          </p:nvPr>
        </p:nvSpPr>
        <p:spPr>
          <a:xfrm>
            <a:off x="561688" y="3647023"/>
            <a:ext cx="7723500"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100"/>
              <a:t>WELCOME TO SUPER NILE: </a:t>
            </a:r>
            <a:endParaRPr sz="3100"/>
          </a:p>
          <a:p>
            <a:pPr marL="0" lvl="0" indent="0" algn="ctr" rtl="0">
              <a:spcBef>
                <a:spcPts val="0"/>
              </a:spcBef>
              <a:spcAft>
                <a:spcPts val="0"/>
              </a:spcAft>
              <a:buNone/>
            </a:pPr>
            <a:r>
              <a:rPr lang="en" sz="3100"/>
              <a:t>FLU EDITION</a:t>
            </a:r>
            <a:endParaRPr sz="3100"/>
          </a:p>
          <a:p>
            <a:pPr marL="0" lvl="0" indent="0" algn="ctr" rtl="0">
              <a:spcBef>
                <a:spcPts val="0"/>
              </a:spcBef>
              <a:spcAft>
                <a:spcPts val="0"/>
              </a:spcAft>
              <a:buNone/>
            </a:pPr>
            <a:endParaRPr sz="1700"/>
          </a:p>
          <a:p>
            <a:pPr marL="0" lvl="0" indent="0" algn="ctr" rtl="0">
              <a:spcBef>
                <a:spcPts val="0"/>
              </a:spcBef>
              <a:spcAft>
                <a:spcPts val="0"/>
              </a:spcAft>
              <a:buNone/>
            </a:pPr>
            <a:r>
              <a:rPr lang="en" sz="1500">
                <a:latin typeface="Questrial"/>
                <a:ea typeface="Questrial"/>
                <a:cs typeface="Questrial"/>
                <a:sym typeface="Questrial"/>
              </a:rPr>
              <a:t>Immunize Nevada is a nonprofit 501c3 coalition that is widely recognized as Nevada’s trusted resource for immunization information and community health outreach for all ages. We accomplish this by fostering education and statewide collaboration with a variety of health partners and collaborators. </a:t>
            </a:r>
            <a:endParaRPr sz="1500">
              <a:latin typeface="Questrial"/>
              <a:ea typeface="Questrial"/>
              <a:cs typeface="Questrial"/>
              <a:sym typeface="Questrial"/>
            </a:endParaRPr>
          </a:p>
          <a:p>
            <a:pPr marL="0" lvl="0" indent="0" algn="ctr" rtl="0">
              <a:spcBef>
                <a:spcPts val="0"/>
              </a:spcBef>
              <a:spcAft>
                <a:spcPts val="0"/>
              </a:spcAft>
              <a:buNone/>
            </a:pPr>
            <a:endParaRPr sz="1500">
              <a:latin typeface="Questrial"/>
              <a:ea typeface="Questrial"/>
              <a:cs typeface="Questrial"/>
              <a:sym typeface="Questrial"/>
            </a:endParaRPr>
          </a:p>
          <a:p>
            <a:pPr marL="0" lvl="0" indent="0" algn="ctr" rtl="0">
              <a:spcBef>
                <a:spcPts val="0"/>
              </a:spcBef>
              <a:spcAft>
                <a:spcPts val="0"/>
              </a:spcAft>
              <a:buNone/>
            </a:pPr>
            <a:r>
              <a:rPr lang="en" sz="1500">
                <a:latin typeface="Questrial"/>
                <a:ea typeface="Questrial"/>
                <a:cs typeface="Questrial"/>
                <a:sym typeface="Questrial"/>
              </a:rPr>
              <a:t>You may view upcoming web trainings at </a:t>
            </a:r>
            <a:r>
              <a:rPr lang="en" sz="1500">
                <a:solidFill>
                  <a:srgbClr val="4A86E8"/>
                </a:solidFill>
                <a:latin typeface="Questrial"/>
                <a:ea typeface="Questrial"/>
                <a:cs typeface="Questrial"/>
                <a:sym typeface="Questrial"/>
              </a:rPr>
              <a:t>ImmunizeNevada.org/webinars</a:t>
            </a:r>
            <a:endParaRPr sz="1500">
              <a:solidFill>
                <a:srgbClr val="4A86E8"/>
              </a:solidFill>
              <a:latin typeface="Questrial"/>
              <a:ea typeface="Questrial"/>
              <a:cs typeface="Questrial"/>
              <a:sym typeface="Questrial"/>
            </a:endParaRPr>
          </a:p>
          <a:p>
            <a:pPr marL="0" lvl="0" indent="0" algn="ctr" rtl="0">
              <a:spcBef>
                <a:spcPts val="0"/>
              </a:spcBef>
              <a:spcAft>
                <a:spcPts val="0"/>
              </a:spcAft>
              <a:buNone/>
            </a:pPr>
            <a:endParaRPr sz="1500">
              <a:latin typeface="Questrial"/>
              <a:ea typeface="Questrial"/>
              <a:cs typeface="Questrial"/>
              <a:sym typeface="Questrial"/>
            </a:endParaRPr>
          </a:p>
          <a:p>
            <a:pPr marL="0" lvl="0" indent="0" algn="ctr" rtl="0">
              <a:spcBef>
                <a:spcPts val="0"/>
              </a:spcBef>
              <a:spcAft>
                <a:spcPts val="0"/>
              </a:spcAft>
              <a:buNone/>
            </a:pPr>
            <a:r>
              <a:rPr lang="en" sz="1500">
                <a:latin typeface="Questrial"/>
                <a:ea typeface="Questrial"/>
                <a:cs typeface="Questrial"/>
                <a:sym typeface="Questrial"/>
              </a:rPr>
              <a:t>Thank you for joining us today!</a:t>
            </a:r>
            <a:endParaRPr sz="1500">
              <a:latin typeface="Questrial"/>
              <a:ea typeface="Questrial"/>
              <a:cs typeface="Questrial"/>
              <a:sym typeface="Questrial"/>
            </a:endParaRPr>
          </a:p>
          <a:p>
            <a:pPr marL="0" lvl="0" indent="0" algn="ctr" rtl="0">
              <a:spcBef>
                <a:spcPts val="0"/>
              </a:spcBef>
              <a:spcAft>
                <a:spcPts val="0"/>
              </a:spcAft>
              <a:buNone/>
            </a:pPr>
            <a:endParaRPr sz="3100"/>
          </a:p>
          <a:p>
            <a:pPr marL="0" lvl="0" indent="0" algn="ctr" rtl="0">
              <a:spcBef>
                <a:spcPts val="0"/>
              </a:spcBef>
              <a:spcAft>
                <a:spcPts val="0"/>
              </a:spcAft>
              <a:buNone/>
            </a:pPr>
            <a:endParaRPr sz="3100"/>
          </a:p>
        </p:txBody>
      </p:sp>
      <p:pic>
        <p:nvPicPr>
          <p:cNvPr id="150" name="Google Shape;150;p28"/>
          <p:cNvPicPr preferRelativeResize="0"/>
          <p:nvPr/>
        </p:nvPicPr>
        <p:blipFill>
          <a:blip r:embed="rId3">
            <a:alphaModFix/>
          </a:blip>
          <a:stretch>
            <a:fillRect/>
          </a:stretch>
        </p:blipFill>
        <p:spPr>
          <a:xfrm>
            <a:off x="3597575" y="227499"/>
            <a:ext cx="1651725" cy="1580525"/>
          </a:xfrm>
          <a:prstGeom prst="rect">
            <a:avLst/>
          </a:prstGeom>
          <a:noFill/>
          <a:ln>
            <a:noFill/>
          </a:ln>
        </p:spPr>
      </p:pic>
      <p:pic>
        <p:nvPicPr>
          <p:cNvPr id="151" name="Google Shape;151;p28"/>
          <p:cNvPicPr preferRelativeResize="0"/>
          <p:nvPr/>
        </p:nvPicPr>
        <p:blipFill>
          <a:blip r:embed="rId4">
            <a:alphaModFix/>
          </a:blip>
          <a:stretch>
            <a:fillRect/>
          </a:stretch>
        </p:blipFill>
        <p:spPr>
          <a:xfrm>
            <a:off x="7847237" y="4041250"/>
            <a:ext cx="1174725" cy="1010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C9880-405E-445D-80A3-92419A4FFCD6}"/>
              </a:ext>
            </a:extLst>
          </p:cNvPr>
          <p:cNvSpPr>
            <a:spLocks noGrp="1"/>
          </p:cNvSpPr>
          <p:nvPr>
            <p:ph type="title"/>
          </p:nvPr>
        </p:nvSpPr>
        <p:spPr/>
        <p:txBody>
          <a:bodyPr/>
          <a:lstStyle/>
          <a:p>
            <a:r>
              <a:rPr lang="en-US" dirty="0"/>
              <a:t>2019-2020 Season - </a:t>
            </a:r>
            <a:r>
              <a:rPr lang="en-US" b="1" dirty="0"/>
              <a:t>Disclaimer</a:t>
            </a:r>
            <a:endParaRPr lang="en-US" dirty="0"/>
          </a:p>
        </p:txBody>
      </p:sp>
      <p:sp>
        <p:nvSpPr>
          <p:cNvPr id="3" name="Content Placeholder 2">
            <a:extLst>
              <a:ext uri="{FF2B5EF4-FFF2-40B4-BE49-F238E27FC236}">
                <a16:creationId xmlns:a16="http://schemas.microsoft.com/office/drawing/2014/main" id="{8975D16A-CC05-4BC5-8981-93AF47383C1E}"/>
              </a:ext>
            </a:extLst>
          </p:cNvPr>
          <p:cNvSpPr>
            <a:spLocks noGrp="1"/>
          </p:cNvSpPr>
          <p:nvPr>
            <p:ph idx="1"/>
          </p:nvPr>
        </p:nvSpPr>
        <p:spPr/>
        <p:txBody>
          <a:bodyPr>
            <a:normAutofit/>
          </a:bodyPr>
          <a:lstStyle/>
          <a:p>
            <a:pPr marL="0" indent="0">
              <a:buNone/>
            </a:pPr>
            <a:r>
              <a:rPr lang="en-US" sz="2700" b="1" dirty="0"/>
              <a:t>COVID-19 lead to delays or incompleteness of influenza reporting. Please consider this with the following information.</a:t>
            </a:r>
            <a:endParaRPr lang="en-US" sz="2700" dirty="0"/>
          </a:p>
          <a:p>
            <a:pPr marL="0" indent="0">
              <a:buNone/>
            </a:pPr>
            <a:endParaRPr lang="en-US" sz="2700" dirty="0"/>
          </a:p>
        </p:txBody>
      </p:sp>
    </p:spTree>
    <p:extLst>
      <p:ext uri="{BB962C8B-B14F-4D97-AF65-F5344CB8AC3E}">
        <p14:creationId xmlns:p14="http://schemas.microsoft.com/office/powerpoint/2010/main" val="2355888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2E3267-7ABE-412B-8580-47EC0D1F6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002264"/>
            <a:ext cx="3027759" cy="3141236"/>
          </a:xfrm>
          <a:prstGeom prst="rect">
            <a:avLst/>
          </a:prstGeom>
        </p:spPr>
      </p:pic>
      <p:pic>
        <p:nvPicPr>
          <p:cNvPr id="12" name="Picture 11">
            <a:extLst>
              <a:ext uri="{FF2B5EF4-FFF2-40B4-BE49-F238E27FC236}">
                <a16:creationId xmlns:a16="http://schemas.microsoft.com/office/drawing/2014/main" id="{20B62C5A-2250-4380-AB23-DB87446CCE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169261"/>
            <a:ext cx="1141809" cy="1774090"/>
          </a:xfrm>
          <a:prstGeom prst="rect">
            <a:avLst/>
          </a:prstGeom>
        </p:spPr>
      </p:pic>
      <p:sp>
        <p:nvSpPr>
          <p:cNvPr id="14" name="Oval 13">
            <a:extLst>
              <a:ext uri="{FF2B5EF4-FFF2-40B4-BE49-F238E27FC236}">
                <a16:creationId xmlns:a16="http://schemas.microsoft.com/office/drawing/2014/main" id="{D42CF425-7213-4F89-B0FF-4C2BDDD9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D35DA97D-88F8-4249-B650-4FC9FD50A3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60" y="1"/>
            <a:ext cx="1202540" cy="856055"/>
          </a:xfrm>
          <a:prstGeom prst="rect">
            <a:avLst/>
          </a:prstGeom>
        </p:spPr>
      </p:pic>
      <p:pic>
        <p:nvPicPr>
          <p:cNvPr id="18" name="Picture 17">
            <a:extLst>
              <a:ext uri="{FF2B5EF4-FFF2-40B4-BE49-F238E27FC236}">
                <a16:creationId xmlns:a16="http://schemas.microsoft.com/office/drawing/2014/main" id="{43F38673-6E30-4BAE-AC67-0B283EBF42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20" name="Rectangle 19">
            <a:extLst>
              <a:ext uri="{FF2B5EF4-FFF2-40B4-BE49-F238E27FC236}">
                <a16:creationId xmlns:a16="http://schemas.microsoft.com/office/drawing/2014/main" id="{202A25CB-1ED1-4C87-AB49-8D3BC684D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429CCFB-F664-4BFF-8D01-A668CAFE924B}"/>
              </a:ext>
            </a:extLst>
          </p:cNvPr>
          <p:cNvSpPr>
            <a:spLocks noGrp="1"/>
          </p:cNvSpPr>
          <p:nvPr>
            <p:ph type="title"/>
          </p:nvPr>
        </p:nvSpPr>
        <p:spPr>
          <a:xfrm>
            <a:off x="5791465" y="1936675"/>
            <a:ext cx="3369647" cy="1350794"/>
          </a:xfrm>
        </p:spPr>
        <p:txBody>
          <a:bodyPr vert="horz" lIns="68580" tIns="34290" rIns="68580" bIns="34290" rtlCol="0" anchor="b">
            <a:noAutofit/>
          </a:bodyPr>
          <a:lstStyle/>
          <a:p>
            <a:r>
              <a:rPr lang="en-US" sz="3600" dirty="0"/>
              <a:t>2019-2020 Season – </a:t>
            </a:r>
            <a:br>
              <a:rPr lang="en-US" sz="3600" dirty="0"/>
            </a:br>
            <a:r>
              <a:rPr lang="en-US" sz="3600" dirty="0"/>
              <a:t>ILI Reported</a:t>
            </a:r>
          </a:p>
        </p:txBody>
      </p:sp>
      <p:sp>
        <p:nvSpPr>
          <p:cNvPr id="22" name="Freeform: Shape 21">
            <a:extLst>
              <a:ext uri="{FF2B5EF4-FFF2-40B4-BE49-F238E27FC236}">
                <a16:creationId xmlns:a16="http://schemas.microsoft.com/office/drawing/2014/main" id="{3484F10F-334C-431A-8E30-B66B496C5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56983" y="-356983"/>
            <a:ext cx="5143500" cy="5857465"/>
          </a:xfrm>
          <a:custGeom>
            <a:avLst/>
            <a:gdLst>
              <a:gd name="connsiteX0" fmla="*/ 6858000 w 6858000"/>
              <a:gd name="connsiteY0" fmla="*/ 1344715 h 7809953"/>
              <a:gd name="connsiteX1" fmla="*/ 6858000 w 6858000"/>
              <a:gd name="connsiteY1" fmla="*/ 1177 h 7809953"/>
              <a:gd name="connsiteX2" fmla="*/ 6702323 w 6858000"/>
              <a:gd name="connsiteY2" fmla="*/ 26222 h 7809953"/>
              <a:gd name="connsiteX3" fmla="*/ 6547332 w 6858000"/>
              <a:gd name="connsiteY3" fmla="*/ 50091 h 7809953"/>
              <a:gd name="connsiteX4" fmla="*/ 6391656 w 6858000"/>
              <a:gd name="connsiteY4" fmla="*/ 73455 h 7809953"/>
              <a:gd name="connsiteX5" fmla="*/ 6235293 w 6858000"/>
              <a:gd name="connsiteY5" fmla="*/ 93458 h 7809953"/>
              <a:gd name="connsiteX6" fmla="*/ 6079617 w 6858000"/>
              <a:gd name="connsiteY6" fmla="*/ 113629 h 7809953"/>
              <a:gd name="connsiteX7" fmla="*/ 5923254 w 6858000"/>
              <a:gd name="connsiteY7" fmla="*/ 132455 h 7809953"/>
              <a:gd name="connsiteX8" fmla="*/ 5768949 w 6858000"/>
              <a:gd name="connsiteY8" fmla="*/ 148591 h 7809953"/>
              <a:gd name="connsiteX9" fmla="*/ 5612587 w 6858000"/>
              <a:gd name="connsiteY9" fmla="*/ 163887 h 7809953"/>
              <a:gd name="connsiteX10" fmla="*/ 5456910 w 6858000"/>
              <a:gd name="connsiteY10" fmla="*/ 177839 h 7809953"/>
              <a:gd name="connsiteX11" fmla="*/ 5303977 w 6858000"/>
              <a:gd name="connsiteY11" fmla="*/ 189941 h 7809953"/>
              <a:gd name="connsiteX12" fmla="*/ 5148986 w 6858000"/>
              <a:gd name="connsiteY12" fmla="*/ 202044 h 7809953"/>
              <a:gd name="connsiteX13" fmla="*/ 4996053 w 6858000"/>
              <a:gd name="connsiteY13" fmla="*/ 212129 h 7809953"/>
              <a:gd name="connsiteX14" fmla="*/ 4843119 w 6858000"/>
              <a:gd name="connsiteY14" fmla="*/ 220029 h 7809953"/>
              <a:gd name="connsiteX15" fmla="*/ 4690872 w 6858000"/>
              <a:gd name="connsiteY15" fmla="*/ 228266 h 7809953"/>
              <a:gd name="connsiteX16" fmla="*/ 4539996 w 6858000"/>
              <a:gd name="connsiteY16" fmla="*/ 235157 h 7809953"/>
              <a:gd name="connsiteX17" fmla="*/ 4390491 w 6858000"/>
              <a:gd name="connsiteY17" fmla="*/ 240032 h 7809953"/>
              <a:gd name="connsiteX18" fmla="*/ 4240987 w 6858000"/>
              <a:gd name="connsiteY18" fmla="*/ 244234 h 7809953"/>
              <a:gd name="connsiteX19" fmla="*/ 4092855 w 6858000"/>
              <a:gd name="connsiteY19" fmla="*/ 248268 h 7809953"/>
              <a:gd name="connsiteX20" fmla="*/ 3946779 w 6858000"/>
              <a:gd name="connsiteY20" fmla="*/ 250117 h 7809953"/>
              <a:gd name="connsiteX21" fmla="*/ 3800704 w 6858000"/>
              <a:gd name="connsiteY21" fmla="*/ 252134 h 7809953"/>
              <a:gd name="connsiteX22" fmla="*/ 3656685 w 6858000"/>
              <a:gd name="connsiteY22" fmla="*/ 253143 h 7809953"/>
              <a:gd name="connsiteX23" fmla="*/ 3514039 w 6858000"/>
              <a:gd name="connsiteY23" fmla="*/ 252134 h 7809953"/>
              <a:gd name="connsiteX24" fmla="*/ 3372765 w 6858000"/>
              <a:gd name="connsiteY24" fmla="*/ 252134 h 7809953"/>
              <a:gd name="connsiteX25" fmla="*/ 3232861 w 6858000"/>
              <a:gd name="connsiteY25" fmla="*/ 250117 h 7809953"/>
              <a:gd name="connsiteX26" fmla="*/ 3095701 w 6858000"/>
              <a:gd name="connsiteY26" fmla="*/ 247092 h 7809953"/>
              <a:gd name="connsiteX27" fmla="*/ 2959913 w 6858000"/>
              <a:gd name="connsiteY27" fmla="*/ 244234 h 7809953"/>
              <a:gd name="connsiteX28" fmla="*/ 2826868 w 6858000"/>
              <a:gd name="connsiteY28" fmla="*/ 241040 h 7809953"/>
              <a:gd name="connsiteX29" fmla="*/ 2694508 w 6858000"/>
              <a:gd name="connsiteY29" fmla="*/ 236166 h 7809953"/>
              <a:gd name="connsiteX30" fmla="*/ 2564207 w 6858000"/>
              <a:gd name="connsiteY30" fmla="*/ 230955 h 7809953"/>
              <a:gd name="connsiteX31" fmla="*/ 2436648 w 6858000"/>
              <a:gd name="connsiteY31" fmla="*/ 226249 h 7809953"/>
              <a:gd name="connsiteX32" fmla="*/ 2187702 w 6858000"/>
              <a:gd name="connsiteY32" fmla="*/ 212969 h 7809953"/>
              <a:gd name="connsiteX33" fmla="*/ 1949044 w 6858000"/>
              <a:gd name="connsiteY33" fmla="*/ 198850 h 7809953"/>
              <a:gd name="connsiteX34" fmla="*/ 1719987 w 6858000"/>
              <a:gd name="connsiteY34" fmla="*/ 184058 h 7809953"/>
              <a:gd name="connsiteX35" fmla="*/ 1503274 w 6858000"/>
              <a:gd name="connsiteY35" fmla="*/ 167753 h 7809953"/>
              <a:gd name="connsiteX36" fmla="*/ 1296162 w 6858000"/>
              <a:gd name="connsiteY36" fmla="*/ 150776 h 7809953"/>
              <a:gd name="connsiteX37" fmla="*/ 1104138 w 6858000"/>
              <a:gd name="connsiteY37" fmla="*/ 132455 h 7809953"/>
              <a:gd name="connsiteX38" fmla="*/ 923773 w 6858000"/>
              <a:gd name="connsiteY38" fmla="*/ 114469 h 7809953"/>
              <a:gd name="connsiteX39" fmla="*/ 757809 w 6858000"/>
              <a:gd name="connsiteY39" fmla="*/ 96484 h 7809953"/>
              <a:gd name="connsiteX40" fmla="*/ 605562 w 6858000"/>
              <a:gd name="connsiteY40" fmla="*/ 79507 h 7809953"/>
              <a:gd name="connsiteX41" fmla="*/ 470459 w 6858000"/>
              <a:gd name="connsiteY41" fmla="*/ 63370 h 7809953"/>
              <a:gd name="connsiteX42" fmla="*/ 348387 w 6858000"/>
              <a:gd name="connsiteY42" fmla="*/ 48074 h 7809953"/>
              <a:gd name="connsiteX43" fmla="*/ 245517 w 6858000"/>
              <a:gd name="connsiteY43" fmla="*/ 35299 h 7809953"/>
              <a:gd name="connsiteX44" fmla="*/ 159106 w 6858000"/>
              <a:gd name="connsiteY44" fmla="*/ 23197 h 7809953"/>
              <a:gd name="connsiteX45" fmla="*/ 40462 w 6858000"/>
              <a:gd name="connsiteY45" fmla="*/ 5883 h 7809953"/>
              <a:gd name="connsiteX46" fmla="*/ 0 w 6858000"/>
              <a:gd name="connsiteY46" fmla="*/ 0 h 7809953"/>
              <a:gd name="connsiteX47" fmla="*/ 0 w 6858000"/>
              <a:gd name="connsiteY47" fmla="*/ 652830 h 7809953"/>
              <a:gd name="connsiteX48" fmla="*/ 0 w 6858000"/>
              <a:gd name="connsiteY48" fmla="*/ 652830 h 7809953"/>
              <a:gd name="connsiteX49" fmla="*/ 0 w 6858000"/>
              <a:gd name="connsiteY49" fmla="*/ 7809953 h 7809953"/>
              <a:gd name="connsiteX50" fmla="*/ 6857999 w 6858000"/>
              <a:gd name="connsiteY50" fmla="*/ 7809953 h 7809953"/>
              <a:gd name="connsiteX51" fmla="*/ 6857999 w 6858000"/>
              <a:gd name="connsiteY51" fmla="*/ 1344715 h 780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0" h="7809953">
                <a:moveTo>
                  <a:pt x="6858000" y="1344715"/>
                </a:moveTo>
                <a:lnTo>
                  <a:pt x="6858000" y="1177"/>
                </a:lnTo>
                <a:lnTo>
                  <a:pt x="6702323" y="26222"/>
                </a:lnTo>
                <a:lnTo>
                  <a:pt x="6547332" y="50091"/>
                </a:lnTo>
                <a:lnTo>
                  <a:pt x="6391656" y="73455"/>
                </a:lnTo>
                <a:lnTo>
                  <a:pt x="6235293" y="93458"/>
                </a:lnTo>
                <a:lnTo>
                  <a:pt x="6079617" y="113629"/>
                </a:lnTo>
                <a:lnTo>
                  <a:pt x="5923254" y="132455"/>
                </a:lnTo>
                <a:lnTo>
                  <a:pt x="5768949" y="148591"/>
                </a:lnTo>
                <a:lnTo>
                  <a:pt x="5612587" y="163887"/>
                </a:lnTo>
                <a:lnTo>
                  <a:pt x="5456910" y="177839"/>
                </a:lnTo>
                <a:lnTo>
                  <a:pt x="5303977" y="189941"/>
                </a:lnTo>
                <a:lnTo>
                  <a:pt x="5148986" y="202044"/>
                </a:lnTo>
                <a:lnTo>
                  <a:pt x="4996053" y="212129"/>
                </a:lnTo>
                <a:lnTo>
                  <a:pt x="4843119" y="220029"/>
                </a:lnTo>
                <a:lnTo>
                  <a:pt x="4690872" y="228266"/>
                </a:lnTo>
                <a:lnTo>
                  <a:pt x="4539996" y="235157"/>
                </a:lnTo>
                <a:lnTo>
                  <a:pt x="4390491" y="240032"/>
                </a:lnTo>
                <a:lnTo>
                  <a:pt x="4240987" y="244234"/>
                </a:lnTo>
                <a:lnTo>
                  <a:pt x="4092855" y="248268"/>
                </a:lnTo>
                <a:lnTo>
                  <a:pt x="3946779" y="250117"/>
                </a:lnTo>
                <a:lnTo>
                  <a:pt x="3800704" y="252134"/>
                </a:lnTo>
                <a:lnTo>
                  <a:pt x="3656685" y="253143"/>
                </a:lnTo>
                <a:lnTo>
                  <a:pt x="3514039" y="252134"/>
                </a:lnTo>
                <a:lnTo>
                  <a:pt x="3372765" y="252134"/>
                </a:lnTo>
                <a:lnTo>
                  <a:pt x="3232861" y="250117"/>
                </a:lnTo>
                <a:lnTo>
                  <a:pt x="3095701" y="247092"/>
                </a:lnTo>
                <a:lnTo>
                  <a:pt x="2959913" y="244234"/>
                </a:lnTo>
                <a:lnTo>
                  <a:pt x="2826868" y="241040"/>
                </a:lnTo>
                <a:lnTo>
                  <a:pt x="2694508" y="236166"/>
                </a:lnTo>
                <a:lnTo>
                  <a:pt x="2564207" y="230955"/>
                </a:lnTo>
                <a:lnTo>
                  <a:pt x="2436648" y="226249"/>
                </a:lnTo>
                <a:lnTo>
                  <a:pt x="2187702" y="212969"/>
                </a:lnTo>
                <a:lnTo>
                  <a:pt x="1949044" y="198850"/>
                </a:lnTo>
                <a:lnTo>
                  <a:pt x="1719987" y="184058"/>
                </a:lnTo>
                <a:lnTo>
                  <a:pt x="1503274" y="167753"/>
                </a:lnTo>
                <a:lnTo>
                  <a:pt x="1296162" y="150776"/>
                </a:lnTo>
                <a:lnTo>
                  <a:pt x="1104138" y="132455"/>
                </a:lnTo>
                <a:lnTo>
                  <a:pt x="923773" y="114469"/>
                </a:lnTo>
                <a:lnTo>
                  <a:pt x="757809" y="96484"/>
                </a:lnTo>
                <a:lnTo>
                  <a:pt x="605562" y="79507"/>
                </a:lnTo>
                <a:lnTo>
                  <a:pt x="470459" y="63370"/>
                </a:lnTo>
                <a:lnTo>
                  <a:pt x="348387" y="48074"/>
                </a:lnTo>
                <a:lnTo>
                  <a:pt x="245517" y="35299"/>
                </a:lnTo>
                <a:lnTo>
                  <a:pt x="159106" y="23197"/>
                </a:lnTo>
                <a:lnTo>
                  <a:pt x="40462" y="5883"/>
                </a:lnTo>
                <a:lnTo>
                  <a:pt x="0" y="0"/>
                </a:lnTo>
                <a:lnTo>
                  <a:pt x="0" y="652830"/>
                </a:lnTo>
                <a:lnTo>
                  <a:pt x="0" y="652830"/>
                </a:lnTo>
                <a:lnTo>
                  <a:pt x="0" y="7809953"/>
                </a:lnTo>
                <a:lnTo>
                  <a:pt x="6857999" y="7809953"/>
                </a:lnTo>
                <a:lnTo>
                  <a:pt x="6857999" y="1344715"/>
                </a:lnTo>
                <a:close/>
              </a:path>
            </a:pathLst>
          </a:custGeom>
          <a:solidFill>
            <a:srgbClr val="FFFFFF"/>
          </a:solidFill>
          <a:ln>
            <a:noFill/>
          </a:ln>
        </p:spPr>
      </p:sp>
      <p:pic>
        <p:nvPicPr>
          <p:cNvPr id="5" name="Picture 4">
            <a:extLst>
              <a:ext uri="{FF2B5EF4-FFF2-40B4-BE49-F238E27FC236}">
                <a16:creationId xmlns:a16="http://schemas.microsoft.com/office/drawing/2014/main" id="{3E562097-B981-4462-A277-259C4DD82627}"/>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100608" y="2765293"/>
            <a:ext cx="5531653" cy="1985537"/>
          </a:xfrm>
          <a:prstGeom prst="rect">
            <a:avLst/>
          </a:prstGeom>
          <a:noFill/>
          <a:effectLst/>
        </p:spPr>
      </p:pic>
      <p:sp>
        <p:nvSpPr>
          <p:cNvPr id="24" name="Freeform 31">
            <a:extLst>
              <a:ext uri="{FF2B5EF4-FFF2-40B4-BE49-F238E27FC236}">
                <a16:creationId xmlns:a16="http://schemas.microsoft.com/office/drawing/2014/main" id="{AEA0BB24-2B23-4B19-996F-58DA607EE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597761" y="-1"/>
            <a:ext cx="419604" cy="278223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defTabSz="342900">
              <a:buClrTx/>
            </a:pPr>
            <a:endParaRPr lang="en-US" sz="1350" kern="1200">
              <a:solidFill>
                <a:prstClr val="white"/>
              </a:solidFill>
              <a:latin typeface="Century Gothic" panose="020B0502020202020204"/>
              <a:ea typeface="+mn-ea"/>
              <a:cs typeface="+mn-cs"/>
            </a:endParaRPr>
          </a:p>
        </p:txBody>
      </p:sp>
      <p:pic>
        <p:nvPicPr>
          <p:cNvPr id="4" name="Picture 3">
            <a:extLst>
              <a:ext uri="{FF2B5EF4-FFF2-40B4-BE49-F238E27FC236}">
                <a16:creationId xmlns:a16="http://schemas.microsoft.com/office/drawing/2014/main" id="{18007A8C-68FC-4260-8970-ACAC65626015}"/>
              </a:ext>
            </a:extLst>
          </p:cNvPr>
          <p:cNvPicPr/>
          <p:nvPr/>
        </p:nvPicPr>
        <p:blipFill>
          <a:blip r:embed="rId8">
            <a:extLst>
              <a:ext uri="{28A0092B-C50C-407E-A947-70E740481C1C}">
                <a14:useLocalDpi xmlns:a14="http://schemas.microsoft.com/office/drawing/2010/main" val="0"/>
              </a:ext>
            </a:extLst>
          </a:blip>
          <a:stretch>
            <a:fillRect/>
          </a:stretch>
        </p:blipFill>
        <p:spPr bwMode="auto">
          <a:xfrm>
            <a:off x="142093" y="170914"/>
            <a:ext cx="5455668" cy="2187560"/>
          </a:xfrm>
          <a:prstGeom prst="rect">
            <a:avLst/>
          </a:prstGeom>
          <a:noFill/>
          <a:effectLst/>
        </p:spPr>
      </p:pic>
    </p:spTree>
    <p:extLst>
      <p:ext uri="{BB962C8B-B14F-4D97-AF65-F5344CB8AC3E}">
        <p14:creationId xmlns:p14="http://schemas.microsoft.com/office/powerpoint/2010/main" val="2015178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9" name="Picture 33">
            <a:extLst>
              <a:ext uri="{FF2B5EF4-FFF2-40B4-BE49-F238E27FC236}">
                <a16:creationId xmlns:a16="http://schemas.microsoft.com/office/drawing/2014/main" id="{412E3267-7ABE-412B-8580-47EC0D1F6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002264"/>
            <a:ext cx="3027759" cy="3141236"/>
          </a:xfrm>
          <a:prstGeom prst="rect">
            <a:avLst/>
          </a:prstGeom>
        </p:spPr>
      </p:pic>
      <p:pic>
        <p:nvPicPr>
          <p:cNvPr id="50" name="Picture 35">
            <a:extLst>
              <a:ext uri="{FF2B5EF4-FFF2-40B4-BE49-F238E27FC236}">
                <a16:creationId xmlns:a16="http://schemas.microsoft.com/office/drawing/2014/main" id="{20B62C5A-2250-4380-AB23-DB87446CCE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169261"/>
            <a:ext cx="1141809" cy="1774090"/>
          </a:xfrm>
          <a:prstGeom prst="rect">
            <a:avLst/>
          </a:prstGeom>
        </p:spPr>
      </p:pic>
      <p:sp>
        <p:nvSpPr>
          <p:cNvPr id="51" name="Oval 37">
            <a:extLst>
              <a:ext uri="{FF2B5EF4-FFF2-40B4-BE49-F238E27FC236}">
                <a16:creationId xmlns:a16="http://schemas.microsoft.com/office/drawing/2014/main" id="{D42CF425-7213-4F89-B0FF-4C2BDDD9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52" name="Picture 39">
            <a:extLst>
              <a:ext uri="{FF2B5EF4-FFF2-40B4-BE49-F238E27FC236}">
                <a16:creationId xmlns:a16="http://schemas.microsoft.com/office/drawing/2014/main" id="{D35DA97D-88F8-4249-B650-4FC9FD50A3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60" y="1"/>
            <a:ext cx="1202540" cy="856055"/>
          </a:xfrm>
          <a:prstGeom prst="rect">
            <a:avLst/>
          </a:prstGeom>
        </p:spPr>
      </p:pic>
      <p:pic>
        <p:nvPicPr>
          <p:cNvPr id="53" name="Picture 41">
            <a:extLst>
              <a:ext uri="{FF2B5EF4-FFF2-40B4-BE49-F238E27FC236}">
                <a16:creationId xmlns:a16="http://schemas.microsoft.com/office/drawing/2014/main" id="{43F38673-6E30-4BAE-AC67-0B283EBF42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54" name="Rectangle 43">
            <a:extLst>
              <a:ext uri="{FF2B5EF4-FFF2-40B4-BE49-F238E27FC236}">
                <a16:creationId xmlns:a16="http://schemas.microsoft.com/office/drawing/2014/main" id="{202A25CB-1ED1-4C87-AB49-8D3BC684D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72C9880-405E-445D-80A3-92419A4FFCD6}"/>
              </a:ext>
            </a:extLst>
          </p:cNvPr>
          <p:cNvSpPr>
            <a:spLocks noGrp="1"/>
          </p:cNvSpPr>
          <p:nvPr>
            <p:ph type="title"/>
          </p:nvPr>
        </p:nvSpPr>
        <p:spPr>
          <a:xfrm>
            <a:off x="5710656" y="1739017"/>
            <a:ext cx="3298049" cy="1352385"/>
          </a:xfrm>
        </p:spPr>
        <p:txBody>
          <a:bodyPr vert="horz" lIns="68580" tIns="34290" rIns="68580" bIns="34290" rtlCol="0" anchor="b">
            <a:noAutofit/>
          </a:bodyPr>
          <a:lstStyle/>
          <a:p>
            <a:r>
              <a:rPr lang="en-US" sz="3300" dirty="0"/>
              <a:t>2019-2020 Season - Hospitalizations</a:t>
            </a:r>
          </a:p>
        </p:txBody>
      </p:sp>
      <p:sp>
        <p:nvSpPr>
          <p:cNvPr id="55" name="Freeform: Shape 45">
            <a:extLst>
              <a:ext uri="{FF2B5EF4-FFF2-40B4-BE49-F238E27FC236}">
                <a16:creationId xmlns:a16="http://schemas.microsoft.com/office/drawing/2014/main" id="{3484F10F-334C-431A-8E30-B66B496C5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56983" y="-356983"/>
            <a:ext cx="5143500" cy="5857465"/>
          </a:xfrm>
          <a:custGeom>
            <a:avLst/>
            <a:gdLst>
              <a:gd name="connsiteX0" fmla="*/ 6858000 w 6858000"/>
              <a:gd name="connsiteY0" fmla="*/ 1344715 h 7809953"/>
              <a:gd name="connsiteX1" fmla="*/ 6858000 w 6858000"/>
              <a:gd name="connsiteY1" fmla="*/ 1177 h 7809953"/>
              <a:gd name="connsiteX2" fmla="*/ 6702323 w 6858000"/>
              <a:gd name="connsiteY2" fmla="*/ 26222 h 7809953"/>
              <a:gd name="connsiteX3" fmla="*/ 6547332 w 6858000"/>
              <a:gd name="connsiteY3" fmla="*/ 50091 h 7809953"/>
              <a:gd name="connsiteX4" fmla="*/ 6391656 w 6858000"/>
              <a:gd name="connsiteY4" fmla="*/ 73455 h 7809953"/>
              <a:gd name="connsiteX5" fmla="*/ 6235293 w 6858000"/>
              <a:gd name="connsiteY5" fmla="*/ 93458 h 7809953"/>
              <a:gd name="connsiteX6" fmla="*/ 6079617 w 6858000"/>
              <a:gd name="connsiteY6" fmla="*/ 113629 h 7809953"/>
              <a:gd name="connsiteX7" fmla="*/ 5923254 w 6858000"/>
              <a:gd name="connsiteY7" fmla="*/ 132455 h 7809953"/>
              <a:gd name="connsiteX8" fmla="*/ 5768949 w 6858000"/>
              <a:gd name="connsiteY8" fmla="*/ 148591 h 7809953"/>
              <a:gd name="connsiteX9" fmla="*/ 5612587 w 6858000"/>
              <a:gd name="connsiteY9" fmla="*/ 163887 h 7809953"/>
              <a:gd name="connsiteX10" fmla="*/ 5456910 w 6858000"/>
              <a:gd name="connsiteY10" fmla="*/ 177839 h 7809953"/>
              <a:gd name="connsiteX11" fmla="*/ 5303977 w 6858000"/>
              <a:gd name="connsiteY11" fmla="*/ 189941 h 7809953"/>
              <a:gd name="connsiteX12" fmla="*/ 5148986 w 6858000"/>
              <a:gd name="connsiteY12" fmla="*/ 202044 h 7809953"/>
              <a:gd name="connsiteX13" fmla="*/ 4996053 w 6858000"/>
              <a:gd name="connsiteY13" fmla="*/ 212129 h 7809953"/>
              <a:gd name="connsiteX14" fmla="*/ 4843119 w 6858000"/>
              <a:gd name="connsiteY14" fmla="*/ 220029 h 7809953"/>
              <a:gd name="connsiteX15" fmla="*/ 4690872 w 6858000"/>
              <a:gd name="connsiteY15" fmla="*/ 228266 h 7809953"/>
              <a:gd name="connsiteX16" fmla="*/ 4539996 w 6858000"/>
              <a:gd name="connsiteY16" fmla="*/ 235157 h 7809953"/>
              <a:gd name="connsiteX17" fmla="*/ 4390491 w 6858000"/>
              <a:gd name="connsiteY17" fmla="*/ 240032 h 7809953"/>
              <a:gd name="connsiteX18" fmla="*/ 4240987 w 6858000"/>
              <a:gd name="connsiteY18" fmla="*/ 244234 h 7809953"/>
              <a:gd name="connsiteX19" fmla="*/ 4092855 w 6858000"/>
              <a:gd name="connsiteY19" fmla="*/ 248268 h 7809953"/>
              <a:gd name="connsiteX20" fmla="*/ 3946779 w 6858000"/>
              <a:gd name="connsiteY20" fmla="*/ 250117 h 7809953"/>
              <a:gd name="connsiteX21" fmla="*/ 3800704 w 6858000"/>
              <a:gd name="connsiteY21" fmla="*/ 252134 h 7809953"/>
              <a:gd name="connsiteX22" fmla="*/ 3656685 w 6858000"/>
              <a:gd name="connsiteY22" fmla="*/ 253143 h 7809953"/>
              <a:gd name="connsiteX23" fmla="*/ 3514039 w 6858000"/>
              <a:gd name="connsiteY23" fmla="*/ 252134 h 7809953"/>
              <a:gd name="connsiteX24" fmla="*/ 3372765 w 6858000"/>
              <a:gd name="connsiteY24" fmla="*/ 252134 h 7809953"/>
              <a:gd name="connsiteX25" fmla="*/ 3232861 w 6858000"/>
              <a:gd name="connsiteY25" fmla="*/ 250117 h 7809953"/>
              <a:gd name="connsiteX26" fmla="*/ 3095701 w 6858000"/>
              <a:gd name="connsiteY26" fmla="*/ 247092 h 7809953"/>
              <a:gd name="connsiteX27" fmla="*/ 2959913 w 6858000"/>
              <a:gd name="connsiteY27" fmla="*/ 244234 h 7809953"/>
              <a:gd name="connsiteX28" fmla="*/ 2826868 w 6858000"/>
              <a:gd name="connsiteY28" fmla="*/ 241040 h 7809953"/>
              <a:gd name="connsiteX29" fmla="*/ 2694508 w 6858000"/>
              <a:gd name="connsiteY29" fmla="*/ 236166 h 7809953"/>
              <a:gd name="connsiteX30" fmla="*/ 2564207 w 6858000"/>
              <a:gd name="connsiteY30" fmla="*/ 230955 h 7809953"/>
              <a:gd name="connsiteX31" fmla="*/ 2436648 w 6858000"/>
              <a:gd name="connsiteY31" fmla="*/ 226249 h 7809953"/>
              <a:gd name="connsiteX32" fmla="*/ 2187702 w 6858000"/>
              <a:gd name="connsiteY32" fmla="*/ 212969 h 7809953"/>
              <a:gd name="connsiteX33" fmla="*/ 1949044 w 6858000"/>
              <a:gd name="connsiteY33" fmla="*/ 198850 h 7809953"/>
              <a:gd name="connsiteX34" fmla="*/ 1719987 w 6858000"/>
              <a:gd name="connsiteY34" fmla="*/ 184058 h 7809953"/>
              <a:gd name="connsiteX35" fmla="*/ 1503274 w 6858000"/>
              <a:gd name="connsiteY35" fmla="*/ 167753 h 7809953"/>
              <a:gd name="connsiteX36" fmla="*/ 1296162 w 6858000"/>
              <a:gd name="connsiteY36" fmla="*/ 150776 h 7809953"/>
              <a:gd name="connsiteX37" fmla="*/ 1104138 w 6858000"/>
              <a:gd name="connsiteY37" fmla="*/ 132455 h 7809953"/>
              <a:gd name="connsiteX38" fmla="*/ 923773 w 6858000"/>
              <a:gd name="connsiteY38" fmla="*/ 114469 h 7809953"/>
              <a:gd name="connsiteX39" fmla="*/ 757809 w 6858000"/>
              <a:gd name="connsiteY39" fmla="*/ 96484 h 7809953"/>
              <a:gd name="connsiteX40" fmla="*/ 605562 w 6858000"/>
              <a:gd name="connsiteY40" fmla="*/ 79507 h 7809953"/>
              <a:gd name="connsiteX41" fmla="*/ 470459 w 6858000"/>
              <a:gd name="connsiteY41" fmla="*/ 63370 h 7809953"/>
              <a:gd name="connsiteX42" fmla="*/ 348387 w 6858000"/>
              <a:gd name="connsiteY42" fmla="*/ 48074 h 7809953"/>
              <a:gd name="connsiteX43" fmla="*/ 245517 w 6858000"/>
              <a:gd name="connsiteY43" fmla="*/ 35299 h 7809953"/>
              <a:gd name="connsiteX44" fmla="*/ 159106 w 6858000"/>
              <a:gd name="connsiteY44" fmla="*/ 23197 h 7809953"/>
              <a:gd name="connsiteX45" fmla="*/ 40462 w 6858000"/>
              <a:gd name="connsiteY45" fmla="*/ 5883 h 7809953"/>
              <a:gd name="connsiteX46" fmla="*/ 0 w 6858000"/>
              <a:gd name="connsiteY46" fmla="*/ 0 h 7809953"/>
              <a:gd name="connsiteX47" fmla="*/ 0 w 6858000"/>
              <a:gd name="connsiteY47" fmla="*/ 652830 h 7809953"/>
              <a:gd name="connsiteX48" fmla="*/ 0 w 6858000"/>
              <a:gd name="connsiteY48" fmla="*/ 652830 h 7809953"/>
              <a:gd name="connsiteX49" fmla="*/ 0 w 6858000"/>
              <a:gd name="connsiteY49" fmla="*/ 7809953 h 7809953"/>
              <a:gd name="connsiteX50" fmla="*/ 6857999 w 6858000"/>
              <a:gd name="connsiteY50" fmla="*/ 7809953 h 7809953"/>
              <a:gd name="connsiteX51" fmla="*/ 6857999 w 6858000"/>
              <a:gd name="connsiteY51" fmla="*/ 1344715 h 780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0" h="7809953">
                <a:moveTo>
                  <a:pt x="6858000" y="1344715"/>
                </a:moveTo>
                <a:lnTo>
                  <a:pt x="6858000" y="1177"/>
                </a:lnTo>
                <a:lnTo>
                  <a:pt x="6702323" y="26222"/>
                </a:lnTo>
                <a:lnTo>
                  <a:pt x="6547332" y="50091"/>
                </a:lnTo>
                <a:lnTo>
                  <a:pt x="6391656" y="73455"/>
                </a:lnTo>
                <a:lnTo>
                  <a:pt x="6235293" y="93458"/>
                </a:lnTo>
                <a:lnTo>
                  <a:pt x="6079617" y="113629"/>
                </a:lnTo>
                <a:lnTo>
                  <a:pt x="5923254" y="132455"/>
                </a:lnTo>
                <a:lnTo>
                  <a:pt x="5768949" y="148591"/>
                </a:lnTo>
                <a:lnTo>
                  <a:pt x="5612587" y="163887"/>
                </a:lnTo>
                <a:lnTo>
                  <a:pt x="5456910" y="177839"/>
                </a:lnTo>
                <a:lnTo>
                  <a:pt x="5303977" y="189941"/>
                </a:lnTo>
                <a:lnTo>
                  <a:pt x="5148986" y="202044"/>
                </a:lnTo>
                <a:lnTo>
                  <a:pt x="4996053" y="212129"/>
                </a:lnTo>
                <a:lnTo>
                  <a:pt x="4843119" y="220029"/>
                </a:lnTo>
                <a:lnTo>
                  <a:pt x="4690872" y="228266"/>
                </a:lnTo>
                <a:lnTo>
                  <a:pt x="4539996" y="235157"/>
                </a:lnTo>
                <a:lnTo>
                  <a:pt x="4390491" y="240032"/>
                </a:lnTo>
                <a:lnTo>
                  <a:pt x="4240987" y="244234"/>
                </a:lnTo>
                <a:lnTo>
                  <a:pt x="4092855" y="248268"/>
                </a:lnTo>
                <a:lnTo>
                  <a:pt x="3946779" y="250117"/>
                </a:lnTo>
                <a:lnTo>
                  <a:pt x="3800704" y="252134"/>
                </a:lnTo>
                <a:lnTo>
                  <a:pt x="3656685" y="253143"/>
                </a:lnTo>
                <a:lnTo>
                  <a:pt x="3514039" y="252134"/>
                </a:lnTo>
                <a:lnTo>
                  <a:pt x="3372765" y="252134"/>
                </a:lnTo>
                <a:lnTo>
                  <a:pt x="3232861" y="250117"/>
                </a:lnTo>
                <a:lnTo>
                  <a:pt x="3095701" y="247092"/>
                </a:lnTo>
                <a:lnTo>
                  <a:pt x="2959913" y="244234"/>
                </a:lnTo>
                <a:lnTo>
                  <a:pt x="2826868" y="241040"/>
                </a:lnTo>
                <a:lnTo>
                  <a:pt x="2694508" y="236166"/>
                </a:lnTo>
                <a:lnTo>
                  <a:pt x="2564207" y="230955"/>
                </a:lnTo>
                <a:lnTo>
                  <a:pt x="2436648" y="226249"/>
                </a:lnTo>
                <a:lnTo>
                  <a:pt x="2187702" y="212969"/>
                </a:lnTo>
                <a:lnTo>
                  <a:pt x="1949044" y="198850"/>
                </a:lnTo>
                <a:lnTo>
                  <a:pt x="1719987" y="184058"/>
                </a:lnTo>
                <a:lnTo>
                  <a:pt x="1503274" y="167753"/>
                </a:lnTo>
                <a:lnTo>
                  <a:pt x="1296162" y="150776"/>
                </a:lnTo>
                <a:lnTo>
                  <a:pt x="1104138" y="132455"/>
                </a:lnTo>
                <a:lnTo>
                  <a:pt x="923773" y="114469"/>
                </a:lnTo>
                <a:lnTo>
                  <a:pt x="757809" y="96484"/>
                </a:lnTo>
                <a:lnTo>
                  <a:pt x="605562" y="79507"/>
                </a:lnTo>
                <a:lnTo>
                  <a:pt x="470459" y="63370"/>
                </a:lnTo>
                <a:lnTo>
                  <a:pt x="348387" y="48074"/>
                </a:lnTo>
                <a:lnTo>
                  <a:pt x="245517" y="35299"/>
                </a:lnTo>
                <a:lnTo>
                  <a:pt x="159106" y="23197"/>
                </a:lnTo>
                <a:lnTo>
                  <a:pt x="40462" y="5883"/>
                </a:lnTo>
                <a:lnTo>
                  <a:pt x="0" y="0"/>
                </a:lnTo>
                <a:lnTo>
                  <a:pt x="0" y="652830"/>
                </a:lnTo>
                <a:lnTo>
                  <a:pt x="0" y="652830"/>
                </a:lnTo>
                <a:lnTo>
                  <a:pt x="0" y="7809953"/>
                </a:lnTo>
                <a:lnTo>
                  <a:pt x="6857999" y="7809953"/>
                </a:lnTo>
                <a:lnTo>
                  <a:pt x="6857999" y="1344715"/>
                </a:lnTo>
                <a:close/>
              </a:path>
            </a:pathLst>
          </a:custGeom>
          <a:solidFill>
            <a:srgbClr val="FFFFFF"/>
          </a:solidFill>
          <a:ln>
            <a:noFill/>
          </a:ln>
        </p:spPr>
      </p:sp>
      <p:pic>
        <p:nvPicPr>
          <p:cNvPr id="5" name="Picture 4">
            <a:extLst>
              <a:ext uri="{FF2B5EF4-FFF2-40B4-BE49-F238E27FC236}">
                <a16:creationId xmlns:a16="http://schemas.microsoft.com/office/drawing/2014/main" id="{5C30CB49-76A0-4E27-AA5A-CB1B5A067C0B}"/>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38389" y="2728291"/>
            <a:ext cx="5559372" cy="2396158"/>
          </a:xfrm>
          <a:prstGeom prst="rect">
            <a:avLst/>
          </a:prstGeom>
          <a:noFill/>
          <a:effectLst/>
        </p:spPr>
      </p:pic>
      <p:sp>
        <p:nvSpPr>
          <p:cNvPr id="48" name="Freeform 31">
            <a:extLst>
              <a:ext uri="{FF2B5EF4-FFF2-40B4-BE49-F238E27FC236}">
                <a16:creationId xmlns:a16="http://schemas.microsoft.com/office/drawing/2014/main" id="{AEA0BB24-2B23-4B19-996F-58DA607EE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597761" y="-1"/>
            <a:ext cx="419604" cy="278223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defTabSz="342900">
              <a:buClrTx/>
            </a:pPr>
            <a:endParaRPr lang="en-US" sz="1350" kern="1200">
              <a:solidFill>
                <a:prstClr val="white"/>
              </a:solidFill>
              <a:latin typeface="Century Gothic" panose="020B0502020202020204"/>
              <a:ea typeface="+mn-ea"/>
              <a:cs typeface="+mn-cs"/>
            </a:endParaRPr>
          </a:p>
        </p:txBody>
      </p:sp>
      <p:pic>
        <p:nvPicPr>
          <p:cNvPr id="4" name="Picture 3">
            <a:extLst>
              <a:ext uri="{FF2B5EF4-FFF2-40B4-BE49-F238E27FC236}">
                <a16:creationId xmlns:a16="http://schemas.microsoft.com/office/drawing/2014/main" id="{AE6AA0E8-0EDB-4643-AF15-5143D85604CB}"/>
              </a:ext>
            </a:extLst>
          </p:cNvPr>
          <p:cNvPicPr/>
          <p:nvPr/>
        </p:nvPicPr>
        <p:blipFill>
          <a:blip r:embed="rId8">
            <a:extLst>
              <a:ext uri="{28A0092B-C50C-407E-A947-70E740481C1C}">
                <a14:useLocalDpi xmlns:a14="http://schemas.microsoft.com/office/drawing/2010/main" val="0"/>
              </a:ext>
            </a:extLst>
          </a:blip>
          <a:stretch>
            <a:fillRect/>
          </a:stretch>
        </p:blipFill>
        <p:spPr bwMode="auto">
          <a:xfrm>
            <a:off x="29984" y="31267"/>
            <a:ext cx="5567777" cy="2383943"/>
          </a:xfrm>
          <a:prstGeom prst="rect">
            <a:avLst/>
          </a:prstGeom>
          <a:noFill/>
          <a:effectLst/>
        </p:spPr>
      </p:pic>
    </p:spTree>
    <p:extLst>
      <p:ext uri="{BB962C8B-B14F-4D97-AF65-F5344CB8AC3E}">
        <p14:creationId xmlns:p14="http://schemas.microsoft.com/office/powerpoint/2010/main" val="1890649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002264"/>
            <a:ext cx="3027759" cy="3141236"/>
          </a:xfrm>
          <a:prstGeom prst="rect">
            <a:avLst/>
          </a:prstGeom>
        </p:spPr>
      </p:pic>
      <p:pic>
        <p:nvPicPr>
          <p:cNvPr id="13" name="Picture 12">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169261"/>
            <a:ext cx="1141809" cy="1774090"/>
          </a:xfrm>
          <a:prstGeom prst="rect">
            <a:avLst/>
          </a:prstGeom>
        </p:spPr>
      </p:pic>
      <p:sp>
        <p:nvSpPr>
          <p:cNvPr id="15" name="Oval 14">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5999560" y="1"/>
            <a:ext cx="1202540" cy="856055"/>
          </a:xfrm>
          <a:prstGeom prst="rect">
            <a:avLst/>
          </a:prstGeom>
        </p:spPr>
      </p:pic>
      <p:pic>
        <p:nvPicPr>
          <p:cNvPr id="19" name="Picture 18">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21" name="Rectangle 20">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3" name="Rectangle 22">
            <a:extLst>
              <a:ext uri="{FF2B5EF4-FFF2-40B4-BE49-F238E27FC236}">
                <a16:creationId xmlns:a16="http://schemas.microsoft.com/office/drawing/2014/main" id="{D27CF008-4B18-436D-B2D5-C1346C124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
            <a:ext cx="9143771" cy="35480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entury Gothic" panose="020B0502020202020204"/>
            </a:endParaRPr>
          </a:p>
        </p:txBody>
      </p:sp>
      <p:sp>
        <p:nvSpPr>
          <p:cNvPr id="25" name="Rectangle 24">
            <a:extLst>
              <a:ext uri="{FF2B5EF4-FFF2-40B4-BE49-F238E27FC236}">
                <a16:creationId xmlns:a16="http://schemas.microsoft.com/office/drawing/2014/main" id="{CE22DAD8-5F67-4B73-ADA9-06EF381F7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7"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2815271"/>
            <a:ext cx="2604045" cy="619449"/>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20000"/>
            </a:schemeClr>
          </a:solidFill>
          <a:ln>
            <a:noFill/>
          </a:ln>
        </p:spPr>
        <p:txBody>
          <a:bodyPr rtlCol="0" anchor="ctr"/>
          <a:lstStyle/>
          <a:p>
            <a:pPr algn="ctr" defTabSz="342900">
              <a:buClrTx/>
            </a:pPr>
            <a:endParaRPr lang="en-US" sz="1350" kern="1200">
              <a:solidFill>
                <a:prstClr val="black"/>
              </a:solidFill>
              <a:latin typeface="Century Gothic" panose="020B0502020202020204"/>
              <a:ea typeface="+mn-ea"/>
              <a:cs typeface="+mn-cs"/>
            </a:endParaRPr>
          </a:p>
        </p:txBody>
      </p:sp>
      <p:pic>
        <p:nvPicPr>
          <p:cNvPr id="6" name="Picture 5">
            <a:extLst>
              <a:ext uri="{FF2B5EF4-FFF2-40B4-BE49-F238E27FC236}">
                <a16:creationId xmlns:a16="http://schemas.microsoft.com/office/drawing/2014/main" id="{0F768666-463F-4F1C-8228-F0B29360B793}"/>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134374" y="97371"/>
            <a:ext cx="7600589" cy="2914518"/>
          </a:xfrm>
          <a:prstGeom prst="rect">
            <a:avLst/>
          </a:prstGeom>
          <a:noFill/>
          <a:effectLst/>
        </p:spPr>
      </p:pic>
      <p:sp>
        <p:nvSpPr>
          <p:cNvPr id="29" name="Freeform: Shape 28">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41650"/>
            <a:ext cx="9144000" cy="2101850"/>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entury Gothic" panose="020B0502020202020204"/>
            </a:endParaRPr>
          </a:p>
        </p:txBody>
      </p:sp>
      <p:sp>
        <p:nvSpPr>
          <p:cNvPr id="2" name="Title 1">
            <a:extLst>
              <a:ext uri="{FF2B5EF4-FFF2-40B4-BE49-F238E27FC236}">
                <a16:creationId xmlns:a16="http://schemas.microsoft.com/office/drawing/2014/main" id="{972C9880-405E-445D-80A3-92419A4FFCD6}"/>
              </a:ext>
            </a:extLst>
          </p:cNvPr>
          <p:cNvSpPr>
            <a:spLocks noGrp="1"/>
          </p:cNvSpPr>
          <p:nvPr>
            <p:ph type="title"/>
          </p:nvPr>
        </p:nvSpPr>
        <p:spPr>
          <a:xfrm>
            <a:off x="477687" y="3640759"/>
            <a:ext cx="6862013" cy="651020"/>
          </a:xfrm>
        </p:spPr>
        <p:txBody>
          <a:bodyPr vert="horz" lIns="68580" tIns="34290" rIns="68580" bIns="34290" rtlCol="0" anchor="b">
            <a:normAutofit/>
          </a:bodyPr>
          <a:lstStyle/>
          <a:p>
            <a:r>
              <a:rPr lang="en-US" sz="3600" dirty="0">
                <a:solidFill>
                  <a:srgbClr val="EBEBEB"/>
                </a:solidFill>
              </a:rPr>
              <a:t>2019-2020 Season - Deaths</a:t>
            </a:r>
          </a:p>
        </p:txBody>
      </p:sp>
      <p:sp>
        <p:nvSpPr>
          <p:cNvPr id="3" name="TextBox 2">
            <a:extLst>
              <a:ext uri="{FF2B5EF4-FFF2-40B4-BE49-F238E27FC236}">
                <a16:creationId xmlns:a16="http://schemas.microsoft.com/office/drawing/2014/main" id="{2C01499E-8278-4042-9463-D62EC11BFCAA}"/>
              </a:ext>
            </a:extLst>
          </p:cNvPr>
          <p:cNvSpPr txBox="1"/>
          <p:nvPr/>
        </p:nvSpPr>
        <p:spPr>
          <a:xfrm>
            <a:off x="4840551" y="2968655"/>
            <a:ext cx="3001143" cy="219291"/>
          </a:xfrm>
          <a:prstGeom prst="rect">
            <a:avLst/>
          </a:prstGeom>
          <a:noFill/>
        </p:spPr>
        <p:txBody>
          <a:bodyPr wrap="none" rtlCol="0">
            <a:spAutoFit/>
          </a:bodyPr>
          <a:lstStyle/>
          <a:p>
            <a:pPr defTabSz="342900">
              <a:buClrTx/>
            </a:pPr>
            <a:r>
              <a:rPr lang="en-US" sz="825" kern="1200" dirty="0">
                <a:solidFill>
                  <a:prstClr val="black"/>
                </a:solidFill>
                <a:latin typeface="Century Gothic" panose="020B0502020202020204"/>
                <a:ea typeface="+mn-ea"/>
                <a:cs typeface="+mn-cs"/>
              </a:rPr>
              <a:t>* 49 deaths were reported during the 2018-2019 season</a:t>
            </a:r>
          </a:p>
        </p:txBody>
      </p:sp>
    </p:spTree>
    <p:extLst>
      <p:ext uri="{BB962C8B-B14F-4D97-AF65-F5344CB8AC3E}">
        <p14:creationId xmlns:p14="http://schemas.microsoft.com/office/powerpoint/2010/main" val="3514306973"/>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2E3267-7ABE-412B-8580-47EC0D1F6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002264"/>
            <a:ext cx="3027759" cy="3141236"/>
          </a:xfrm>
          <a:prstGeom prst="rect">
            <a:avLst/>
          </a:prstGeom>
        </p:spPr>
      </p:pic>
      <p:pic>
        <p:nvPicPr>
          <p:cNvPr id="13" name="Picture 12">
            <a:extLst>
              <a:ext uri="{FF2B5EF4-FFF2-40B4-BE49-F238E27FC236}">
                <a16:creationId xmlns:a16="http://schemas.microsoft.com/office/drawing/2014/main" id="{20B62C5A-2250-4380-AB23-DB87446CCE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169261"/>
            <a:ext cx="1141809" cy="1774090"/>
          </a:xfrm>
          <a:prstGeom prst="rect">
            <a:avLst/>
          </a:prstGeom>
        </p:spPr>
      </p:pic>
      <p:sp>
        <p:nvSpPr>
          <p:cNvPr id="15" name="Oval 14">
            <a:extLst>
              <a:ext uri="{FF2B5EF4-FFF2-40B4-BE49-F238E27FC236}">
                <a16:creationId xmlns:a16="http://schemas.microsoft.com/office/drawing/2014/main" id="{D42CF425-7213-4F89-B0FF-4C2BDDD9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D35DA97D-88F8-4249-B650-4FC9FD50A3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60" y="1"/>
            <a:ext cx="1202540" cy="856055"/>
          </a:xfrm>
          <a:prstGeom prst="rect">
            <a:avLst/>
          </a:prstGeom>
        </p:spPr>
      </p:pic>
      <p:pic>
        <p:nvPicPr>
          <p:cNvPr id="19" name="Picture 18">
            <a:extLst>
              <a:ext uri="{FF2B5EF4-FFF2-40B4-BE49-F238E27FC236}">
                <a16:creationId xmlns:a16="http://schemas.microsoft.com/office/drawing/2014/main" id="{43F38673-6E30-4BAE-AC67-0B283EBF42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21" name="Rectangle 20">
            <a:extLst>
              <a:ext uri="{FF2B5EF4-FFF2-40B4-BE49-F238E27FC236}">
                <a16:creationId xmlns:a16="http://schemas.microsoft.com/office/drawing/2014/main" id="{202A25CB-1ED1-4C87-AB49-8D3BC684D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72C9880-405E-445D-80A3-92419A4FFCD6}"/>
              </a:ext>
            </a:extLst>
          </p:cNvPr>
          <p:cNvSpPr>
            <a:spLocks noGrp="1"/>
          </p:cNvSpPr>
          <p:nvPr>
            <p:ph type="title"/>
          </p:nvPr>
        </p:nvSpPr>
        <p:spPr>
          <a:xfrm>
            <a:off x="5090845" y="1588072"/>
            <a:ext cx="3832009" cy="1984810"/>
          </a:xfrm>
        </p:spPr>
        <p:txBody>
          <a:bodyPr vert="horz" lIns="68580" tIns="34290" rIns="68580" bIns="34290" rtlCol="0" anchor="b">
            <a:normAutofit/>
          </a:bodyPr>
          <a:lstStyle/>
          <a:p>
            <a:r>
              <a:rPr lang="en-US" sz="4050" dirty="0"/>
              <a:t>2019-2020 Season – </a:t>
            </a:r>
            <a:br>
              <a:rPr lang="en-US" sz="4050" dirty="0"/>
            </a:br>
            <a:r>
              <a:rPr lang="en-US" sz="4050" dirty="0"/>
              <a:t>Age Group</a:t>
            </a:r>
          </a:p>
        </p:txBody>
      </p:sp>
      <p:sp>
        <p:nvSpPr>
          <p:cNvPr id="23" name="Freeform: Shape 22">
            <a:extLst>
              <a:ext uri="{FF2B5EF4-FFF2-40B4-BE49-F238E27FC236}">
                <a16:creationId xmlns:a16="http://schemas.microsoft.com/office/drawing/2014/main" id="{E1C4BA7C-A6A2-4500-B971-6AA7E6436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51720" y="-51720"/>
            <a:ext cx="5143501" cy="5246939"/>
          </a:xfrm>
          <a:custGeom>
            <a:avLst/>
            <a:gdLst>
              <a:gd name="connsiteX0" fmla="*/ 6858001 w 6858001"/>
              <a:gd name="connsiteY0" fmla="*/ 1344715 h 6995918"/>
              <a:gd name="connsiteX1" fmla="*/ 6858001 w 6858001"/>
              <a:gd name="connsiteY1" fmla="*/ 1177 h 6995918"/>
              <a:gd name="connsiteX2" fmla="*/ 6702324 w 6858001"/>
              <a:gd name="connsiteY2" fmla="*/ 26222 h 6995918"/>
              <a:gd name="connsiteX3" fmla="*/ 6547333 w 6858001"/>
              <a:gd name="connsiteY3" fmla="*/ 50091 h 6995918"/>
              <a:gd name="connsiteX4" fmla="*/ 6391657 w 6858001"/>
              <a:gd name="connsiteY4" fmla="*/ 73455 h 6995918"/>
              <a:gd name="connsiteX5" fmla="*/ 6235294 w 6858001"/>
              <a:gd name="connsiteY5" fmla="*/ 93458 h 6995918"/>
              <a:gd name="connsiteX6" fmla="*/ 6079618 w 6858001"/>
              <a:gd name="connsiteY6" fmla="*/ 113629 h 6995918"/>
              <a:gd name="connsiteX7" fmla="*/ 5923255 w 6858001"/>
              <a:gd name="connsiteY7" fmla="*/ 132455 h 6995918"/>
              <a:gd name="connsiteX8" fmla="*/ 5768950 w 6858001"/>
              <a:gd name="connsiteY8" fmla="*/ 148591 h 6995918"/>
              <a:gd name="connsiteX9" fmla="*/ 5612588 w 6858001"/>
              <a:gd name="connsiteY9" fmla="*/ 163887 h 6995918"/>
              <a:gd name="connsiteX10" fmla="*/ 5456911 w 6858001"/>
              <a:gd name="connsiteY10" fmla="*/ 177839 h 6995918"/>
              <a:gd name="connsiteX11" fmla="*/ 5303978 w 6858001"/>
              <a:gd name="connsiteY11" fmla="*/ 189941 h 6995918"/>
              <a:gd name="connsiteX12" fmla="*/ 5148987 w 6858001"/>
              <a:gd name="connsiteY12" fmla="*/ 202044 h 6995918"/>
              <a:gd name="connsiteX13" fmla="*/ 4996054 w 6858001"/>
              <a:gd name="connsiteY13" fmla="*/ 212129 h 6995918"/>
              <a:gd name="connsiteX14" fmla="*/ 4843120 w 6858001"/>
              <a:gd name="connsiteY14" fmla="*/ 220029 h 6995918"/>
              <a:gd name="connsiteX15" fmla="*/ 4690873 w 6858001"/>
              <a:gd name="connsiteY15" fmla="*/ 228266 h 6995918"/>
              <a:gd name="connsiteX16" fmla="*/ 4539997 w 6858001"/>
              <a:gd name="connsiteY16" fmla="*/ 235157 h 6995918"/>
              <a:gd name="connsiteX17" fmla="*/ 4390492 w 6858001"/>
              <a:gd name="connsiteY17" fmla="*/ 240032 h 6995918"/>
              <a:gd name="connsiteX18" fmla="*/ 4240988 w 6858001"/>
              <a:gd name="connsiteY18" fmla="*/ 244234 h 6995918"/>
              <a:gd name="connsiteX19" fmla="*/ 4092855 w 6858001"/>
              <a:gd name="connsiteY19" fmla="*/ 248268 h 6995918"/>
              <a:gd name="connsiteX20" fmla="*/ 3946780 w 6858001"/>
              <a:gd name="connsiteY20" fmla="*/ 250117 h 6995918"/>
              <a:gd name="connsiteX21" fmla="*/ 3800704 w 6858001"/>
              <a:gd name="connsiteY21" fmla="*/ 252134 h 6995918"/>
              <a:gd name="connsiteX22" fmla="*/ 3656686 w 6858001"/>
              <a:gd name="connsiteY22" fmla="*/ 253143 h 6995918"/>
              <a:gd name="connsiteX23" fmla="*/ 3514040 w 6858001"/>
              <a:gd name="connsiteY23" fmla="*/ 252134 h 6995918"/>
              <a:gd name="connsiteX24" fmla="*/ 3372765 w 6858001"/>
              <a:gd name="connsiteY24" fmla="*/ 252134 h 6995918"/>
              <a:gd name="connsiteX25" fmla="*/ 3232862 w 6858001"/>
              <a:gd name="connsiteY25" fmla="*/ 250117 h 6995918"/>
              <a:gd name="connsiteX26" fmla="*/ 3095702 w 6858001"/>
              <a:gd name="connsiteY26" fmla="*/ 247092 h 6995918"/>
              <a:gd name="connsiteX27" fmla="*/ 2959914 w 6858001"/>
              <a:gd name="connsiteY27" fmla="*/ 244234 h 6995918"/>
              <a:gd name="connsiteX28" fmla="*/ 2826868 w 6858001"/>
              <a:gd name="connsiteY28" fmla="*/ 241040 h 6995918"/>
              <a:gd name="connsiteX29" fmla="*/ 2694509 w 6858001"/>
              <a:gd name="connsiteY29" fmla="*/ 236166 h 6995918"/>
              <a:gd name="connsiteX30" fmla="*/ 2564208 w 6858001"/>
              <a:gd name="connsiteY30" fmla="*/ 230955 h 6995918"/>
              <a:gd name="connsiteX31" fmla="*/ 2436649 w 6858001"/>
              <a:gd name="connsiteY31" fmla="*/ 226249 h 6995918"/>
              <a:gd name="connsiteX32" fmla="*/ 2187703 w 6858001"/>
              <a:gd name="connsiteY32" fmla="*/ 212969 h 6995918"/>
              <a:gd name="connsiteX33" fmla="*/ 1949045 w 6858001"/>
              <a:gd name="connsiteY33" fmla="*/ 198850 h 6995918"/>
              <a:gd name="connsiteX34" fmla="*/ 1719988 w 6858001"/>
              <a:gd name="connsiteY34" fmla="*/ 184058 h 6995918"/>
              <a:gd name="connsiteX35" fmla="*/ 1503275 w 6858001"/>
              <a:gd name="connsiteY35" fmla="*/ 167753 h 6995918"/>
              <a:gd name="connsiteX36" fmla="*/ 1296163 w 6858001"/>
              <a:gd name="connsiteY36" fmla="*/ 150776 h 6995918"/>
              <a:gd name="connsiteX37" fmla="*/ 1104139 w 6858001"/>
              <a:gd name="connsiteY37" fmla="*/ 132455 h 6995918"/>
              <a:gd name="connsiteX38" fmla="*/ 923774 w 6858001"/>
              <a:gd name="connsiteY38" fmla="*/ 114469 h 6995918"/>
              <a:gd name="connsiteX39" fmla="*/ 757810 w 6858001"/>
              <a:gd name="connsiteY39" fmla="*/ 96484 h 6995918"/>
              <a:gd name="connsiteX40" fmla="*/ 605563 w 6858001"/>
              <a:gd name="connsiteY40" fmla="*/ 79507 h 6995918"/>
              <a:gd name="connsiteX41" fmla="*/ 470460 w 6858001"/>
              <a:gd name="connsiteY41" fmla="*/ 63370 h 6995918"/>
              <a:gd name="connsiteX42" fmla="*/ 348388 w 6858001"/>
              <a:gd name="connsiteY42" fmla="*/ 48074 h 6995918"/>
              <a:gd name="connsiteX43" fmla="*/ 245518 w 6858001"/>
              <a:gd name="connsiteY43" fmla="*/ 35299 h 6995918"/>
              <a:gd name="connsiteX44" fmla="*/ 159107 w 6858001"/>
              <a:gd name="connsiteY44" fmla="*/ 23197 h 6995918"/>
              <a:gd name="connsiteX45" fmla="*/ 40463 w 6858001"/>
              <a:gd name="connsiteY45" fmla="*/ 5883 h 6995918"/>
              <a:gd name="connsiteX46" fmla="*/ 1 w 6858001"/>
              <a:gd name="connsiteY46" fmla="*/ 0 h 6995918"/>
              <a:gd name="connsiteX47" fmla="*/ 1 w 6858001"/>
              <a:gd name="connsiteY47" fmla="*/ 905354 h 6995918"/>
              <a:gd name="connsiteX48" fmla="*/ 0 w 6858001"/>
              <a:gd name="connsiteY48" fmla="*/ 905354 h 6995918"/>
              <a:gd name="connsiteX49" fmla="*/ 0 w 6858001"/>
              <a:gd name="connsiteY49" fmla="*/ 6995918 h 6995918"/>
              <a:gd name="connsiteX50" fmla="*/ 6858000 w 6858001"/>
              <a:gd name="connsiteY50" fmla="*/ 6995918 h 6995918"/>
              <a:gd name="connsiteX51" fmla="*/ 6858000 w 6858001"/>
              <a:gd name="connsiteY51" fmla="*/ 1344715 h 69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95918">
                <a:moveTo>
                  <a:pt x="6858001" y="1344715"/>
                </a:moveTo>
                <a:lnTo>
                  <a:pt x="6858001" y="1177"/>
                </a:lnTo>
                <a:lnTo>
                  <a:pt x="6702324" y="26222"/>
                </a:lnTo>
                <a:lnTo>
                  <a:pt x="6547333" y="50091"/>
                </a:lnTo>
                <a:lnTo>
                  <a:pt x="6391657" y="73455"/>
                </a:lnTo>
                <a:lnTo>
                  <a:pt x="6235294" y="93458"/>
                </a:lnTo>
                <a:lnTo>
                  <a:pt x="6079618" y="113629"/>
                </a:lnTo>
                <a:lnTo>
                  <a:pt x="5923255" y="132455"/>
                </a:lnTo>
                <a:lnTo>
                  <a:pt x="5768950" y="148591"/>
                </a:lnTo>
                <a:lnTo>
                  <a:pt x="5612588" y="163887"/>
                </a:lnTo>
                <a:lnTo>
                  <a:pt x="5456911" y="177839"/>
                </a:lnTo>
                <a:lnTo>
                  <a:pt x="5303978" y="189941"/>
                </a:lnTo>
                <a:lnTo>
                  <a:pt x="5148987" y="202044"/>
                </a:lnTo>
                <a:lnTo>
                  <a:pt x="4996054" y="212129"/>
                </a:lnTo>
                <a:lnTo>
                  <a:pt x="4843120" y="220029"/>
                </a:lnTo>
                <a:lnTo>
                  <a:pt x="4690873" y="228266"/>
                </a:lnTo>
                <a:lnTo>
                  <a:pt x="4539997" y="235157"/>
                </a:lnTo>
                <a:lnTo>
                  <a:pt x="4390492" y="240032"/>
                </a:lnTo>
                <a:lnTo>
                  <a:pt x="4240988" y="244234"/>
                </a:lnTo>
                <a:lnTo>
                  <a:pt x="4092855" y="248268"/>
                </a:lnTo>
                <a:lnTo>
                  <a:pt x="3946780" y="250117"/>
                </a:lnTo>
                <a:lnTo>
                  <a:pt x="3800704" y="252134"/>
                </a:lnTo>
                <a:lnTo>
                  <a:pt x="3656686" y="253143"/>
                </a:lnTo>
                <a:lnTo>
                  <a:pt x="3514040" y="252134"/>
                </a:lnTo>
                <a:lnTo>
                  <a:pt x="3372765" y="252134"/>
                </a:lnTo>
                <a:lnTo>
                  <a:pt x="3232862" y="250117"/>
                </a:lnTo>
                <a:lnTo>
                  <a:pt x="3095702" y="247092"/>
                </a:lnTo>
                <a:lnTo>
                  <a:pt x="2959914" y="244234"/>
                </a:lnTo>
                <a:lnTo>
                  <a:pt x="2826868" y="241040"/>
                </a:lnTo>
                <a:lnTo>
                  <a:pt x="2694509" y="236166"/>
                </a:lnTo>
                <a:lnTo>
                  <a:pt x="2564208" y="230955"/>
                </a:lnTo>
                <a:lnTo>
                  <a:pt x="2436649" y="226249"/>
                </a:lnTo>
                <a:lnTo>
                  <a:pt x="2187703" y="212969"/>
                </a:lnTo>
                <a:lnTo>
                  <a:pt x="1949045" y="198850"/>
                </a:lnTo>
                <a:lnTo>
                  <a:pt x="1719988" y="184058"/>
                </a:lnTo>
                <a:lnTo>
                  <a:pt x="1503275" y="167753"/>
                </a:lnTo>
                <a:lnTo>
                  <a:pt x="1296163" y="150776"/>
                </a:lnTo>
                <a:lnTo>
                  <a:pt x="1104139" y="132455"/>
                </a:lnTo>
                <a:lnTo>
                  <a:pt x="923774" y="114469"/>
                </a:lnTo>
                <a:lnTo>
                  <a:pt x="757810" y="96484"/>
                </a:lnTo>
                <a:lnTo>
                  <a:pt x="605563" y="79507"/>
                </a:lnTo>
                <a:lnTo>
                  <a:pt x="470460" y="63370"/>
                </a:lnTo>
                <a:lnTo>
                  <a:pt x="348388" y="48074"/>
                </a:lnTo>
                <a:lnTo>
                  <a:pt x="245518" y="35299"/>
                </a:lnTo>
                <a:lnTo>
                  <a:pt x="159107" y="23197"/>
                </a:lnTo>
                <a:lnTo>
                  <a:pt x="40463" y="5883"/>
                </a:lnTo>
                <a:lnTo>
                  <a:pt x="1" y="0"/>
                </a:lnTo>
                <a:lnTo>
                  <a:pt x="1" y="905354"/>
                </a:lnTo>
                <a:lnTo>
                  <a:pt x="0" y="905354"/>
                </a:lnTo>
                <a:lnTo>
                  <a:pt x="0" y="6995918"/>
                </a:lnTo>
                <a:lnTo>
                  <a:pt x="6858000" y="6995918"/>
                </a:lnTo>
                <a:lnTo>
                  <a:pt x="6858000" y="1344715"/>
                </a:lnTo>
                <a:close/>
              </a:path>
            </a:pathLst>
          </a:custGeom>
          <a:solidFill>
            <a:srgbClr val="FFFFFF"/>
          </a:solidFill>
          <a:ln>
            <a:noFill/>
          </a:ln>
        </p:spPr>
      </p:sp>
      <p:pic>
        <p:nvPicPr>
          <p:cNvPr id="6" name="Picture 5">
            <a:extLst>
              <a:ext uri="{FF2B5EF4-FFF2-40B4-BE49-F238E27FC236}">
                <a16:creationId xmlns:a16="http://schemas.microsoft.com/office/drawing/2014/main" id="{F7ACAB3B-8594-494B-A011-F88EFCE6DBB8}"/>
              </a:ext>
            </a:extLst>
          </p:cNvPr>
          <p:cNvPicPr/>
          <p:nvPr/>
        </p:nvPicPr>
        <p:blipFill>
          <a:blip r:embed="rId7">
            <a:extLst>
              <a:ext uri="{28A0092B-C50C-407E-A947-70E740481C1C}">
                <a14:useLocalDpi xmlns:a14="http://schemas.microsoft.com/office/drawing/2010/main" val="0"/>
              </a:ext>
            </a:extLst>
          </a:blip>
          <a:stretch>
            <a:fillRect/>
          </a:stretch>
        </p:blipFill>
        <p:spPr bwMode="auto">
          <a:xfrm>
            <a:off x="44251" y="2810807"/>
            <a:ext cx="5002343" cy="2299152"/>
          </a:xfrm>
          <a:prstGeom prst="rect">
            <a:avLst/>
          </a:prstGeom>
          <a:noFill/>
          <a:effectLst/>
        </p:spPr>
      </p:pic>
      <p:sp>
        <p:nvSpPr>
          <p:cNvPr id="25" name="Freeform 27">
            <a:extLst>
              <a:ext uri="{FF2B5EF4-FFF2-40B4-BE49-F238E27FC236}">
                <a16:creationId xmlns:a16="http://schemas.microsoft.com/office/drawing/2014/main" id="{4E4027F0-F0A7-4B5F-8B96-D3389FA28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7235" y="-1"/>
            <a:ext cx="419604" cy="278223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defTabSz="342900">
              <a:buClrTx/>
            </a:pPr>
            <a:endParaRPr lang="en-US" sz="1350" kern="1200">
              <a:solidFill>
                <a:prstClr val="white"/>
              </a:solidFill>
              <a:latin typeface="Century Gothic" panose="020B0502020202020204"/>
              <a:ea typeface="+mn-ea"/>
              <a:cs typeface="+mn-cs"/>
            </a:endParaRPr>
          </a:p>
        </p:txBody>
      </p:sp>
      <p:pic>
        <p:nvPicPr>
          <p:cNvPr id="4" name="Picture 3">
            <a:extLst>
              <a:ext uri="{FF2B5EF4-FFF2-40B4-BE49-F238E27FC236}">
                <a16:creationId xmlns:a16="http://schemas.microsoft.com/office/drawing/2014/main" id="{B716D151-09D7-4672-8BBE-1EF58283FCDB}"/>
              </a:ext>
            </a:extLst>
          </p:cNvPr>
          <p:cNvPicPr/>
          <p:nvPr/>
        </p:nvPicPr>
        <p:blipFill>
          <a:blip r:embed="rId8">
            <a:extLst>
              <a:ext uri="{28A0092B-C50C-407E-A947-70E740481C1C}">
                <a14:useLocalDpi xmlns:a14="http://schemas.microsoft.com/office/drawing/2010/main" val="0"/>
              </a:ext>
            </a:extLst>
          </a:blip>
          <a:stretch>
            <a:fillRect/>
          </a:stretch>
        </p:blipFill>
        <p:spPr bwMode="auto">
          <a:xfrm>
            <a:off x="988609" y="28575"/>
            <a:ext cx="3269720" cy="2609851"/>
          </a:xfrm>
          <a:prstGeom prst="rect">
            <a:avLst/>
          </a:prstGeom>
          <a:noFill/>
          <a:effectLst/>
        </p:spPr>
      </p:pic>
    </p:spTree>
    <p:extLst>
      <p:ext uri="{BB962C8B-B14F-4D97-AF65-F5344CB8AC3E}">
        <p14:creationId xmlns:p14="http://schemas.microsoft.com/office/powerpoint/2010/main" val="1696436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4286C-5354-4F50-AA87-8629545910FB}"/>
              </a:ext>
            </a:extLst>
          </p:cNvPr>
          <p:cNvSpPr>
            <a:spLocks noGrp="1"/>
          </p:cNvSpPr>
          <p:nvPr>
            <p:ph type="title"/>
          </p:nvPr>
        </p:nvSpPr>
        <p:spPr>
          <a:xfrm>
            <a:off x="484584" y="339538"/>
            <a:ext cx="3124185" cy="1050398"/>
          </a:xfrm>
        </p:spPr>
        <p:txBody>
          <a:bodyPr>
            <a:normAutofit/>
          </a:bodyPr>
          <a:lstStyle/>
          <a:p>
            <a:pPr>
              <a:lnSpc>
                <a:spcPct val="90000"/>
              </a:lnSpc>
            </a:pPr>
            <a:r>
              <a:rPr lang="en-US" sz="2175"/>
              <a:t>COVID-19 – Impact on 2019-2020 Season</a:t>
            </a:r>
          </a:p>
        </p:txBody>
      </p:sp>
      <p:sp>
        <p:nvSpPr>
          <p:cNvPr id="17" name="Freeform: Shape 10">
            <a:extLst>
              <a:ext uri="{FF2B5EF4-FFF2-40B4-BE49-F238E27FC236}">
                <a16:creationId xmlns:a16="http://schemas.microsoft.com/office/drawing/2014/main" id="{7D9681AB-65CF-47E9-9FA3-7B05D6349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53115" y="-47700"/>
            <a:ext cx="5143501" cy="52389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18" name="Freeform 23">
            <a:extLst>
              <a:ext uri="{FF2B5EF4-FFF2-40B4-BE49-F238E27FC236}">
                <a16:creationId xmlns:a16="http://schemas.microsoft.com/office/drawing/2014/main" id="{8FCA736E-BDE3-4D4D-8D87-E9AE7925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5515" y="-1"/>
            <a:ext cx="419604" cy="278223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defTabSz="342900">
              <a:buClrTx/>
            </a:pPr>
            <a:endParaRPr lang="en-US" sz="1350" kern="1200">
              <a:solidFill>
                <a:prstClr val="white"/>
              </a:solidFill>
              <a:latin typeface="Century Gothic" panose="020B0502020202020204"/>
              <a:ea typeface="+mn-ea"/>
              <a:cs typeface="+mn-cs"/>
            </a:endParaRPr>
          </a:p>
        </p:txBody>
      </p:sp>
      <p:sp>
        <p:nvSpPr>
          <p:cNvPr id="19" name="Rectangle 14">
            <a:extLst>
              <a:ext uri="{FF2B5EF4-FFF2-40B4-BE49-F238E27FC236}">
                <a16:creationId xmlns:a16="http://schemas.microsoft.com/office/drawing/2014/main" id="{129AA25D-1E7A-4074-BF68-D55A83B81B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5B68A340-B3A3-4867-8BF4-16F28B1CA639}"/>
              </a:ext>
            </a:extLst>
          </p:cNvPr>
          <p:cNvSpPr>
            <a:spLocks noGrp="1"/>
          </p:cNvSpPr>
          <p:nvPr>
            <p:ph idx="1"/>
          </p:nvPr>
        </p:nvSpPr>
        <p:spPr>
          <a:xfrm>
            <a:off x="347838" y="1318972"/>
            <a:ext cx="2545135" cy="1589384"/>
          </a:xfrm>
        </p:spPr>
        <p:txBody>
          <a:bodyPr>
            <a:normAutofit fontScale="92500" lnSpcReduction="10000"/>
          </a:bodyPr>
          <a:lstStyle/>
          <a:p>
            <a:pPr marL="0" indent="0">
              <a:lnSpc>
                <a:spcPct val="90000"/>
              </a:lnSpc>
              <a:buNone/>
            </a:pPr>
            <a:r>
              <a:rPr lang="en-US" sz="1800" dirty="0"/>
              <a:t>Closures of non-essential businesses and a statewide stay-at-home order lead to a potential drop in influenza hospitalizations</a:t>
            </a:r>
          </a:p>
          <a:p>
            <a:pPr marL="0" indent="0">
              <a:lnSpc>
                <a:spcPct val="90000"/>
              </a:lnSpc>
              <a:buNone/>
            </a:pPr>
            <a:endParaRPr lang="en-US" sz="1800" dirty="0"/>
          </a:p>
        </p:txBody>
      </p:sp>
      <p:sp>
        <p:nvSpPr>
          <p:cNvPr id="7" name="TextBox 6">
            <a:extLst>
              <a:ext uri="{FF2B5EF4-FFF2-40B4-BE49-F238E27FC236}">
                <a16:creationId xmlns:a16="http://schemas.microsoft.com/office/drawing/2014/main" id="{9554884C-A049-4AE7-B7F3-CC13DA7C4179}"/>
              </a:ext>
            </a:extLst>
          </p:cNvPr>
          <p:cNvSpPr txBox="1"/>
          <p:nvPr/>
        </p:nvSpPr>
        <p:spPr>
          <a:xfrm>
            <a:off x="347838" y="3100779"/>
            <a:ext cx="2623588" cy="1869743"/>
          </a:xfrm>
          <a:prstGeom prst="rect">
            <a:avLst/>
          </a:prstGeom>
          <a:noFill/>
        </p:spPr>
        <p:txBody>
          <a:bodyPr wrap="square" rtlCol="0">
            <a:spAutoFit/>
          </a:bodyPr>
          <a:lstStyle/>
          <a:p>
            <a:pPr defTabSz="342900">
              <a:buClrTx/>
            </a:pPr>
            <a:r>
              <a:rPr lang="en-US" sz="1650" kern="1200" dirty="0">
                <a:solidFill>
                  <a:prstClr val="white"/>
                </a:solidFill>
                <a:latin typeface="Century Gothic" panose="020B0502020202020204"/>
                <a:ea typeface="+mn-ea"/>
                <a:cs typeface="+mn-cs"/>
              </a:rPr>
              <a:t>Workforce needs for COVID-19 response, influenza reporting may have been delayed or incomplete (local</a:t>
            </a:r>
            <a:r>
              <a:rPr lang="en-US" sz="1650" kern="1200">
                <a:solidFill>
                  <a:prstClr val="white"/>
                </a:solidFill>
                <a:latin typeface="Century Gothic" panose="020B0502020202020204"/>
                <a:ea typeface="+mn-ea"/>
                <a:cs typeface="+mn-cs"/>
              </a:rPr>
              <a:t>, state</a:t>
            </a:r>
            <a:r>
              <a:rPr lang="en-US" sz="1650" kern="1200" dirty="0">
                <a:solidFill>
                  <a:prstClr val="white"/>
                </a:solidFill>
                <a:latin typeface="Century Gothic" panose="020B0502020202020204"/>
                <a:ea typeface="+mn-ea"/>
                <a:cs typeface="+mn-cs"/>
              </a:rPr>
              <a:t>, and federal)</a:t>
            </a:r>
          </a:p>
          <a:p>
            <a:pPr defTabSz="342900">
              <a:buClrTx/>
            </a:pPr>
            <a:endParaRPr lang="en-US" sz="1650" b="1" kern="1200" dirty="0">
              <a:solidFill>
                <a:prstClr val="white"/>
              </a:solidFill>
              <a:latin typeface="Century Gothic" panose="020B0502020202020204"/>
              <a:ea typeface="+mn-ea"/>
              <a:cs typeface="+mn-cs"/>
            </a:endParaRPr>
          </a:p>
        </p:txBody>
      </p:sp>
      <p:sp>
        <p:nvSpPr>
          <p:cNvPr id="8" name="Arrow: Right 7">
            <a:extLst>
              <a:ext uri="{FF2B5EF4-FFF2-40B4-BE49-F238E27FC236}">
                <a16:creationId xmlns:a16="http://schemas.microsoft.com/office/drawing/2014/main" id="{24C2B91F-9199-4A5A-A17B-82138C8D8495}"/>
              </a:ext>
            </a:extLst>
          </p:cNvPr>
          <p:cNvSpPr/>
          <p:nvPr/>
        </p:nvSpPr>
        <p:spPr>
          <a:xfrm>
            <a:off x="2971425" y="1868214"/>
            <a:ext cx="774090" cy="244365"/>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n-US" sz="1350" kern="1200">
              <a:solidFill>
                <a:prstClr val="white"/>
              </a:solidFill>
              <a:latin typeface="Century Gothic" panose="020B0502020202020204"/>
            </a:endParaRPr>
          </a:p>
        </p:txBody>
      </p:sp>
      <p:pic>
        <p:nvPicPr>
          <p:cNvPr id="4" name="Picture 3">
            <a:extLst>
              <a:ext uri="{FF2B5EF4-FFF2-40B4-BE49-F238E27FC236}">
                <a16:creationId xmlns:a16="http://schemas.microsoft.com/office/drawing/2014/main" id="{5096E267-2D6D-4472-92C9-DCEEF5F66B83}"/>
              </a:ext>
            </a:extLst>
          </p:cNvPr>
          <p:cNvPicPr>
            <a:picLocks noChangeAspect="1"/>
          </p:cNvPicPr>
          <p:nvPr/>
        </p:nvPicPr>
        <p:blipFill>
          <a:blip r:embed="rId3"/>
          <a:stretch>
            <a:fillRect/>
          </a:stretch>
        </p:blipFill>
        <p:spPr>
          <a:xfrm>
            <a:off x="4147502" y="439807"/>
            <a:ext cx="4978881" cy="1900858"/>
          </a:xfrm>
          <a:prstGeom prst="rect">
            <a:avLst/>
          </a:prstGeom>
        </p:spPr>
      </p:pic>
      <p:pic>
        <p:nvPicPr>
          <p:cNvPr id="9" name="Picture 8">
            <a:extLst>
              <a:ext uri="{FF2B5EF4-FFF2-40B4-BE49-F238E27FC236}">
                <a16:creationId xmlns:a16="http://schemas.microsoft.com/office/drawing/2014/main" id="{B5DF3FD7-C4CB-447C-8B80-E2D4BF1017D6}"/>
              </a:ext>
            </a:extLst>
          </p:cNvPr>
          <p:cNvPicPr>
            <a:picLocks noChangeAspect="1"/>
          </p:cNvPicPr>
          <p:nvPr/>
        </p:nvPicPr>
        <p:blipFill>
          <a:blip r:embed="rId4"/>
          <a:stretch>
            <a:fillRect/>
          </a:stretch>
        </p:blipFill>
        <p:spPr>
          <a:xfrm>
            <a:off x="4147502" y="2400301"/>
            <a:ext cx="4978881" cy="2018024"/>
          </a:xfrm>
          <a:prstGeom prst="rect">
            <a:avLst/>
          </a:prstGeom>
        </p:spPr>
      </p:pic>
    </p:spTree>
    <p:extLst>
      <p:ext uri="{BB962C8B-B14F-4D97-AF65-F5344CB8AC3E}">
        <p14:creationId xmlns:p14="http://schemas.microsoft.com/office/powerpoint/2010/main" val="452178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C9880-405E-445D-80A3-92419A4FFCD6}"/>
              </a:ext>
            </a:extLst>
          </p:cNvPr>
          <p:cNvSpPr>
            <a:spLocks noGrp="1"/>
          </p:cNvSpPr>
          <p:nvPr>
            <p:ph type="title"/>
          </p:nvPr>
        </p:nvSpPr>
        <p:spPr>
          <a:xfrm>
            <a:off x="484584" y="89452"/>
            <a:ext cx="7053542" cy="540074"/>
          </a:xfrm>
        </p:spPr>
        <p:txBody>
          <a:bodyPr/>
          <a:lstStyle/>
          <a:p>
            <a:r>
              <a:rPr lang="en-US" dirty="0"/>
              <a:t>Looking Ahead - Improvements</a:t>
            </a:r>
          </a:p>
        </p:txBody>
      </p:sp>
      <p:sp>
        <p:nvSpPr>
          <p:cNvPr id="3" name="Content Placeholder 2">
            <a:extLst>
              <a:ext uri="{FF2B5EF4-FFF2-40B4-BE49-F238E27FC236}">
                <a16:creationId xmlns:a16="http://schemas.microsoft.com/office/drawing/2014/main" id="{8975D16A-CC05-4BC5-8981-93AF47383C1E}"/>
              </a:ext>
            </a:extLst>
          </p:cNvPr>
          <p:cNvSpPr>
            <a:spLocks noGrp="1"/>
          </p:cNvSpPr>
          <p:nvPr>
            <p:ph idx="1"/>
          </p:nvPr>
        </p:nvSpPr>
        <p:spPr>
          <a:xfrm>
            <a:off x="551672" y="954155"/>
            <a:ext cx="8289185" cy="3935896"/>
          </a:xfrm>
        </p:spPr>
        <p:txBody>
          <a:bodyPr>
            <a:normAutofit fontScale="92500" lnSpcReduction="20000"/>
          </a:bodyPr>
          <a:lstStyle/>
          <a:p>
            <a:r>
              <a:rPr lang="en-US" sz="1800" dirty="0"/>
              <a:t>Increase sentinel site participation</a:t>
            </a:r>
          </a:p>
          <a:p>
            <a:pPr lvl="1">
              <a:buFont typeface="Wingdings" panose="05000000000000000000" pitchFamily="2" charset="2"/>
              <a:buChar char="§"/>
            </a:pPr>
            <a:r>
              <a:rPr lang="en-US" sz="1500" dirty="0"/>
              <a:t>If any facility or provider would like to join, please email me at </a:t>
            </a:r>
            <a:r>
              <a:rPr lang="en-US" sz="1500" b="1" dirty="0">
                <a:hlinkClick r:id="rId2"/>
              </a:rPr>
              <a:t>mwegener@health.nv.gov</a:t>
            </a:r>
            <a:r>
              <a:rPr lang="en-US" sz="1500" b="1" dirty="0"/>
              <a:t> </a:t>
            </a:r>
            <a:r>
              <a:rPr lang="en-US" sz="1500" dirty="0"/>
              <a:t>	</a:t>
            </a:r>
          </a:p>
          <a:p>
            <a:pPr marL="342900" lvl="1" indent="0">
              <a:buNone/>
            </a:pPr>
            <a:endParaRPr lang="en-US" sz="1500" dirty="0"/>
          </a:p>
          <a:p>
            <a:r>
              <a:rPr lang="en-US" sz="1800" dirty="0"/>
              <a:t>CSTE influenza conference - Increase subtyping at state labs</a:t>
            </a:r>
          </a:p>
          <a:p>
            <a:pPr lvl="1">
              <a:buFont typeface="Wingdings" panose="05000000000000000000" pitchFamily="2" charset="2"/>
              <a:buChar char="§"/>
            </a:pPr>
            <a:r>
              <a:rPr lang="en-US" sz="1650" dirty="0"/>
              <a:t>Enhance virologic surveillance</a:t>
            </a:r>
          </a:p>
          <a:p>
            <a:pPr lvl="1">
              <a:buFont typeface="Wingdings" panose="05000000000000000000" pitchFamily="2" charset="2"/>
              <a:buChar char="§"/>
            </a:pPr>
            <a:r>
              <a:rPr lang="en-US" sz="1650" dirty="0"/>
              <a:t>Assess data at geographical level (state and nationally)</a:t>
            </a:r>
          </a:p>
          <a:p>
            <a:endParaRPr lang="en-US" sz="1800" dirty="0"/>
          </a:p>
          <a:p>
            <a:r>
              <a:rPr lang="en-US" sz="1800" dirty="0"/>
              <a:t>Improved integration of reporting systems </a:t>
            </a:r>
          </a:p>
          <a:p>
            <a:pPr lvl="1">
              <a:buFont typeface="Wingdings" panose="05000000000000000000" pitchFamily="2" charset="2"/>
              <a:buChar char="§"/>
            </a:pPr>
            <a:r>
              <a:rPr lang="en-US" sz="1650" dirty="0" err="1"/>
              <a:t>ILINet</a:t>
            </a:r>
            <a:endParaRPr lang="en-US" sz="1650" dirty="0"/>
          </a:p>
          <a:p>
            <a:pPr lvl="1">
              <a:buFont typeface="Wingdings" panose="05000000000000000000" pitchFamily="2" charset="2"/>
              <a:buChar char="§"/>
            </a:pPr>
            <a:r>
              <a:rPr lang="en-US" sz="1650" dirty="0"/>
              <a:t>ESSENCE</a:t>
            </a:r>
          </a:p>
          <a:p>
            <a:pPr lvl="1">
              <a:buFont typeface="Wingdings" panose="05000000000000000000" pitchFamily="2" charset="2"/>
              <a:buChar char="§"/>
            </a:pPr>
            <a:r>
              <a:rPr lang="en-US" sz="1650" dirty="0"/>
              <a:t>LHA data</a:t>
            </a:r>
          </a:p>
          <a:p>
            <a:pPr lvl="1">
              <a:buFont typeface="Wingdings" panose="05000000000000000000" pitchFamily="2" charset="2"/>
              <a:buChar char="§"/>
            </a:pPr>
            <a:r>
              <a:rPr lang="en-US" sz="1650" dirty="0"/>
              <a:t>CDC updates</a:t>
            </a:r>
          </a:p>
        </p:txBody>
      </p:sp>
    </p:spTree>
    <p:extLst>
      <p:ext uri="{BB962C8B-B14F-4D97-AF65-F5344CB8AC3E}">
        <p14:creationId xmlns:p14="http://schemas.microsoft.com/office/powerpoint/2010/main" val="2972094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73CF0-71A1-43E1-824F-A07920842FEF}"/>
              </a:ext>
            </a:extLst>
          </p:cNvPr>
          <p:cNvSpPr>
            <a:spLocks noGrp="1"/>
          </p:cNvSpPr>
          <p:nvPr>
            <p:ph type="title"/>
          </p:nvPr>
        </p:nvSpPr>
        <p:spPr>
          <a:xfrm>
            <a:off x="223632" y="95173"/>
            <a:ext cx="7536345" cy="612167"/>
          </a:xfrm>
        </p:spPr>
        <p:txBody>
          <a:bodyPr/>
          <a:lstStyle/>
          <a:p>
            <a:r>
              <a:rPr lang="en-US" dirty="0"/>
              <a:t>Looking ahead – 2020-2021 Flu season</a:t>
            </a:r>
          </a:p>
        </p:txBody>
      </p:sp>
      <p:sp>
        <p:nvSpPr>
          <p:cNvPr id="3" name="Content Placeholder 2">
            <a:extLst>
              <a:ext uri="{FF2B5EF4-FFF2-40B4-BE49-F238E27FC236}">
                <a16:creationId xmlns:a16="http://schemas.microsoft.com/office/drawing/2014/main" id="{5D5A6A78-8CC7-44BE-B106-5F94CD0A1033}"/>
              </a:ext>
            </a:extLst>
          </p:cNvPr>
          <p:cNvSpPr>
            <a:spLocks noGrp="1"/>
          </p:cNvSpPr>
          <p:nvPr>
            <p:ph idx="1"/>
          </p:nvPr>
        </p:nvSpPr>
        <p:spPr>
          <a:xfrm>
            <a:off x="223632" y="707339"/>
            <a:ext cx="8788675" cy="4340988"/>
          </a:xfrm>
        </p:spPr>
        <p:txBody>
          <a:bodyPr>
            <a:normAutofit fontScale="92500" lnSpcReduction="10000"/>
          </a:bodyPr>
          <a:lstStyle/>
          <a:p>
            <a:r>
              <a:rPr lang="en-US" dirty="0"/>
              <a:t>COVID and flu season</a:t>
            </a:r>
          </a:p>
          <a:p>
            <a:pPr lvl="1">
              <a:buFont typeface="Arial" panose="020B0604020202020204" pitchFamily="34" charset="0"/>
              <a:buChar char="•"/>
            </a:pPr>
            <a:r>
              <a:rPr lang="en-US" dirty="0"/>
              <a:t>Testing measures to differentiate both</a:t>
            </a:r>
          </a:p>
          <a:p>
            <a:pPr lvl="1">
              <a:buFont typeface="Arial" panose="020B0604020202020204" pitchFamily="34" charset="0"/>
              <a:buChar char="•"/>
            </a:pPr>
            <a:r>
              <a:rPr lang="en-US" dirty="0"/>
              <a:t>Coinfection impact unknown – flu vaccination more important than ever</a:t>
            </a:r>
          </a:p>
          <a:p>
            <a:pPr lvl="1">
              <a:buFont typeface="Arial" panose="020B0604020202020204" pitchFamily="34" charset="0"/>
              <a:buChar char="•"/>
            </a:pPr>
            <a:r>
              <a:rPr lang="en-US" dirty="0"/>
              <a:t>Cautious optimism</a:t>
            </a:r>
          </a:p>
          <a:p>
            <a:pPr lvl="2">
              <a:buFont typeface="Wingdings" panose="05000000000000000000" pitchFamily="2" charset="2"/>
              <a:buChar char="§"/>
            </a:pPr>
            <a:r>
              <a:rPr lang="en-US" dirty="0"/>
              <a:t>Southern hemisphere experienced a very mild flu season</a:t>
            </a:r>
          </a:p>
          <a:p>
            <a:pPr lvl="2">
              <a:buFont typeface="Wingdings" panose="05000000000000000000" pitchFamily="2" charset="2"/>
              <a:buChar char="§"/>
            </a:pPr>
            <a:r>
              <a:rPr lang="en-US" dirty="0"/>
              <a:t>Previous slides showing decreases in ILI and medical visits</a:t>
            </a:r>
          </a:p>
          <a:p>
            <a:r>
              <a:rPr lang="en-US" dirty="0"/>
              <a:t>Vaccine recommendations	</a:t>
            </a:r>
          </a:p>
          <a:p>
            <a:pPr lvl="1">
              <a:buFont typeface="Arial" panose="020B0604020202020204" pitchFamily="34" charset="0"/>
              <a:buChar char="•"/>
            </a:pPr>
            <a:r>
              <a:rPr lang="en-US" dirty="0"/>
              <a:t>No changes in CDC’s recommendations for timing of flu vaccine</a:t>
            </a:r>
          </a:p>
          <a:p>
            <a:pPr lvl="2">
              <a:buFont typeface="Wingdings" panose="05000000000000000000" pitchFamily="2" charset="2"/>
              <a:buChar char="§"/>
            </a:pPr>
            <a:r>
              <a:rPr lang="en-US" dirty="0"/>
              <a:t>September or October and possibly into January or February</a:t>
            </a:r>
          </a:p>
          <a:p>
            <a:pPr lvl="1">
              <a:buFont typeface="Arial" panose="020B0604020202020204" pitchFamily="34" charset="0"/>
              <a:buChar char="•"/>
            </a:pPr>
            <a:r>
              <a:rPr lang="en-US" dirty="0"/>
              <a:t>Vaccination sites may need to change based on COVID precautions	</a:t>
            </a:r>
          </a:p>
          <a:p>
            <a:r>
              <a:rPr lang="en-US" dirty="0"/>
              <a:t>What the 2020-2021 season will look like based on upcoming vaccines</a:t>
            </a:r>
          </a:p>
          <a:p>
            <a:pPr lvl="1">
              <a:buFont typeface="Arial" panose="020B0604020202020204" pitchFamily="34" charset="0"/>
              <a:buChar char="•"/>
            </a:pPr>
            <a:r>
              <a:rPr lang="en-US" sz="1500" dirty="0"/>
              <a:t>Influenza A-H1N1 </a:t>
            </a:r>
            <a:r>
              <a:rPr lang="en-US" sz="825" dirty="0"/>
              <a:t>(A/Guangdong-</a:t>
            </a:r>
            <a:r>
              <a:rPr lang="en-US" sz="825" dirty="0" err="1"/>
              <a:t>Maonan</a:t>
            </a:r>
            <a:r>
              <a:rPr lang="en-US" sz="825" dirty="0"/>
              <a:t>/SWL1536/2019 (H1N1)pdm09-like virus (updated))</a:t>
            </a:r>
          </a:p>
          <a:p>
            <a:pPr lvl="1">
              <a:buFont typeface="Arial" panose="020B0604020202020204" pitchFamily="34" charset="0"/>
              <a:buChar char="•"/>
            </a:pPr>
            <a:r>
              <a:rPr lang="en-US" sz="1500" dirty="0"/>
              <a:t>Influenza A-H3N2 </a:t>
            </a:r>
            <a:r>
              <a:rPr lang="en-US" sz="900" dirty="0"/>
              <a:t>(A/Hong Kong/2671/2019 (H3N2)-like virus (updated))</a:t>
            </a:r>
          </a:p>
          <a:p>
            <a:pPr lvl="1">
              <a:buFont typeface="Arial" panose="020B0604020202020204" pitchFamily="34" charset="0"/>
              <a:buChar char="•"/>
            </a:pPr>
            <a:r>
              <a:rPr lang="en-US" sz="1500" dirty="0"/>
              <a:t>Influenza B-Victoria </a:t>
            </a:r>
            <a:r>
              <a:rPr lang="en-US" sz="900" dirty="0"/>
              <a:t>(B/Washington/02/2019 (B/Victoria lineage)-like virus (updated))</a:t>
            </a:r>
            <a:endParaRPr lang="en-US" sz="1500" dirty="0"/>
          </a:p>
          <a:p>
            <a:pPr lvl="1">
              <a:buFont typeface="Arial" panose="020B0604020202020204" pitchFamily="34" charset="0"/>
              <a:buChar char="•"/>
            </a:pPr>
            <a:r>
              <a:rPr lang="en-US" sz="1500" dirty="0"/>
              <a:t>Influenza B-Yamagata </a:t>
            </a:r>
            <a:r>
              <a:rPr lang="en-US" sz="900" dirty="0"/>
              <a:t>(B/Phuket/3073/2013-like (Yamagata lineage))</a:t>
            </a:r>
          </a:p>
        </p:txBody>
      </p:sp>
    </p:spTree>
    <p:extLst>
      <p:ext uri="{BB962C8B-B14F-4D97-AF65-F5344CB8AC3E}">
        <p14:creationId xmlns:p14="http://schemas.microsoft.com/office/powerpoint/2010/main" val="2765863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55DAC-A627-43F2-A67C-66F247DE55A8}"/>
              </a:ext>
            </a:extLst>
          </p:cNvPr>
          <p:cNvSpPr>
            <a:spLocks noGrp="1"/>
          </p:cNvSpPr>
          <p:nvPr>
            <p:ph type="title"/>
          </p:nvPr>
        </p:nvSpPr>
        <p:spPr/>
        <p:txBody>
          <a:bodyPr/>
          <a:lstStyle/>
          <a:p>
            <a:r>
              <a:rPr lang="en-US" dirty="0"/>
              <a:t>Acknowledgements</a:t>
            </a:r>
          </a:p>
        </p:txBody>
      </p:sp>
      <p:sp>
        <p:nvSpPr>
          <p:cNvPr id="5" name="Content Placeholder 2">
            <a:extLst>
              <a:ext uri="{FF2B5EF4-FFF2-40B4-BE49-F238E27FC236}">
                <a16:creationId xmlns:a16="http://schemas.microsoft.com/office/drawing/2014/main" id="{C5D497C9-AC89-4980-891A-B66EC184042A}"/>
              </a:ext>
            </a:extLst>
          </p:cNvPr>
          <p:cNvSpPr txBox="1">
            <a:spLocks/>
          </p:cNvSpPr>
          <p:nvPr/>
        </p:nvSpPr>
        <p:spPr>
          <a:xfrm>
            <a:off x="855861" y="1056290"/>
            <a:ext cx="6709906" cy="3796490"/>
          </a:xfrm>
          <a:prstGeom prst="rect">
            <a:avLst/>
          </a:prstGeom>
        </p:spPr>
        <p:txBody>
          <a:bodyPr vert="horz" lIns="68580" tIns="34290" rIns="68580" bIns="34290" rtlCol="0">
            <a:normAutofit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257175" indent="-257175" defTabSz="342900">
              <a:lnSpc>
                <a:spcPct val="200000"/>
              </a:lnSpc>
              <a:spcBef>
                <a:spcPts val="750"/>
              </a:spcBef>
              <a:buClr>
                <a:srgbClr val="1E5155">
                  <a:lumMod val="40000"/>
                  <a:lumOff val="60000"/>
                </a:srgbClr>
              </a:buClr>
            </a:pPr>
            <a:r>
              <a:rPr lang="en-US" sz="1800" dirty="0">
                <a:solidFill>
                  <a:prstClr val="white"/>
                </a:solidFill>
                <a:latin typeface="Century Gothic" panose="020B0502020202020204"/>
              </a:rPr>
              <a:t>Sentinel providers</a:t>
            </a:r>
          </a:p>
          <a:p>
            <a:pPr marL="257175" indent="-257175" defTabSz="342900">
              <a:lnSpc>
                <a:spcPct val="200000"/>
              </a:lnSpc>
              <a:spcBef>
                <a:spcPts val="750"/>
              </a:spcBef>
              <a:buClr>
                <a:srgbClr val="1E5155">
                  <a:lumMod val="40000"/>
                  <a:lumOff val="60000"/>
                </a:srgbClr>
              </a:buClr>
            </a:pPr>
            <a:r>
              <a:rPr lang="en-US" sz="1800" dirty="0">
                <a:solidFill>
                  <a:prstClr val="white"/>
                </a:solidFill>
                <a:latin typeface="Century Gothic" panose="020B0502020202020204"/>
              </a:rPr>
              <a:t>Syndromic surveillance providers</a:t>
            </a:r>
          </a:p>
          <a:p>
            <a:pPr marL="257175" indent="-257175" defTabSz="342900">
              <a:lnSpc>
                <a:spcPct val="200000"/>
              </a:lnSpc>
              <a:spcBef>
                <a:spcPts val="750"/>
              </a:spcBef>
              <a:buClr>
                <a:srgbClr val="1E5155">
                  <a:lumMod val="40000"/>
                  <a:lumOff val="60000"/>
                </a:srgbClr>
              </a:buClr>
            </a:pPr>
            <a:r>
              <a:rPr lang="en-US" sz="1800" dirty="0">
                <a:solidFill>
                  <a:prstClr val="white"/>
                </a:solidFill>
                <a:latin typeface="Century Gothic" panose="020B0502020202020204"/>
              </a:rPr>
              <a:t>Local Health Authorities</a:t>
            </a:r>
          </a:p>
          <a:p>
            <a:pPr marL="257175" indent="-257175" defTabSz="342900">
              <a:lnSpc>
                <a:spcPct val="200000"/>
              </a:lnSpc>
              <a:spcBef>
                <a:spcPts val="750"/>
              </a:spcBef>
              <a:buClr>
                <a:srgbClr val="1E5155">
                  <a:lumMod val="40000"/>
                  <a:lumOff val="60000"/>
                </a:srgbClr>
              </a:buClr>
            </a:pPr>
            <a:r>
              <a:rPr lang="en-US" sz="1800" dirty="0">
                <a:solidFill>
                  <a:prstClr val="white"/>
                </a:solidFill>
                <a:latin typeface="Century Gothic" panose="020B0502020202020204"/>
              </a:rPr>
              <a:t>Immunization Programs</a:t>
            </a:r>
          </a:p>
          <a:p>
            <a:pPr marL="257175" indent="-257175" defTabSz="342900">
              <a:lnSpc>
                <a:spcPct val="200000"/>
              </a:lnSpc>
              <a:spcBef>
                <a:spcPts val="750"/>
              </a:spcBef>
              <a:buClr>
                <a:srgbClr val="1E5155">
                  <a:lumMod val="40000"/>
                  <a:lumOff val="60000"/>
                </a:srgbClr>
              </a:buClr>
            </a:pPr>
            <a:r>
              <a:rPr lang="en-US" sz="1800" dirty="0">
                <a:solidFill>
                  <a:prstClr val="white"/>
                </a:solidFill>
                <a:latin typeface="Century Gothic" panose="020B0502020202020204"/>
              </a:rPr>
              <a:t>Laboratory partners</a:t>
            </a:r>
          </a:p>
          <a:p>
            <a:pPr marL="257175" indent="-257175" defTabSz="342900">
              <a:lnSpc>
                <a:spcPct val="200000"/>
              </a:lnSpc>
              <a:spcBef>
                <a:spcPts val="750"/>
              </a:spcBef>
              <a:buClr>
                <a:srgbClr val="1E5155">
                  <a:lumMod val="40000"/>
                  <a:lumOff val="60000"/>
                </a:srgbClr>
              </a:buClr>
            </a:pPr>
            <a:r>
              <a:rPr lang="en-US" sz="1800" dirty="0">
                <a:solidFill>
                  <a:prstClr val="white"/>
                </a:solidFill>
                <a:latin typeface="Century Gothic" panose="020B0502020202020204"/>
              </a:rPr>
              <a:t>All Nevada Health facility staff and providers</a:t>
            </a:r>
          </a:p>
          <a:p>
            <a:pPr marL="257175" indent="-257175" defTabSz="342900">
              <a:lnSpc>
                <a:spcPct val="200000"/>
              </a:lnSpc>
              <a:spcBef>
                <a:spcPts val="750"/>
              </a:spcBef>
              <a:buClr>
                <a:srgbClr val="1E5155">
                  <a:lumMod val="40000"/>
                  <a:lumOff val="60000"/>
                </a:srgbClr>
              </a:buClr>
            </a:pPr>
            <a:endParaRPr lang="en-US" sz="1800" dirty="0">
              <a:solidFill>
                <a:prstClr val="white"/>
              </a:solidFill>
              <a:latin typeface="Century Gothic" panose="020B0502020202020204"/>
            </a:endParaRPr>
          </a:p>
        </p:txBody>
      </p:sp>
    </p:spTree>
    <p:extLst>
      <p:ext uri="{BB962C8B-B14F-4D97-AF65-F5344CB8AC3E}">
        <p14:creationId xmlns:p14="http://schemas.microsoft.com/office/powerpoint/2010/main" val="2111242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2"/>
          <p:cNvSpPr txBox="1">
            <a:spLocks noGrp="1"/>
          </p:cNvSpPr>
          <p:nvPr>
            <p:ph type="ctrTitle"/>
          </p:nvPr>
        </p:nvSpPr>
        <p:spPr>
          <a:xfrm>
            <a:off x="3609975" y="1394700"/>
            <a:ext cx="4824000" cy="2164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latin typeface="Fjalla One"/>
                <a:ea typeface="Fjalla One"/>
                <a:cs typeface="Fjalla One"/>
                <a:sym typeface="Fjalla One"/>
              </a:rPr>
              <a:t>Pam Forest, </a:t>
            </a:r>
            <a:endParaRPr>
              <a:latin typeface="Fjalla One"/>
              <a:ea typeface="Fjalla One"/>
              <a:cs typeface="Fjalla One"/>
              <a:sym typeface="Fjalla One"/>
            </a:endParaRPr>
          </a:p>
          <a:p>
            <a:pPr marL="0" lvl="0" indent="0" algn="r" rtl="0">
              <a:spcBef>
                <a:spcPts val="0"/>
              </a:spcBef>
              <a:spcAft>
                <a:spcPts val="0"/>
              </a:spcAft>
              <a:buNone/>
            </a:pPr>
            <a:r>
              <a:rPr lang="en">
                <a:latin typeface="Fjalla One"/>
                <a:ea typeface="Fjalla One"/>
                <a:cs typeface="Fjalla One"/>
                <a:sym typeface="Fjalla One"/>
              </a:rPr>
              <a:t>MD</a:t>
            </a:r>
            <a:endParaRPr>
              <a:latin typeface="Fjalla One"/>
              <a:ea typeface="Fjalla One"/>
              <a:cs typeface="Fjalla One"/>
              <a:sym typeface="Fjalla One"/>
            </a:endParaRPr>
          </a:p>
        </p:txBody>
      </p:sp>
      <p:sp>
        <p:nvSpPr>
          <p:cNvPr id="233" name="Google Shape;233;p32"/>
          <p:cNvSpPr txBox="1">
            <a:spLocks noGrp="1"/>
          </p:cNvSpPr>
          <p:nvPr>
            <p:ph type="subTitle" idx="1"/>
          </p:nvPr>
        </p:nvSpPr>
        <p:spPr>
          <a:xfrm>
            <a:off x="4488675" y="3297725"/>
            <a:ext cx="3945300" cy="417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latin typeface="Questrial"/>
                <a:ea typeface="Questrial"/>
                <a:cs typeface="Questrial"/>
                <a:sym typeface="Questrial"/>
              </a:rPr>
              <a:t>Provider Quality Assurance Manager,</a:t>
            </a:r>
            <a:endParaRPr>
              <a:latin typeface="Questrial"/>
              <a:ea typeface="Questrial"/>
              <a:cs typeface="Questrial"/>
              <a:sym typeface="Questrial"/>
            </a:endParaRPr>
          </a:p>
          <a:p>
            <a:pPr marL="0" lvl="0" indent="0" algn="r" rtl="0">
              <a:spcBef>
                <a:spcPts val="0"/>
              </a:spcBef>
              <a:spcAft>
                <a:spcPts val="0"/>
              </a:spcAft>
              <a:buNone/>
            </a:pPr>
            <a:r>
              <a:rPr lang="en">
                <a:latin typeface="Questrial"/>
                <a:ea typeface="Questrial"/>
                <a:cs typeface="Questrial"/>
                <a:sym typeface="Questrial"/>
              </a:rPr>
              <a:t>Nevada State Immunization Program</a:t>
            </a:r>
            <a:endParaRPr>
              <a:latin typeface="Questrial"/>
              <a:ea typeface="Questrial"/>
              <a:cs typeface="Questrial"/>
              <a:sym typeface="Questrial"/>
            </a:endParaRPr>
          </a:p>
        </p:txBody>
      </p:sp>
      <p:pic>
        <p:nvPicPr>
          <p:cNvPr id="234" name="Google Shape;234;p32"/>
          <p:cNvPicPr preferRelativeResize="0"/>
          <p:nvPr/>
        </p:nvPicPr>
        <p:blipFill>
          <a:blip r:embed="rId3">
            <a:alphaModFix/>
          </a:blip>
          <a:stretch>
            <a:fillRect/>
          </a:stretch>
        </p:blipFill>
        <p:spPr>
          <a:xfrm>
            <a:off x="1072150" y="605202"/>
            <a:ext cx="2712950" cy="3933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9"/>
          <p:cNvSpPr txBox="1">
            <a:spLocks noGrp="1"/>
          </p:cNvSpPr>
          <p:nvPr>
            <p:ph type="title"/>
          </p:nvPr>
        </p:nvSpPr>
        <p:spPr>
          <a:xfrm>
            <a:off x="710250" y="762948"/>
            <a:ext cx="7723500"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100"/>
              <a:t>HOUSEKEEPING ITEMS</a:t>
            </a:r>
            <a:endParaRPr sz="3100"/>
          </a:p>
        </p:txBody>
      </p:sp>
      <p:grpSp>
        <p:nvGrpSpPr>
          <p:cNvPr id="157" name="Google Shape;157;p29"/>
          <p:cNvGrpSpPr/>
          <p:nvPr/>
        </p:nvGrpSpPr>
        <p:grpSpPr>
          <a:xfrm>
            <a:off x="1276687" y="1664787"/>
            <a:ext cx="6590600" cy="720117"/>
            <a:chOff x="1276687" y="1664787"/>
            <a:chExt cx="6590600" cy="720117"/>
          </a:xfrm>
        </p:grpSpPr>
        <p:grpSp>
          <p:nvGrpSpPr>
            <p:cNvPr id="158" name="Google Shape;158;p29"/>
            <p:cNvGrpSpPr/>
            <p:nvPr/>
          </p:nvGrpSpPr>
          <p:grpSpPr>
            <a:xfrm>
              <a:off x="1276687" y="1664787"/>
              <a:ext cx="6590600" cy="720117"/>
              <a:chOff x="1276687" y="1664787"/>
              <a:chExt cx="6590600" cy="720117"/>
            </a:xfrm>
          </p:grpSpPr>
          <p:sp>
            <p:nvSpPr>
              <p:cNvPr id="159" name="Google Shape;159;p29"/>
              <p:cNvSpPr/>
              <p:nvPr/>
            </p:nvSpPr>
            <p:spPr>
              <a:xfrm>
                <a:off x="1276687" y="1673579"/>
                <a:ext cx="1409700" cy="709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2784227" y="1664787"/>
                <a:ext cx="3575700" cy="708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6457587" y="1675704"/>
                <a:ext cx="1409700" cy="709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29"/>
            <p:cNvGrpSpPr/>
            <p:nvPr/>
          </p:nvGrpSpPr>
          <p:grpSpPr>
            <a:xfrm>
              <a:off x="1428475" y="1763032"/>
              <a:ext cx="4751133" cy="530400"/>
              <a:chOff x="1428475" y="1763032"/>
              <a:chExt cx="4751133" cy="530400"/>
            </a:xfrm>
          </p:grpSpPr>
          <p:sp>
            <p:nvSpPr>
              <p:cNvPr id="163" name="Google Shape;163;p29"/>
              <p:cNvSpPr txBox="1"/>
              <p:nvPr/>
            </p:nvSpPr>
            <p:spPr>
              <a:xfrm>
                <a:off x="1428475" y="1838475"/>
                <a:ext cx="1106100" cy="36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Fjalla One"/>
                    <a:ea typeface="Fjalla One"/>
                    <a:cs typeface="Fjalla One"/>
                    <a:sym typeface="Fjalla One"/>
                  </a:rPr>
                  <a:t>Connectivity issues</a:t>
                </a:r>
                <a:endParaRPr>
                  <a:solidFill>
                    <a:srgbClr val="FFFFFF"/>
                  </a:solidFill>
                  <a:latin typeface="Fjalla One"/>
                  <a:ea typeface="Fjalla One"/>
                  <a:cs typeface="Fjalla One"/>
                  <a:sym typeface="Fjalla One"/>
                </a:endParaRPr>
              </a:p>
            </p:txBody>
          </p:sp>
          <p:sp>
            <p:nvSpPr>
              <p:cNvPr id="164" name="Google Shape;164;p29"/>
              <p:cNvSpPr txBox="1"/>
              <p:nvPr/>
            </p:nvSpPr>
            <p:spPr>
              <a:xfrm>
                <a:off x="2964508" y="1763032"/>
                <a:ext cx="3215100" cy="53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FFFFFF"/>
                    </a:solidFill>
                    <a:latin typeface="Questrial"/>
                    <a:ea typeface="Questrial"/>
                    <a:cs typeface="Questrial"/>
                    <a:sym typeface="Questrial"/>
                  </a:rPr>
                  <a:t>Please log back in and we’ll continue where we left off.</a:t>
                </a:r>
                <a:endParaRPr sz="1200">
                  <a:solidFill>
                    <a:srgbClr val="FFFFFF"/>
                  </a:solidFill>
                  <a:latin typeface="Questrial"/>
                  <a:ea typeface="Questrial"/>
                  <a:cs typeface="Questrial"/>
                  <a:sym typeface="Questrial"/>
                </a:endParaRPr>
              </a:p>
            </p:txBody>
          </p:sp>
        </p:grpSp>
      </p:grpSp>
      <p:grpSp>
        <p:nvGrpSpPr>
          <p:cNvPr id="165" name="Google Shape;165;p29"/>
          <p:cNvGrpSpPr/>
          <p:nvPr/>
        </p:nvGrpSpPr>
        <p:grpSpPr>
          <a:xfrm>
            <a:off x="6897373" y="1764312"/>
            <a:ext cx="530366" cy="530366"/>
            <a:chOff x="6897373" y="1764312"/>
            <a:chExt cx="530366" cy="530366"/>
          </a:xfrm>
        </p:grpSpPr>
        <p:sp>
          <p:nvSpPr>
            <p:cNvPr id="166" name="Google Shape;166;p29"/>
            <p:cNvSpPr/>
            <p:nvPr/>
          </p:nvSpPr>
          <p:spPr>
            <a:xfrm>
              <a:off x="6897373" y="1764312"/>
              <a:ext cx="530366" cy="530366"/>
            </a:xfrm>
            <a:custGeom>
              <a:avLst/>
              <a:gdLst/>
              <a:ahLst/>
              <a:cxnLst/>
              <a:rect l="l" t="t" r="r" b="b"/>
              <a:pathLst>
                <a:path w="30626" h="30626" extrusionOk="0">
                  <a:moveTo>
                    <a:pt x="9068" y="0"/>
                  </a:moveTo>
                  <a:cubicBezTo>
                    <a:pt x="4048" y="0"/>
                    <a:pt x="1" y="4047"/>
                    <a:pt x="1" y="9223"/>
                  </a:cubicBezTo>
                  <a:lnTo>
                    <a:pt x="1" y="21403"/>
                  </a:lnTo>
                  <a:cubicBezTo>
                    <a:pt x="1" y="26578"/>
                    <a:pt x="4048" y="30625"/>
                    <a:pt x="9068" y="30625"/>
                  </a:cubicBezTo>
                  <a:lnTo>
                    <a:pt x="21403" y="30625"/>
                  </a:lnTo>
                  <a:cubicBezTo>
                    <a:pt x="26423" y="30625"/>
                    <a:pt x="30626" y="26578"/>
                    <a:pt x="30626" y="21403"/>
                  </a:cubicBezTo>
                  <a:lnTo>
                    <a:pt x="30626" y="9223"/>
                  </a:lnTo>
                  <a:cubicBezTo>
                    <a:pt x="30626" y="4047"/>
                    <a:pt x="26423" y="0"/>
                    <a:pt x="21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7009722" y="1917497"/>
              <a:ext cx="305669" cy="223995"/>
            </a:xfrm>
            <a:custGeom>
              <a:avLst/>
              <a:gdLst/>
              <a:ahLst/>
              <a:cxnLst/>
              <a:rect l="l" t="t" r="r" b="b"/>
              <a:pathLst>
                <a:path w="7439" h="5452" extrusionOk="0">
                  <a:moveTo>
                    <a:pt x="6688" y="0"/>
                  </a:moveTo>
                  <a:cubicBezTo>
                    <a:pt x="6501" y="0"/>
                    <a:pt x="6317" y="85"/>
                    <a:pt x="6171" y="248"/>
                  </a:cubicBezTo>
                  <a:lnTo>
                    <a:pt x="3103" y="3717"/>
                  </a:lnTo>
                  <a:lnTo>
                    <a:pt x="1301" y="1349"/>
                  </a:lnTo>
                  <a:cubicBezTo>
                    <a:pt x="1183" y="1171"/>
                    <a:pt x="982" y="1075"/>
                    <a:pt x="776" y="1075"/>
                  </a:cubicBezTo>
                  <a:cubicBezTo>
                    <a:pt x="634" y="1075"/>
                    <a:pt x="490" y="1120"/>
                    <a:pt x="367" y="1215"/>
                  </a:cubicBezTo>
                  <a:cubicBezTo>
                    <a:pt x="67" y="1415"/>
                    <a:pt x="0" y="1849"/>
                    <a:pt x="234" y="2149"/>
                  </a:cubicBezTo>
                  <a:lnTo>
                    <a:pt x="2502" y="5185"/>
                  </a:lnTo>
                  <a:cubicBezTo>
                    <a:pt x="2602" y="5352"/>
                    <a:pt x="2802" y="5452"/>
                    <a:pt x="3002" y="5452"/>
                  </a:cubicBezTo>
                  <a:lnTo>
                    <a:pt x="3036" y="5452"/>
                  </a:lnTo>
                  <a:cubicBezTo>
                    <a:pt x="3236" y="5452"/>
                    <a:pt x="3436" y="5385"/>
                    <a:pt x="3570" y="5251"/>
                  </a:cubicBezTo>
                  <a:lnTo>
                    <a:pt x="7205" y="1149"/>
                  </a:lnTo>
                  <a:cubicBezTo>
                    <a:pt x="7439" y="848"/>
                    <a:pt x="7406" y="415"/>
                    <a:pt x="7139" y="181"/>
                  </a:cubicBezTo>
                  <a:cubicBezTo>
                    <a:pt x="7002" y="60"/>
                    <a:pt x="6844" y="0"/>
                    <a:pt x="66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29"/>
          <p:cNvGrpSpPr/>
          <p:nvPr/>
        </p:nvGrpSpPr>
        <p:grpSpPr>
          <a:xfrm>
            <a:off x="1276687" y="2451484"/>
            <a:ext cx="6590600" cy="717093"/>
            <a:chOff x="1276687" y="2451484"/>
            <a:chExt cx="6590600" cy="717093"/>
          </a:xfrm>
        </p:grpSpPr>
        <p:grpSp>
          <p:nvGrpSpPr>
            <p:cNvPr id="169" name="Google Shape;169;p29"/>
            <p:cNvGrpSpPr/>
            <p:nvPr/>
          </p:nvGrpSpPr>
          <p:grpSpPr>
            <a:xfrm>
              <a:off x="1276687" y="2451484"/>
              <a:ext cx="6590600" cy="717093"/>
              <a:chOff x="1276687" y="2451484"/>
              <a:chExt cx="6590600" cy="717093"/>
            </a:xfrm>
          </p:grpSpPr>
          <p:sp>
            <p:nvSpPr>
              <p:cNvPr id="170" name="Google Shape;170;p29"/>
              <p:cNvSpPr/>
              <p:nvPr/>
            </p:nvSpPr>
            <p:spPr>
              <a:xfrm>
                <a:off x="1276687" y="2457252"/>
                <a:ext cx="1409700" cy="709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2784227" y="2451484"/>
                <a:ext cx="3575700" cy="708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6457587" y="2459377"/>
                <a:ext cx="1409700" cy="709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29"/>
            <p:cNvGrpSpPr/>
            <p:nvPr/>
          </p:nvGrpSpPr>
          <p:grpSpPr>
            <a:xfrm>
              <a:off x="1469126" y="2540783"/>
              <a:ext cx="4710482" cy="530400"/>
              <a:chOff x="1469126" y="2540783"/>
              <a:chExt cx="4710482" cy="530400"/>
            </a:xfrm>
          </p:grpSpPr>
          <p:sp>
            <p:nvSpPr>
              <p:cNvPr id="174" name="Google Shape;174;p29"/>
              <p:cNvSpPr txBox="1"/>
              <p:nvPr/>
            </p:nvSpPr>
            <p:spPr>
              <a:xfrm>
                <a:off x="1469126" y="2630789"/>
                <a:ext cx="1024800" cy="36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Fjalla One"/>
                    <a:ea typeface="Fjalla One"/>
                    <a:cs typeface="Fjalla One"/>
                    <a:sym typeface="Fjalla One"/>
                  </a:rPr>
                  <a:t>Have a question?</a:t>
                </a:r>
                <a:endParaRPr>
                  <a:solidFill>
                    <a:srgbClr val="FFFFFF"/>
                  </a:solidFill>
                  <a:latin typeface="Fjalla One"/>
                  <a:ea typeface="Fjalla One"/>
                  <a:cs typeface="Fjalla One"/>
                  <a:sym typeface="Fjalla One"/>
                </a:endParaRPr>
              </a:p>
            </p:txBody>
          </p:sp>
          <p:sp>
            <p:nvSpPr>
              <p:cNvPr id="175" name="Google Shape;175;p29"/>
              <p:cNvSpPr txBox="1"/>
              <p:nvPr/>
            </p:nvSpPr>
            <p:spPr>
              <a:xfrm>
                <a:off x="2964508" y="2540783"/>
                <a:ext cx="3215100" cy="53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FFFFFF"/>
                    </a:solidFill>
                    <a:latin typeface="Questrial"/>
                    <a:ea typeface="Questrial"/>
                    <a:cs typeface="Questrial"/>
                    <a:sym typeface="Questrial"/>
                  </a:rPr>
                  <a:t>Locate the </a:t>
                </a:r>
                <a:r>
                  <a:rPr lang="en" sz="1200" b="1" u="sng">
                    <a:solidFill>
                      <a:srgbClr val="FFFFFF"/>
                    </a:solidFill>
                    <a:latin typeface="Questrial"/>
                    <a:ea typeface="Questrial"/>
                    <a:cs typeface="Questrial"/>
                    <a:sym typeface="Questrial"/>
                  </a:rPr>
                  <a:t>Q &amp; A box </a:t>
                </a:r>
                <a:r>
                  <a:rPr lang="en" sz="1200">
                    <a:solidFill>
                      <a:srgbClr val="FFFFFF"/>
                    </a:solidFill>
                    <a:latin typeface="Questrial"/>
                    <a:ea typeface="Questrial"/>
                    <a:cs typeface="Questrial"/>
                    <a:sym typeface="Questrial"/>
                  </a:rPr>
                  <a:t>and type them there. We will address all questions at the end of the presentation.</a:t>
                </a:r>
                <a:endParaRPr sz="1200">
                  <a:solidFill>
                    <a:srgbClr val="FFFFFF"/>
                  </a:solidFill>
                  <a:latin typeface="Questrial"/>
                  <a:ea typeface="Questrial"/>
                  <a:cs typeface="Questrial"/>
                  <a:sym typeface="Questrial"/>
                </a:endParaRPr>
              </a:p>
            </p:txBody>
          </p:sp>
        </p:grpSp>
        <p:sp>
          <p:nvSpPr>
            <p:cNvPr id="176" name="Google Shape;176;p29"/>
            <p:cNvSpPr/>
            <p:nvPr/>
          </p:nvSpPr>
          <p:spPr>
            <a:xfrm>
              <a:off x="6897236" y="2548799"/>
              <a:ext cx="530366" cy="530366"/>
            </a:xfrm>
            <a:custGeom>
              <a:avLst/>
              <a:gdLst/>
              <a:ahLst/>
              <a:cxnLst/>
              <a:rect l="l" t="t" r="r" b="b"/>
              <a:pathLst>
                <a:path w="30626" h="30626" extrusionOk="0">
                  <a:moveTo>
                    <a:pt x="9068" y="0"/>
                  </a:moveTo>
                  <a:cubicBezTo>
                    <a:pt x="4048" y="0"/>
                    <a:pt x="1" y="4047"/>
                    <a:pt x="1" y="9223"/>
                  </a:cubicBezTo>
                  <a:lnTo>
                    <a:pt x="1" y="21403"/>
                  </a:lnTo>
                  <a:cubicBezTo>
                    <a:pt x="1" y="26578"/>
                    <a:pt x="4048" y="30625"/>
                    <a:pt x="9068" y="30625"/>
                  </a:cubicBezTo>
                  <a:lnTo>
                    <a:pt x="21403" y="30625"/>
                  </a:lnTo>
                  <a:cubicBezTo>
                    <a:pt x="26423" y="30625"/>
                    <a:pt x="30626" y="26578"/>
                    <a:pt x="30626" y="21403"/>
                  </a:cubicBezTo>
                  <a:lnTo>
                    <a:pt x="30626" y="9223"/>
                  </a:lnTo>
                  <a:cubicBezTo>
                    <a:pt x="30626" y="4047"/>
                    <a:pt x="26423" y="0"/>
                    <a:pt x="21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29"/>
          <p:cNvGrpSpPr/>
          <p:nvPr/>
        </p:nvGrpSpPr>
        <p:grpSpPr>
          <a:xfrm>
            <a:off x="1276687" y="3238180"/>
            <a:ext cx="6590600" cy="714069"/>
            <a:chOff x="1276687" y="3238180"/>
            <a:chExt cx="6590600" cy="714069"/>
          </a:xfrm>
        </p:grpSpPr>
        <p:grpSp>
          <p:nvGrpSpPr>
            <p:cNvPr id="178" name="Google Shape;178;p29"/>
            <p:cNvGrpSpPr/>
            <p:nvPr/>
          </p:nvGrpSpPr>
          <p:grpSpPr>
            <a:xfrm>
              <a:off x="1276687" y="3238180"/>
              <a:ext cx="6590600" cy="714069"/>
              <a:chOff x="1276687" y="3238180"/>
              <a:chExt cx="6590600" cy="714069"/>
            </a:xfrm>
          </p:grpSpPr>
          <p:sp>
            <p:nvSpPr>
              <p:cNvPr id="179" name="Google Shape;179;p29"/>
              <p:cNvSpPr/>
              <p:nvPr/>
            </p:nvSpPr>
            <p:spPr>
              <a:xfrm>
                <a:off x="1276687" y="3240924"/>
                <a:ext cx="1409700" cy="709200"/>
              </a:xfrm>
              <a:prstGeom prst="rect">
                <a:avLst/>
              </a:prstGeom>
              <a:solidFill>
                <a:srgbClr val="FABF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2784227" y="3238180"/>
                <a:ext cx="3575700" cy="708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6457587" y="3243049"/>
                <a:ext cx="1409700" cy="709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29"/>
            <p:cNvGrpSpPr/>
            <p:nvPr/>
          </p:nvGrpSpPr>
          <p:grpSpPr>
            <a:xfrm>
              <a:off x="1469126" y="3327479"/>
              <a:ext cx="4710468" cy="530400"/>
              <a:chOff x="1469126" y="3327479"/>
              <a:chExt cx="4710468" cy="530400"/>
            </a:xfrm>
          </p:grpSpPr>
          <p:sp>
            <p:nvSpPr>
              <p:cNvPr id="183" name="Google Shape;183;p29"/>
              <p:cNvSpPr txBox="1"/>
              <p:nvPr/>
            </p:nvSpPr>
            <p:spPr>
              <a:xfrm>
                <a:off x="1469126" y="3415833"/>
                <a:ext cx="1024800" cy="36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Fjalla One"/>
                    <a:ea typeface="Fjalla One"/>
                    <a:cs typeface="Fjalla One"/>
                    <a:sym typeface="Fjalla One"/>
                  </a:rPr>
                  <a:t>CEU Claiming</a:t>
                </a:r>
                <a:endParaRPr>
                  <a:solidFill>
                    <a:srgbClr val="FFFFFF"/>
                  </a:solidFill>
                  <a:latin typeface="Fjalla One"/>
                  <a:ea typeface="Fjalla One"/>
                  <a:cs typeface="Fjalla One"/>
                  <a:sym typeface="Fjalla One"/>
                </a:endParaRPr>
              </a:p>
            </p:txBody>
          </p:sp>
          <p:sp>
            <p:nvSpPr>
              <p:cNvPr id="184" name="Google Shape;184;p29"/>
              <p:cNvSpPr txBox="1"/>
              <p:nvPr/>
            </p:nvSpPr>
            <p:spPr>
              <a:xfrm flipH="1">
                <a:off x="2964493" y="3327479"/>
                <a:ext cx="3215100" cy="53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FFFFFF"/>
                    </a:solidFill>
                    <a:latin typeface="Questrial"/>
                    <a:ea typeface="Questrial"/>
                    <a:cs typeface="Questrial"/>
                    <a:sym typeface="Questrial"/>
                  </a:rPr>
                  <a:t>Complete the post-event survey that will pop up immediately following the webinar, </a:t>
                </a:r>
                <a:r>
                  <a:rPr lang="en" sz="1100" u="sng">
                    <a:solidFill>
                      <a:srgbClr val="FFFFFF"/>
                    </a:solidFill>
                    <a:latin typeface="Questrial"/>
                    <a:ea typeface="Questrial"/>
                    <a:cs typeface="Questrial"/>
                    <a:sym typeface="Questrial"/>
                  </a:rPr>
                  <a:t>OR</a:t>
                </a:r>
                <a:r>
                  <a:rPr lang="en" sz="1100">
                    <a:solidFill>
                      <a:srgbClr val="FFFFFF"/>
                    </a:solidFill>
                    <a:latin typeface="Questrial"/>
                    <a:ea typeface="Questrial"/>
                    <a:cs typeface="Questrial"/>
                    <a:sym typeface="Questrial"/>
                  </a:rPr>
                  <a:t> in tomorrow’s follow-up email. Certificates will be emailed within one week of the live presentation.</a:t>
                </a:r>
                <a:endParaRPr sz="1100">
                  <a:solidFill>
                    <a:srgbClr val="FFFFFF"/>
                  </a:solidFill>
                  <a:latin typeface="Questrial"/>
                  <a:ea typeface="Questrial"/>
                  <a:cs typeface="Questrial"/>
                  <a:sym typeface="Questrial"/>
                </a:endParaRPr>
              </a:p>
            </p:txBody>
          </p:sp>
        </p:grpSp>
        <p:grpSp>
          <p:nvGrpSpPr>
            <p:cNvPr id="185" name="Google Shape;185;p29"/>
            <p:cNvGrpSpPr/>
            <p:nvPr/>
          </p:nvGrpSpPr>
          <p:grpSpPr>
            <a:xfrm>
              <a:off x="6897236" y="3332462"/>
              <a:ext cx="530366" cy="530366"/>
              <a:chOff x="6897236" y="3332462"/>
              <a:chExt cx="530366" cy="530366"/>
            </a:xfrm>
          </p:grpSpPr>
          <p:sp>
            <p:nvSpPr>
              <p:cNvPr id="186" name="Google Shape;186;p29"/>
              <p:cNvSpPr/>
              <p:nvPr/>
            </p:nvSpPr>
            <p:spPr>
              <a:xfrm>
                <a:off x="6897236" y="3332462"/>
                <a:ext cx="530366" cy="530366"/>
              </a:xfrm>
              <a:custGeom>
                <a:avLst/>
                <a:gdLst/>
                <a:ahLst/>
                <a:cxnLst/>
                <a:rect l="l" t="t" r="r" b="b"/>
                <a:pathLst>
                  <a:path w="30626" h="30626" extrusionOk="0">
                    <a:moveTo>
                      <a:pt x="9068" y="0"/>
                    </a:moveTo>
                    <a:cubicBezTo>
                      <a:pt x="4048" y="0"/>
                      <a:pt x="1" y="4047"/>
                      <a:pt x="1" y="9223"/>
                    </a:cubicBezTo>
                    <a:lnTo>
                      <a:pt x="1" y="21403"/>
                    </a:lnTo>
                    <a:cubicBezTo>
                      <a:pt x="1" y="26578"/>
                      <a:pt x="4048" y="30625"/>
                      <a:pt x="9068" y="30625"/>
                    </a:cubicBezTo>
                    <a:lnTo>
                      <a:pt x="21403" y="30625"/>
                    </a:lnTo>
                    <a:cubicBezTo>
                      <a:pt x="26423" y="30625"/>
                      <a:pt x="30626" y="26578"/>
                      <a:pt x="30626" y="21403"/>
                    </a:cubicBezTo>
                    <a:lnTo>
                      <a:pt x="30626" y="9223"/>
                    </a:lnTo>
                    <a:cubicBezTo>
                      <a:pt x="30626" y="4047"/>
                      <a:pt x="26423" y="0"/>
                      <a:pt x="21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7009584" y="3485647"/>
                <a:ext cx="305669" cy="223995"/>
              </a:xfrm>
              <a:custGeom>
                <a:avLst/>
                <a:gdLst/>
                <a:ahLst/>
                <a:cxnLst/>
                <a:rect l="l" t="t" r="r" b="b"/>
                <a:pathLst>
                  <a:path w="7439" h="5452" extrusionOk="0">
                    <a:moveTo>
                      <a:pt x="6688" y="0"/>
                    </a:moveTo>
                    <a:cubicBezTo>
                      <a:pt x="6501" y="0"/>
                      <a:pt x="6317" y="85"/>
                      <a:pt x="6171" y="248"/>
                    </a:cubicBezTo>
                    <a:lnTo>
                      <a:pt x="3103" y="3717"/>
                    </a:lnTo>
                    <a:lnTo>
                      <a:pt x="1301" y="1349"/>
                    </a:lnTo>
                    <a:cubicBezTo>
                      <a:pt x="1183" y="1171"/>
                      <a:pt x="982" y="1075"/>
                      <a:pt x="776" y="1075"/>
                    </a:cubicBezTo>
                    <a:cubicBezTo>
                      <a:pt x="634" y="1075"/>
                      <a:pt x="490" y="1120"/>
                      <a:pt x="367" y="1215"/>
                    </a:cubicBezTo>
                    <a:cubicBezTo>
                      <a:pt x="67" y="1415"/>
                      <a:pt x="0" y="1849"/>
                      <a:pt x="234" y="2149"/>
                    </a:cubicBezTo>
                    <a:lnTo>
                      <a:pt x="2502" y="5185"/>
                    </a:lnTo>
                    <a:cubicBezTo>
                      <a:pt x="2602" y="5352"/>
                      <a:pt x="2802" y="5452"/>
                      <a:pt x="3002" y="5452"/>
                    </a:cubicBezTo>
                    <a:lnTo>
                      <a:pt x="3036" y="5452"/>
                    </a:lnTo>
                    <a:cubicBezTo>
                      <a:pt x="3236" y="5452"/>
                      <a:pt x="3436" y="5385"/>
                      <a:pt x="3570" y="5251"/>
                    </a:cubicBezTo>
                    <a:lnTo>
                      <a:pt x="7205" y="1149"/>
                    </a:lnTo>
                    <a:cubicBezTo>
                      <a:pt x="7439" y="848"/>
                      <a:pt x="7406" y="415"/>
                      <a:pt x="7139" y="181"/>
                    </a:cubicBezTo>
                    <a:cubicBezTo>
                      <a:pt x="7002" y="60"/>
                      <a:pt x="6844" y="0"/>
                      <a:pt x="66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 name="Google Shape;188;p29"/>
          <p:cNvGrpSpPr/>
          <p:nvPr/>
        </p:nvGrpSpPr>
        <p:grpSpPr>
          <a:xfrm>
            <a:off x="1276687" y="4024596"/>
            <a:ext cx="6590600" cy="711325"/>
            <a:chOff x="1276687" y="4024596"/>
            <a:chExt cx="6590600" cy="711325"/>
          </a:xfrm>
        </p:grpSpPr>
        <p:grpSp>
          <p:nvGrpSpPr>
            <p:cNvPr id="189" name="Google Shape;189;p29"/>
            <p:cNvGrpSpPr/>
            <p:nvPr/>
          </p:nvGrpSpPr>
          <p:grpSpPr>
            <a:xfrm>
              <a:off x="1276687" y="4024596"/>
              <a:ext cx="6590600" cy="711325"/>
              <a:chOff x="1276687" y="4024596"/>
              <a:chExt cx="6590600" cy="711325"/>
            </a:xfrm>
          </p:grpSpPr>
          <p:sp>
            <p:nvSpPr>
              <p:cNvPr id="190" name="Google Shape;190;p29"/>
              <p:cNvSpPr/>
              <p:nvPr/>
            </p:nvSpPr>
            <p:spPr>
              <a:xfrm>
                <a:off x="1276687" y="4024596"/>
                <a:ext cx="1409700" cy="709200"/>
              </a:xfrm>
              <a:prstGeom prst="rect">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2784227" y="4024876"/>
                <a:ext cx="3575700" cy="708900"/>
              </a:xfrm>
              <a:prstGeom prst="rect">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6457587" y="4026721"/>
                <a:ext cx="1409700" cy="709200"/>
              </a:xfrm>
              <a:prstGeom prst="rect">
                <a:avLst/>
              </a:pr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29"/>
            <p:cNvGrpSpPr/>
            <p:nvPr/>
          </p:nvGrpSpPr>
          <p:grpSpPr>
            <a:xfrm>
              <a:off x="1469201" y="4114176"/>
              <a:ext cx="4710393" cy="530400"/>
              <a:chOff x="1469201" y="4114176"/>
              <a:chExt cx="4710393" cy="530400"/>
            </a:xfrm>
          </p:grpSpPr>
          <p:sp>
            <p:nvSpPr>
              <p:cNvPr id="194" name="Google Shape;194;p29"/>
              <p:cNvSpPr txBox="1"/>
              <p:nvPr/>
            </p:nvSpPr>
            <p:spPr>
              <a:xfrm>
                <a:off x="1469201" y="4191064"/>
                <a:ext cx="1024800" cy="36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Fjalla One"/>
                    <a:ea typeface="Fjalla One"/>
                    <a:cs typeface="Fjalla One"/>
                    <a:sym typeface="Fjalla One"/>
                  </a:rPr>
                  <a:t>Recording &amp; Slides</a:t>
                </a:r>
                <a:endParaRPr>
                  <a:solidFill>
                    <a:srgbClr val="FFFFFF"/>
                  </a:solidFill>
                  <a:latin typeface="Fjalla One"/>
                  <a:ea typeface="Fjalla One"/>
                  <a:cs typeface="Fjalla One"/>
                  <a:sym typeface="Fjalla One"/>
                </a:endParaRPr>
              </a:p>
            </p:txBody>
          </p:sp>
          <p:sp>
            <p:nvSpPr>
              <p:cNvPr id="195" name="Google Shape;195;p29"/>
              <p:cNvSpPr txBox="1"/>
              <p:nvPr/>
            </p:nvSpPr>
            <p:spPr>
              <a:xfrm flipH="1">
                <a:off x="2964493" y="4114176"/>
                <a:ext cx="3215100" cy="53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FFFFFF"/>
                    </a:solidFill>
                    <a:latin typeface="Questrial"/>
                    <a:ea typeface="Questrial"/>
                    <a:cs typeface="Questrial"/>
                    <a:sym typeface="Questrial"/>
                  </a:rPr>
                  <a:t>The recorded webinar and slides will be posted to ImmunizeNevada.org/webinars.</a:t>
                </a:r>
                <a:endParaRPr sz="1200">
                  <a:solidFill>
                    <a:srgbClr val="FFFFFF"/>
                  </a:solidFill>
                  <a:latin typeface="Questrial"/>
                  <a:ea typeface="Questrial"/>
                  <a:cs typeface="Questrial"/>
                  <a:sym typeface="Questrial"/>
                </a:endParaRPr>
              </a:p>
            </p:txBody>
          </p:sp>
        </p:grpSp>
        <p:sp>
          <p:nvSpPr>
            <p:cNvPr id="196" name="Google Shape;196;p29"/>
            <p:cNvSpPr/>
            <p:nvPr/>
          </p:nvSpPr>
          <p:spPr>
            <a:xfrm>
              <a:off x="6897236" y="4116124"/>
              <a:ext cx="530366" cy="530366"/>
            </a:xfrm>
            <a:custGeom>
              <a:avLst/>
              <a:gdLst/>
              <a:ahLst/>
              <a:cxnLst/>
              <a:rect l="l" t="t" r="r" b="b"/>
              <a:pathLst>
                <a:path w="30626" h="30626" extrusionOk="0">
                  <a:moveTo>
                    <a:pt x="9068" y="0"/>
                  </a:moveTo>
                  <a:cubicBezTo>
                    <a:pt x="4048" y="0"/>
                    <a:pt x="1" y="4047"/>
                    <a:pt x="1" y="9223"/>
                  </a:cubicBezTo>
                  <a:lnTo>
                    <a:pt x="1" y="21403"/>
                  </a:lnTo>
                  <a:cubicBezTo>
                    <a:pt x="1" y="26578"/>
                    <a:pt x="4048" y="30625"/>
                    <a:pt x="9068" y="30625"/>
                  </a:cubicBezTo>
                  <a:lnTo>
                    <a:pt x="21403" y="30625"/>
                  </a:lnTo>
                  <a:cubicBezTo>
                    <a:pt x="26423" y="30625"/>
                    <a:pt x="30626" y="26578"/>
                    <a:pt x="30626" y="21403"/>
                  </a:cubicBezTo>
                  <a:lnTo>
                    <a:pt x="30626" y="9223"/>
                  </a:lnTo>
                  <a:cubicBezTo>
                    <a:pt x="30626" y="4047"/>
                    <a:pt x="26423" y="0"/>
                    <a:pt x="21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29"/>
          <p:cNvSpPr/>
          <p:nvPr/>
        </p:nvSpPr>
        <p:spPr>
          <a:xfrm>
            <a:off x="7009722" y="2734922"/>
            <a:ext cx="305669" cy="223995"/>
          </a:xfrm>
          <a:custGeom>
            <a:avLst/>
            <a:gdLst/>
            <a:ahLst/>
            <a:cxnLst/>
            <a:rect l="l" t="t" r="r" b="b"/>
            <a:pathLst>
              <a:path w="7439" h="5452" extrusionOk="0">
                <a:moveTo>
                  <a:pt x="6688" y="0"/>
                </a:moveTo>
                <a:cubicBezTo>
                  <a:pt x="6501" y="0"/>
                  <a:pt x="6317" y="85"/>
                  <a:pt x="6171" y="248"/>
                </a:cubicBezTo>
                <a:lnTo>
                  <a:pt x="3103" y="3717"/>
                </a:lnTo>
                <a:lnTo>
                  <a:pt x="1301" y="1349"/>
                </a:lnTo>
                <a:cubicBezTo>
                  <a:pt x="1183" y="1171"/>
                  <a:pt x="982" y="1075"/>
                  <a:pt x="776" y="1075"/>
                </a:cubicBezTo>
                <a:cubicBezTo>
                  <a:pt x="634" y="1075"/>
                  <a:pt x="490" y="1120"/>
                  <a:pt x="367" y="1215"/>
                </a:cubicBezTo>
                <a:cubicBezTo>
                  <a:pt x="67" y="1415"/>
                  <a:pt x="0" y="1849"/>
                  <a:pt x="234" y="2149"/>
                </a:cubicBezTo>
                <a:lnTo>
                  <a:pt x="2502" y="5185"/>
                </a:lnTo>
                <a:cubicBezTo>
                  <a:pt x="2602" y="5352"/>
                  <a:pt x="2802" y="5452"/>
                  <a:pt x="3002" y="5452"/>
                </a:cubicBezTo>
                <a:lnTo>
                  <a:pt x="3036" y="5452"/>
                </a:lnTo>
                <a:cubicBezTo>
                  <a:pt x="3236" y="5452"/>
                  <a:pt x="3436" y="5385"/>
                  <a:pt x="3570" y="5251"/>
                </a:cubicBezTo>
                <a:lnTo>
                  <a:pt x="7205" y="1149"/>
                </a:lnTo>
                <a:cubicBezTo>
                  <a:pt x="7439" y="848"/>
                  <a:pt x="7406" y="415"/>
                  <a:pt x="7139" y="181"/>
                </a:cubicBezTo>
                <a:cubicBezTo>
                  <a:pt x="7002" y="60"/>
                  <a:pt x="6844" y="0"/>
                  <a:pt x="66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7009734" y="4268259"/>
            <a:ext cx="305669" cy="223995"/>
          </a:xfrm>
          <a:custGeom>
            <a:avLst/>
            <a:gdLst/>
            <a:ahLst/>
            <a:cxnLst/>
            <a:rect l="l" t="t" r="r" b="b"/>
            <a:pathLst>
              <a:path w="7439" h="5452" extrusionOk="0">
                <a:moveTo>
                  <a:pt x="6688" y="0"/>
                </a:moveTo>
                <a:cubicBezTo>
                  <a:pt x="6501" y="0"/>
                  <a:pt x="6317" y="85"/>
                  <a:pt x="6171" y="248"/>
                </a:cubicBezTo>
                <a:lnTo>
                  <a:pt x="3103" y="3717"/>
                </a:lnTo>
                <a:lnTo>
                  <a:pt x="1301" y="1349"/>
                </a:lnTo>
                <a:cubicBezTo>
                  <a:pt x="1183" y="1171"/>
                  <a:pt x="982" y="1075"/>
                  <a:pt x="776" y="1075"/>
                </a:cubicBezTo>
                <a:cubicBezTo>
                  <a:pt x="634" y="1075"/>
                  <a:pt x="490" y="1120"/>
                  <a:pt x="367" y="1215"/>
                </a:cubicBezTo>
                <a:cubicBezTo>
                  <a:pt x="67" y="1415"/>
                  <a:pt x="0" y="1849"/>
                  <a:pt x="234" y="2149"/>
                </a:cubicBezTo>
                <a:lnTo>
                  <a:pt x="2502" y="5185"/>
                </a:lnTo>
                <a:cubicBezTo>
                  <a:pt x="2602" y="5352"/>
                  <a:pt x="2802" y="5452"/>
                  <a:pt x="3002" y="5452"/>
                </a:cubicBezTo>
                <a:lnTo>
                  <a:pt x="3036" y="5452"/>
                </a:lnTo>
                <a:cubicBezTo>
                  <a:pt x="3236" y="5452"/>
                  <a:pt x="3436" y="5385"/>
                  <a:pt x="3570" y="5251"/>
                </a:cubicBezTo>
                <a:lnTo>
                  <a:pt x="7205" y="1149"/>
                </a:lnTo>
                <a:cubicBezTo>
                  <a:pt x="7439" y="848"/>
                  <a:pt x="7406" y="415"/>
                  <a:pt x="7139" y="181"/>
                </a:cubicBezTo>
                <a:cubicBezTo>
                  <a:pt x="7002" y="60"/>
                  <a:pt x="6844" y="0"/>
                  <a:pt x="6688" y="0"/>
                </a:cubicBezTo>
                <a:close/>
              </a:path>
            </a:pathLst>
          </a:cu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9" name="Google Shape;199;p29"/>
          <p:cNvPicPr preferRelativeResize="0"/>
          <p:nvPr/>
        </p:nvPicPr>
        <p:blipFill>
          <a:blip r:embed="rId3">
            <a:alphaModFix/>
          </a:blip>
          <a:stretch>
            <a:fillRect/>
          </a:stretch>
        </p:blipFill>
        <p:spPr>
          <a:xfrm>
            <a:off x="7647925" y="194932"/>
            <a:ext cx="1344625" cy="115639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1A329-3FB8-496B-8AC6-2927384D1A06}"/>
              </a:ext>
            </a:extLst>
          </p:cNvPr>
          <p:cNvSpPr>
            <a:spLocks noGrp="1"/>
          </p:cNvSpPr>
          <p:nvPr>
            <p:ph type="ctrTitle"/>
          </p:nvPr>
        </p:nvSpPr>
        <p:spPr/>
        <p:txBody>
          <a:bodyPr>
            <a:normAutofit fontScale="90000"/>
          </a:bodyPr>
          <a:lstStyle/>
          <a:p>
            <a:r>
              <a:rPr lang="en-US" dirty="0"/>
              <a:t>Division of Public and Behavioral Health</a:t>
            </a:r>
          </a:p>
        </p:txBody>
      </p:sp>
      <p:sp>
        <p:nvSpPr>
          <p:cNvPr id="3" name="Subtitle 2">
            <a:extLst>
              <a:ext uri="{FF2B5EF4-FFF2-40B4-BE49-F238E27FC236}">
                <a16:creationId xmlns:a16="http://schemas.microsoft.com/office/drawing/2014/main" id="{A198E897-CBE8-4C7F-A765-03F2FCB57C23}"/>
              </a:ext>
            </a:extLst>
          </p:cNvPr>
          <p:cNvSpPr>
            <a:spLocks noGrp="1"/>
          </p:cNvSpPr>
          <p:nvPr>
            <p:ph type="subTitle" idx="1"/>
          </p:nvPr>
        </p:nvSpPr>
        <p:spPr/>
        <p:txBody>
          <a:bodyPr/>
          <a:lstStyle/>
          <a:p>
            <a:r>
              <a:rPr lang="en-US" dirty="0"/>
              <a:t>Pam Forest MD</a:t>
            </a:r>
          </a:p>
        </p:txBody>
      </p:sp>
      <p:sp>
        <p:nvSpPr>
          <p:cNvPr id="4" name="Date Placeholder 3">
            <a:extLst>
              <a:ext uri="{FF2B5EF4-FFF2-40B4-BE49-F238E27FC236}">
                <a16:creationId xmlns:a16="http://schemas.microsoft.com/office/drawing/2014/main" id="{1C79C71E-D54E-40F1-A712-F8F7288AA725}"/>
              </a:ext>
            </a:extLst>
          </p:cNvPr>
          <p:cNvSpPr>
            <a:spLocks noGrp="1"/>
          </p:cNvSpPr>
          <p:nvPr>
            <p:ph type="dt" sz="half" idx="10"/>
          </p:nvPr>
        </p:nvSpPr>
        <p:spPr/>
        <p:txBody>
          <a:bodyPr/>
          <a:lstStyle/>
          <a:p>
            <a:pPr defTabSz="342900">
              <a:buClrTx/>
            </a:pPr>
            <a:fld id="{4C7C30BE-F809-40C4-85AC-A11F0466CCBC}" type="datetime1">
              <a:rPr lang="en-US" sz="1350" kern="1200">
                <a:latin typeface="Calibri" panose="020F0502020204030204"/>
                <a:ea typeface="+mn-ea"/>
              </a:rPr>
              <a:pPr defTabSz="342900">
                <a:buClrTx/>
              </a:pPr>
              <a:t>9/21/2020</a:t>
            </a:fld>
            <a:endParaRPr lang="en-US" sz="1350" kern="1200" dirty="0">
              <a:latin typeface="Calibri" panose="020F0502020204030204"/>
              <a:ea typeface="+mn-ea"/>
            </a:endParaRPr>
          </a:p>
        </p:txBody>
      </p:sp>
      <p:sp>
        <p:nvSpPr>
          <p:cNvPr id="5" name="Text Placeholder 4">
            <a:extLst>
              <a:ext uri="{FF2B5EF4-FFF2-40B4-BE49-F238E27FC236}">
                <a16:creationId xmlns:a16="http://schemas.microsoft.com/office/drawing/2014/main" id="{57C44EEA-12BD-4D1B-B9E1-720DD256276E}"/>
              </a:ext>
            </a:extLst>
          </p:cNvPr>
          <p:cNvSpPr>
            <a:spLocks noGrp="1"/>
          </p:cNvSpPr>
          <p:nvPr>
            <p:ph type="body" sz="quarter" idx="13"/>
          </p:nvPr>
        </p:nvSpPr>
        <p:spPr/>
        <p:txBody>
          <a:bodyPr>
            <a:normAutofit fontScale="92500" lnSpcReduction="20000"/>
          </a:bodyPr>
          <a:lstStyle/>
          <a:p>
            <a:r>
              <a:rPr lang="en-US" dirty="0"/>
              <a:t>Seasonal Influenza 2020-2021</a:t>
            </a:r>
          </a:p>
        </p:txBody>
      </p:sp>
    </p:spTree>
    <p:extLst>
      <p:ext uri="{BB962C8B-B14F-4D97-AF65-F5344CB8AC3E}">
        <p14:creationId xmlns:p14="http://schemas.microsoft.com/office/powerpoint/2010/main" val="2505890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D837A-92A1-4B55-A4FE-75FD78EC396E}"/>
              </a:ext>
            </a:extLst>
          </p:cNvPr>
          <p:cNvSpPr>
            <a:spLocks noGrp="1"/>
          </p:cNvSpPr>
          <p:nvPr>
            <p:ph idx="1"/>
          </p:nvPr>
        </p:nvSpPr>
        <p:spPr/>
        <p:txBody>
          <a:bodyPr/>
          <a:lstStyle/>
          <a:p>
            <a:r>
              <a:rPr lang="en-US" dirty="0"/>
              <a:t>Flu vaccine presentations</a:t>
            </a:r>
          </a:p>
          <a:p>
            <a:r>
              <a:rPr lang="en-US" dirty="0"/>
              <a:t>Flu vaccine and age groups</a:t>
            </a:r>
          </a:p>
          <a:p>
            <a:r>
              <a:rPr lang="en-US" dirty="0"/>
              <a:t>Increase influenza vaccine immunization rates</a:t>
            </a:r>
          </a:p>
        </p:txBody>
      </p:sp>
      <p:sp>
        <p:nvSpPr>
          <p:cNvPr id="3" name="Slide Number Placeholder 2">
            <a:extLst>
              <a:ext uri="{FF2B5EF4-FFF2-40B4-BE49-F238E27FC236}">
                <a16:creationId xmlns:a16="http://schemas.microsoft.com/office/drawing/2014/main" id="{DEAE0939-0FD6-49E7-9B50-369120AAD985}"/>
              </a:ext>
            </a:extLst>
          </p:cNvPr>
          <p:cNvSpPr>
            <a:spLocks noGrp="1"/>
          </p:cNvSpPr>
          <p:nvPr>
            <p:ph type="sldNum" sz="quarter" idx="12"/>
          </p:nvPr>
        </p:nvSpPr>
        <p:spPr/>
        <p:txBody>
          <a:bodyPr/>
          <a:lstStyle/>
          <a:p>
            <a:pPr defTabSz="342900">
              <a:buClrTx/>
            </a:pPr>
            <a:fld id="{A0EC8638-D38E-4C5B-8C11-DA859CF37C29}" type="slidenum">
              <a:rPr lang="en-US">
                <a:latin typeface="Calibri" panose="020F0502020204030204"/>
              </a:rPr>
              <a:pPr defTabSz="342900">
                <a:buClrTx/>
              </a:pPr>
              <a:t>21</a:t>
            </a:fld>
            <a:endParaRPr lang="en-US">
              <a:latin typeface="Calibri" panose="020F0502020204030204"/>
            </a:endParaRPr>
          </a:p>
        </p:txBody>
      </p:sp>
    </p:spTree>
    <p:extLst>
      <p:ext uri="{BB962C8B-B14F-4D97-AF65-F5344CB8AC3E}">
        <p14:creationId xmlns:p14="http://schemas.microsoft.com/office/powerpoint/2010/main" val="36055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5F99E-1403-43E3-9E4F-EF9DC7154EFD}"/>
              </a:ext>
            </a:extLst>
          </p:cNvPr>
          <p:cNvSpPr>
            <a:spLocks noGrp="1"/>
          </p:cNvSpPr>
          <p:nvPr>
            <p:ph type="title"/>
          </p:nvPr>
        </p:nvSpPr>
        <p:spPr/>
        <p:txBody>
          <a:bodyPr/>
          <a:lstStyle/>
          <a:p>
            <a:r>
              <a:rPr lang="en-US" dirty="0"/>
              <a:t>Influenza Vaccine - History</a:t>
            </a:r>
          </a:p>
        </p:txBody>
      </p:sp>
      <p:sp>
        <p:nvSpPr>
          <p:cNvPr id="3" name="Content Placeholder 2">
            <a:extLst>
              <a:ext uri="{FF2B5EF4-FFF2-40B4-BE49-F238E27FC236}">
                <a16:creationId xmlns:a16="http://schemas.microsoft.com/office/drawing/2014/main" id="{3C125513-64F8-4411-8B4A-E4CAD08F626D}"/>
              </a:ext>
            </a:extLst>
          </p:cNvPr>
          <p:cNvSpPr>
            <a:spLocks noGrp="1"/>
          </p:cNvSpPr>
          <p:nvPr>
            <p:ph idx="1"/>
          </p:nvPr>
        </p:nvSpPr>
        <p:spPr/>
        <p:txBody>
          <a:bodyPr/>
          <a:lstStyle/>
          <a:p>
            <a:pPr marL="0" indent="0">
              <a:buNone/>
            </a:pPr>
            <a:r>
              <a:rPr lang="en-US" b="1" dirty="0"/>
              <a:t>1940s</a:t>
            </a:r>
            <a:r>
              <a:rPr lang="en-US" dirty="0"/>
              <a:t>: Thomas Francis, Jr., MD and Jonas Salk, MD serve as lead researchers at the University of Michigan to develop the first inactivated flu vaccine with support from the U.S. Army. Their vaccine uses fertilized chicken eggs in a method that is still used to produce most flu vaccines today. The Army is involved with this research because of their experience with troop loss from flu illness and deaths during WWI. This original vaccine only includes an inactivated influenza A virus.</a:t>
            </a:r>
          </a:p>
          <a:p>
            <a:pPr marL="0" indent="0">
              <a:buNone/>
            </a:pPr>
            <a:r>
              <a:rPr lang="en-US" b="1" dirty="0"/>
              <a:t>1945</a:t>
            </a:r>
            <a:r>
              <a:rPr lang="en-US" dirty="0"/>
              <a:t>: Inactivated influenza vaccine is licensed for use in civilians.</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8F29001C-B68A-461C-820B-793A1748049D}"/>
              </a:ext>
            </a:extLst>
          </p:cNvPr>
          <p:cNvSpPr>
            <a:spLocks noGrp="1"/>
          </p:cNvSpPr>
          <p:nvPr>
            <p:ph type="sldNum" sz="quarter" idx="12"/>
          </p:nvPr>
        </p:nvSpPr>
        <p:spPr/>
        <p:txBody>
          <a:bodyPr/>
          <a:lstStyle/>
          <a:p>
            <a:pPr defTabSz="342900">
              <a:buClrTx/>
            </a:pPr>
            <a:fld id="{A0EC8638-D38E-4C5B-8C11-DA859CF37C29}" type="slidenum">
              <a:rPr lang="en-US">
                <a:latin typeface="Calibri" panose="020F0502020204030204"/>
              </a:rPr>
              <a:pPr defTabSz="342900">
                <a:buClrTx/>
              </a:pPr>
              <a:t>22</a:t>
            </a:fld>
            <a:endParaRPr lang="en-US">
              <a:latin typeface="Calibri" panose="020F0502020204030204"/>
            </a:endParaRPr>
          </a:p>
        </p:txBody>
      </p:sp>
    </p:spTree>
    <p:extLst>
      <p:ext uri="{BB962C8B-B14F-4D97-AF65-F5344CB8AC3E}">
        <p14:creationId xmlns:p14="http://schemas.microsoft.com/office/powerpoint/2010/main" val="203271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D972AE-5E88-4639-B602-CE31CF16AD55}"/>
              </a:ext>
            </a:extLst>
          </p:cNvPr>
          <p:cNvSpPr>
            <a:spLocks noGrp="1"/>
          </p:cNvSpPr>
          <p:nvPr>
            <p:ph type="body" idx="1"/>
          </p:nvPr>
        </p:nvSpPr>
        <p:spPr/>
        <p:txBody>
          <a:bodyPr/>
          <a:lstStyle/>
          <a:p>
            <a:r>
              <a:rPr lang="en-US" dirty="0"/>
              <a:t>Get your dose of 2020-2021 season influenza vaccine!</a:t>
            </a:r>
          </a:p>
          <a:p>
            <a:r>
              <a:rPr lang="en-US" dirty="0"/>
              <a:t>Get your patients and family and friends vaccinated with seasonal influenza vaccine!</a:t>
            </a:r>
          </a:p>
          <a:p>
            <a:endParaRPr lang="en-US" dirty="0"/>
          </a:p>
        </p:txBody>
      </p:sp>
      <p:sp>
        <p:nvSpPr>
          <p:cNvPr id="4" name="Slide Number Placeholder 3">
            <a:extLst>
              <a:ext uri="{FF2B5EF4-FFF2-40B4-BE49-F238E27FC236}">
                <a16:creationId xmlns:a16="http://schemas.microsoft.com/office/drawing/2014/main" id="{55269612-29E7-4AEB-B80E-72B3A7C242A8}"/>
              </a:ext>
            </a:extLst>
          </p:cNvPr>
          <p:cNvSpPr>
            <a:spLocks noGrp="1"/>
          </p:cNvSpPr>
          <p:nvPr>
            <p:ph type="sldNum" sz="quarter" idx="12"/>
          </p:nvPr>
        </p:nvSpPr>
        <p:spPr/>
        <p:txBody>
          <a:bodyPr/>
          <a:lstStyle/>
          <a:p>
            <a:pPr defTabSz="342900">
              <a:buClrTx/>
            </a:pPr>
            <a:fld id="{A0EC8638-D38E-4C5B-8C11-DA859CF37C29}" type="slidenum">
              <a:rPr lang="en-US">
                <a:latin typeface="Calibri" panose="020F0502020204030204"/>
              </a:rPr>
              <a:pPr defTabSz="342900">
                <a:buClrTx/>
              </a:pPr>
              <a:t>23</a:t>
            </a:fld>
            <a:endParaRPr lang="en-US">
              <a:latin typeface="Calibri" panose="020F0502020204030204"/>
            </a:endParaRPr>
          </a:p>
        </p:txBody>
      </p:sp>
      <p:pic>
        <p:nvPicPr>
          <p:cNvPr id="7" name="Picture 6">
            <a:extLst>
              <a:ext uri="{FF2B5EF4-FFF2-40B4-BE49-F238E27FC236}">
                <a16:creationId xmlns:a16="http://schemas.microsoft.com/office/drawing/2014/main" id="{F4FF842F-1F52-42A2-9773-28BDC1C87FA6}"/>
              </a:ext>
            </a:extLst>
          </p:cNvPr>
          <p:cNvPicPr>
            <a:picLocks noChangeAspect="1"/>
          </p:cNvPicPr>
          <p:nvPr/>
        </p:nvPicPr>
        <p:blipFill>
          <a:blip r:embed="rId2"/>
          <a:stretch>
            <a:fillRect/>
          </a:stretch>
        </p:blipFill>
        <p:spPr>
          <a:xfrm>
            <a:off x="3429000" y="1796653"/>
            <a:ext cx="2286000" cy="1550194"/>
          </a:xfrm>
          <a:prstGeom prst="rect">
            <a:avLst/>
          </a:prstGeom>
        </p:spPr>
      </p:pic>
      <p:sp>
        <p:nvSpPr>
          <p:cNvPr id="6" name="AutoShape 4" descr="Flag of Nevada - Wikipedia">
            <a:extLst>
              <a:ext uri="{FF2B5EF4-FFF2-40B4-BE49-F238E27FC236}">
                <a16:creationId xmlns:a16="http://schemas.microsoft.com/office/drawing/2014/main" id="{8A4BE3E3-FE6A-49C4-B655-EF171B84D4CE}"/>
              </a:ext>
            </a:extLst>
          </p:cNvPr>
          <p:cNvSpPr>
            <a:spLocks noGrp="1" noChangeAspect="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r>
              <a:rPr lang="en-US" sz="3600" dirty="0"/>
              <a:t>By Nevada Day,</a:t>
            </a:r>
          </a:p>
        </p:txBody>
      </p:sp>
    </p:spTree>
    <p:extLst>
      <p:ext uri="{BB962C8B-B14F-4D97-AF65-F5344CB8AC3E}">
        <p14:creationId xmlns:p14="http://schemas.microsoft.com/office/powerpoint/2010/main" val="1737357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C8943-2308-47FC-95B6-21E276A2AB44}"/>
              </a:ext>
            </a:extLst>
          </p:cNvPr>
          <p:cNvSpPr>
            <a:spLocks noGrp="1"/>
          </p:cNvSpPr>
          <p:nvPr>
            <p:ph type="title"/>
          </p:nvPr>
        </p:nvSpPr>
        <p:spPr/>
        <p:txBody>
          <a:bodyPr>
            <a:normAutofit/>
          </a:bodyPr>
          <a:lstStyle/>
          <a:p>
            <a:pPr algn="ctr"/>
            <a:r>
              <a:rPr lang="en-US" dirty="0"/>
              <a:t>2020-2021 Seasonal Influenza Vaccine</a:t>
            </a:r>
          </a:p>
        </p:txBody>
      </p:sp>
      <p:sp>
        <p:nvSpPr>
          <p:cNvPr id="3" name="Content Placeholder 2">
            <a:extLst>
              <a:ext uri="{FF2B5EF4-FFF2-40B4-BE49-F238E27FC236}">
                <a16:creationId xmlns:a16="http://schemas.microsoft.com/office/drawing/2014/main" id="{AEBA70AB-9F0E-4F8C-8B9C-BFBDF28153CE}"/>
              </a:ext>
            </a:extLst>
          </p:cNvPr>
          <p:cNvSpPr>
            <a:spLocks noGrp="1"/>
          </p:cNvSpPr>
          <p:nvPr>
            <p:ph idx="1"/>
          </p:nvPr>
        </p:nvSpPr>
        <p:spPr/>
        <p:txBody>
          <a:bodyPr/>
          <a:lstStyle/>
          <a:p>
            <a:pPr marL="0" indent="0">
              <a:buNone/>
            </a:pPr>
            <a:r>
              <a:rPr lang="en-US" dirty="0"/>
              <a:t>Contains Hemagglutinin from 2 influenza A viruses and 2 influenza B viruses (all but one presentation.)  </a:t>
            </a:r>
          </a:p>
          <a:p>
            <a:pPr marL="0" indent="0">
              <a:buNone/>
            </a:pPr>
            <a:r>
              <a:rPr lang="en-US" dirty="0">
                <a:solidFill>
                  <a:schemeClr val="accent1">
                    <a:lumMod val="75000"/>
                  </a:schemeClr>
                </a:solidFill>
              </a:rPr>
              <a:t>influenza A/Guangdong-Maonan/SWL1536/2019 (H1N1)pdm09-like virus </a:t>
            </a:r>
          </a:p>
          <a:p>
            <a:pPr marL="0" indent="0">
              <a:buNone/>
            </a:pPr>
            <a:r>
              <a:rPr lang="en-US" dirty="0">
                <a:solidFill>
                  <a:schemeClr val="accent1">
                    <a:lumMod val="75000"/>
                  </a:schemeClr>
                </a:solidFill>
              </a:rPr>
              <a:t>influenza A/Hong Kong/2671/2019 (H3N2)-like virus </a:t>
            </a:r>
          </a:p>
          <a:p>
            <a:pPr marL="0" indent="0">
              <a:buNone/>
            </a:pPr>
            <a:r>
              <a:rPr lang="en-US" dirty="0">
                <a:solidFill>
                  <a:schemeClr val="accent1">
                    <a:lumMod val="75000"/>
                  </a:schemeClr>
                </a:solidFill>
              </a:rPr>
              <a:t>influenza B/Washington/02/2019 (Victoria lineage)-like virus</a:t>
            </a:r>
          </a:p>
          <a:p>
            <a:pPr marL="0" indent="0">
              <a:buNone/>
            </a:pPr>
            <a:r>
              <a:rPr lang="en-US" dirty="0"/>
              <a:t>influenza B/Phuket/3073/2013 (Yamagata lineage)-like virus. </a:t>
            </a:r>
          </a:p>
        </p:txBody>
      </p:sp>
      <p:sp>
        <p:nvSpPr>
          <p:cNvPr id="4" name="Slide Number Placeholder 3">
            <a:extLst>
              <a:ext uri="{FF2B5EF4-FFF2-40B4-BE49-F238E27FC236}">
                <a16:creationId xmlns:a16="http://schemas.microsoft.com/office/drawing/2014/main" id="{89EAC7DB-2A2F-4431-8888-1313F0E55259}"/>
              </a:ext>
            </a:extLst>
          </p:cNvPr>
          <p:cNvSpPr>
            <a:spLocks noGrp="1"/>
          </p:cNvSpPr>
          <p:nvPr>
            <p:ph type="sldNum" sz="quarter" idx="12"/>
          </p:nvPr>
        </p:nvSpPr>
        <p:spPr/>
        <p:txBody>
          <a:bodyPr/>
          <a:lstStyle/>
          <a:p>
            <a:pPr defTabSz="342900">
              <a:buClrTx/>
            </a:pPr>
            <a:fld id="{A0EC8638-D38E-4C5B-8C11-DA859CF37C29}" type="slidenum">
              <a:rPr lang="en-US">
                <a:latin typeface="Calibri" panose="020F0502020204030204"/>
              </a:rPr>
              <a:pPr defTabSz="342900">
                <a:buClrTx/>
              </a:pPr>
              <a:t>24</a:t>
            </a:fld>
            <a:endParaRPr lang="en-US">
              <a:latin typeface="Calibri" panose="020F0502020204030204"/>
            </a:endParaRPr>
          </a:p>
        </p:txBody>
      </p:sp>
    </p:spTree>
    <p:extLst>
      <p:ext uri="{BB962C8B-B14F-4D97-AF65-F5344CB8AC3E}">
        <p14:creationId xmlns:p14="http://schemas.microsoft.com/office/powerpoint/2010/main" val="4206526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9711A-6636-49BB-891A-515191D86827}"/>
              </a:ext>
            </a:extLst>
          </p:cNvPr>
          <p:cNvSpPr>
            <a:spLocks noGrp="1"/>
          </p:cNvSpPr>
          <p:nvPr>
            <p:ph type="title"/>
          </p:nvPr>
        </p:nvSpPr>
        <p:spPr/>
        <p:txBody>
          <a:bodyPr>
            <a:normAutofit/>
          </a:bodyPr>
          <a:lstStyle/>
          <a:p>
            <a:pPr algn="ctr"/>
            <a:r>
              <a:rPr lang="en-US" sz="2325" dirty="0"/>
              <a:t>2020-2021 Seasonal Influenza </a:t>
            </a:r>
            <a:r>
              <a:rPr lang="en-US" sz="1800" dirty="0"/>
              <a:t>Vaccine</a:t>
            </a:r>
          </a:p>
        </p:txBody>
      </p:sp>
      <p:sp>
        <p:nvSpPr>
          <p:cNvPr id="3" name="Content Placeholder 2">
            <a:extLst>
              <a:ext uri="{FF2B5EF4-FFF2-40B4-BE49-F238E27FC236}">
                <a16:creationId xmlns:a16="http://schemas.microsoft.com/office/drawing/2014/main" id="{00040C6F-A67B-42FE-A464-E8044719CD6C}"/>
              </a:ext>
            </a:extLst>
          </p:cNvPr>
          <p:cNvSpPr>
            <a:spLocks noGrp="1"/>
          </p:cNvSpPr>
          <p:nvPr>
            <p:ph idx="1"/>
          </p:nvPr>
        </p:nvSpPr>
        <p:spPr/>
        <p:txBody>
          <a:bodyPr/>
          <a:lstStyle/>
          <a:p>
            <a:pPr marL="0" indent="0">
              <a:buNone/>
            </a:pPr>
            <a:r>
              <a:rPr lang="en-US" dirty="0"/>
              <a:t>Immunize.org – presentation list</a:t>
            </a:r>
          </a:p>
          <a:p>
            <a:pPr marL="0" indent="0">
              <a:buNone/>
            </a:pPr>
            <a:endParaRPr lang="en-US" dirty="0"/>
          </a:p>
        </p:txBody>
      </p:sp>
      <p:sp>
        <p:nvSpPr>
          <p:cNvPr id="4" name="Slide Number Placeholder 3">
            <a:extLst>
              <a:ext uri="{FF2B5EF4-FFF2-40B4-BE49-F238E27FC236}">
                <a16:creationId xmlns:a16="http://schemas.microsoft.com/office/drawing/2014/main" id="{7C4517D1-717F-4618-AFA2-186F08649D06}"/>
              </a:ext>
            </a:extLst>
          </p:cNvPr>
          <p:cNvSpPr>
            <a:spLocks noGrp="1"/>
          </p:cNvSpPr>
          <p:nvPr>
            <p:ph type="sldNum" sz="quarter" idx="12"/>
          </p:nvPr>
        </p:nvSpPr>
        <p:spPr/>
        <p:txBody>
          <a:bodyPr/>
          <a:lstStyle/>
          <a:p>
            <a:pPr defTabSz="342900">
              <a:buClrTx/>
            </a:pPr>
            <a:fld id="{A0EC8638-D38E-4C5B-8C11-DA859CF37C29}" type="slidenum">
              <a:rPr lang="en-US">
                <a:latin typeface="Calibri" panose="020F0502020204030204"/>
              </a:rPr>
              <a:pPr defTabSz="342900">
                <a:buClrTx/>
              </a:pPr>
              <a:t>25</a:t>
            </a:fld>
            <a:endParaRPr lang="en-US">
              <a:latin typeface="Calibri" panose="020F0502020204030204"/>
            </a:endParaRPr>
          </a:p>
        </p:txBody>
      </p:sp>
      <p:pic>
        <p:nvPicPr>
          <p:cNvPr id="5" name="Picture 4">
            <a:extLst>
              <a:ext uri="{FF2B5EF4-FFF2-40B4-BE49-F238E27FC236}">
                <a16:creationId xmlns:a16="http://schemas.microsoft.com/office/drawing/2014/main" id="{3CB2F4B8-C9B4-4C90-8CE2-306582391849}"/>
              </a:ext>
            </a:extLst>
          </p:cNvPr>
          <p:cNvPicPr>
            <a:picLocks noChangeAspect="1"/>
          </p:cNvPicPr>
          <p:nvPr/>
        </p:nvPicPr>
        <p:blipFill>
          <a:blip r:embed="rId2"/>
          <a:stretch>
            <a:fillRect/>
          </a:stretch>
        </p:blipFill>
        <p:spPr>
          <a:xfrm>
            <a:off x="1143000" y="629532"/>
            <a:ext cx="6858000" cy="3884437"/>
          </a:xfrm>
          <a:prstGeom prst="rect">
            <a:avLst/>
          </a:prstGeom>
        </p:spPr>
      </p:pic>
    </p:spTree>
    <p:extLst>
      <p:ext uri="{BB962C8B-B14F-4D97-AF65-F5344CB8AC3E}">
        <p14:creationId xmlns:p14="http://schemas.microsoft.com/office/powerpoint/2010/main" val="4184952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958D9-7920-4BC4-958B-921777E01F3D}"/>
              </a:ext>
            </a:extLst>
          </p:cNvPr>
          <p:cNvSpPr>
            <a:spLocks noGrp="1"/>
          </p:cNvSpPr>
          <p:nvPr>
            <p:ph type="title"/>
          </p:nvPr>
        </p:nvSpPr>
        <p:spPr/>
        <p:txBody>
          <a:bodyPr>
            <a:normAutofit/>
          </a:bodyPr>
          <a:lstStyle/>
          <a:p>
            <a:r>
              <a:rPr lang="en-US" sz="2700" dirty="0"/>
              <a:t>2020-2021 Seasonal Influenza Vaccine</a:t>
            </a:r>
          </a:p>
        </p:txBody>
      </p:sp>
      <p:sp>
        <p:nvSpPr>
          <p:cNvPr id="3" name="Content Placeholder 2">
            <a:extLst>
              <a:ext uri="{FF2B5EF4-FFF2-40B4-BE49-F238E27FC236}">
                <a16:creationId xmlns:a16="http://schemas.microsoft.com/office/drawing/2014/main" id="{3EEDC315-87DA-483C-8B1C-89FD648B7372}"/>
              </a:ext>
            </a:extLst>
          </p:cNvPr>
          <p:cNvSpPr>
            <a:spLocks noGrp="1"/>
          </p:cNvSpPr>
          <p:nvPr>
            <p:ph sz="half" idx="1"/>
          </p:nvPr>
        </p:nvSpPr>
        <p:spPr/>
        <p:txBody>
          <a:bodyPr/>
          <a:lstStyle/>
          <a:p>
            <a:pPr marL="0" indent="0">
              <a:buNone/>
            </a:pPr>
            <a:r>
              <a:rPr lang="en-US" dirty="0"/>
              <a:t>Who should get a flu vaccine this year?</a:t>
            </a:r>
          </a:p>
          <a:p>
            <a:pPr marL="0" indent="0">
              <a:buNone/>
            </a:pPr>
            <a:endParaRPr lang="en-US" dirty="0"/>
          </a:p>
          <a:p>
            <a:pPr marL="0" indent="0">
              <a:buNone/>
            </a:pPr>
            <a:endParaRPr lang="en-US" dirty="0"/>
          </a:p>
          <a:p>
            <a:pPr marL="0" indent="0">
              <a:buNone/>
            </a:pPr>
            <a:r>
              <a:rPr lang="en-US" dirty="0"/>
              <a:t>Everyone 6 months and older unless a contraindication exists.</a:t>
            </a:r>
          </a:p>
        </p:txBody>
      </p:sp>
      <p:sp>
        <p:nvSpPr>
          <p:cNvPr id="5" name="Slide Number Placeholder 4">
            <a:extLst>
              <a:ext uri="{FF2B5EF4-FFF2-40B4-BE49-F238E27FC236}">
                <a16:creationId xmlns:a16="http://schemas.microsoft.com/office/drawing/2014/main" id="{B9E50D76-94AC-4C9D-875C-857A95CCBD19}"/>
              </a:ext>
            </a:extLst>
          </p:cNvPr>
          <p:cNvSpPr>
            <a:spLocks noGrp="1"/>
          </p:cNvSpPr>
          <p:nvPr>
            <p:ph type="sldNum" sz="quarter" idx="12"/>
          </p:nvPr>
        </p:nvSpPr>
        <p:spPr/>
        <p:txBody>
          <a:bodyPr/>
          <a:lstStyle/>
          <a:p>
            <a:pPr defTabSz="342900">
              <a:buClrTx/>
            </a:pPr>
            <a:fld id="{A0EC8638-D38E-4C5B-8C11-DA859CF37C29}" type="slidenum">
              <a:rPr lang="en-US">
                <a:latin typeface="Calibri" panose="020F0502020204030204"/>
              </a:rPr>
              <a:pPr defTabSz="342900">
                <a:buClrTx/>
              </a:pPr>
              <a:t>26</a:t>
            </a:fld>
            <a:endParaRPr lang="en-US">
              <a:latin typeface="Calibri" panose="020F0502020204030204"/>
            </a:endParaRPr>
          </a:p>
        </p:txBody>
      </p:sp>
      <p:pic>
        <p:nvPicPr>
          <p:cNvPr id="2050" name="Picture 2" descr="Preschool-clipart-for-teachers-free-clipart-images-2-clipartcow - Short  Elementary">
            <a:extLst>
              <a:ext uri="{FF2B5EF4-FFF2-40B4-BE49-F238E27FC236}">
                <a16:creationId xmlns:a16="http://schemas.microsoft.com/office/drawing/2014/main" id="{C0C2EB50-5FB3-46B6-8CE3-8068225A6BE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30807" y="1358154"/>
            <a:ext cx="2480772" cy="2469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107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44358-639B-400E-B094-91B8EA1A9DA9}"/>
              </a:ext>
            </a:extLst>
          </p:cNvPr>
          <p:cNvSpPr>
            <a:spLocks noGrp="1"/>
          </p:cNvSpPr>
          <p:nvPr>
            <p:ph type="title"/>
          </p:nvPr>
        </p:nvSpPr>
        <p:spPr/>
        <p:txBody>
          <a:bodyPr>
            <a:normAutofit/>
          </a:bodyPr>
          <a:lstStyle/>
          <a:p>
            <a:r>
              <a:rPr lang="en-US" sz="2700" dirty="0"/>
              <a:t>2020-2021 Seasonal Influenza Vaccine</a:t>
            </a:r>
          </a:p>
        </p:txBody>
      </p:sp>
      <p:sp>
        <p:nvSpPr>
          <p:cNvPr id="3" name="Content Placeholder 2">
            <a:extLst>
              <a:ext uri="{FF2B5EF4-FFF2-40B4-BE49-F238E27FC236}">
                <a16:creationId xmlns:a16="http://schemas.microsoft.com/office/drawing/2014/main" id="{D6DC6039-4FAE-41E8-9A91-33C108DE8369}"/>
              </a:ext>
            </a:extLst>
          </p:cNvPr>
          <p:cNvSpPr>
            <a:spLocks noGrp="1"/>
          </p:cNvSpPr>
          <p:nvPr>
            <p:ph idx="1"/>
          </p:nvPr>
        </p:nvSpPr>
        <p:spPr/>
        <p:txBody>
          <a:bodyPr/>
          <a:lstStyle/>
          <a:p>
            <a:pPr marL="0" indent="0">
              <a:buNone/>
            </a:pPr>
            <a:r>
              <a:rPr lang="en-US" dirty="0"/>
              <a:t>Special age groups – 65 years and up</a:t>
            </a:r>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4185F899-4D31-4116-BAC4-B8BF6E9889CA}"/>
              </a:ext>
            </a:extLst>
          </p:cNvPr>
          <p:cNvSpPr>
            <a:spLocks noGrp="1"/>
          </p:cNvSpPr>
          <p:nvPr>
            <p:ph type="sldNum" sz="quarter" idx="12"/>
          </p:nvPr>
        </p:nvSpPr>
        <p:spPr/>
        <p:txBody>
          <a:bodyPr/>
          <a:lstStyle/>
          <a:p>
            <a:pPr defTabSz="342900">
              <a:buClrTx/>
            </a:pPr>
            <a:fld id="{A0EC8638-D38E-4C5B-8C11-DA859CF37C29}" type="slidenum">
              <a:rPr lang="en-US">
                <a:latin typeface="Calibri" panose="020F0502020204030204"/>
              </a:rPr>
              <a:pPr defTabSz="342900">
                <a:buClrTx/>
              </a:pPr>
              <a:t>27</a:t>
            </a:fld>
            <a:endParaRPr lang="en-US">
              <a:latin typeface="Calibri" panose="020F0502020204030204"/>
            </a:endParaRPr>
          </a:p>
        </p:txBody>
      </p:sp>
      <p:pic>
        <p:nvPicPr>
          <p:cNvPr id="7" name="Picture 6">
            <a:extLst>
              <a:ext uri="{FF2B5EF4-FFF2-40B4-BE49-F238E27FC236}">
                <a16:creationId xmlns:a16="http://schemas.microsoft.com/office/drawing/2014/main" id="{C8CCD526-AC0C-4775-9AAC-853E61A7BB91}"/>
              </a:ext>
            </a:extLst>
          </p:cNvPr>
          <p:cNvPicPr>
            <a:picLocks noChangeAspect="1"/>
          </p:cNvPicPr>
          <p:nvPr/>
        </p:nvPicPr>
        <p:blipFill>
          <a:blip r:embed="rId2"/>
          <a:stretch>
            <a:fillRect/>
          </a:stretch>
        </p:blipFill>
        <p:spPr>
          <a:xfrm>
            <a:off x="2414588" y="2010966"/>
            <a:ext cx="4314825" cy="1121569"/>
          </a:xfrm>
          <a:prstGeom prst="rect">
            <a:avLst/>
          </a:prstGeom>
        </p:spPr>
      </p:pic>
    </p:spTree>
    <p:extLst>
      <p:ext uri="{BB962C8B-B14F-4D97-AF65-F5344CB8AC3E}">
        <p14:creationId xmlns:p14="http://schemas.microsoft.com/office/powerpoint/2010/main" val="4015566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D31B5-617B-4E92-8497-55A11807E424}"/>
              </a:ext>
            </a:extLst>
          </p:cNvPr>
          <p:cNvSpPr>
            <a:spLocks noGrp="1"/>
          </p:cNvSpPr>
          <p:nvPr>
            <p:ph type="title"/>
          </p:nvPr>
        </p:nvSpPr>
        <p:spPr/>
        <p:txBody>
          <a:bodyPr>
            <a:normAutofit/>
          </a:bodyPr>
          <a:lstStyle/>
          <a:p>
            <a:r>
              <a:rPr lang="en-US" sz="2700" dirty="0"/>
              <a:t>2020-2021 Seasonal Influenza Vaccine</a:t>
            </a:r>
          </a:p>
        </p:txBody>
      </p:sp>
      <p:sp>
        <p:nvSpPr>
          <p:cNvPr id="3" name="Content Placeholder 2">
            <a:extLst>
              <a:ext uri="{FF2B5EF4-FFF2-40B4-BE49-F238E27FC236}">
                <a16:creationId xmlns:a16="http://schemas.microsoft.com/office/drawing/2014/main" id="{19B8779B-36C0-469D-991C-57C6E4AB5A22}"/>
              </a:ext>
            </a:extLst>
          </p:cNvPr>
          <p:cNvSpPr>
            <a:spLocks noGrp="1"/>
          </p:cNvSpPr>
          <p:nvPr>
            <p:ph idx="1"/>
          </p:nvPr>
        </p:nvSpPr>
        <p:spPr/>
        <p:txBody>
          <a:bodyPr/>
          <a:lstStyle/>
          <a:p>
            <a:pPr marL="0" indent="0">
              <a:buNone/>
            </a:pPr>
            <a:r>
              <a:rPr lang="en-US" dirty="0"/>
              <a:t>For children 6 months – 35 months:</a:t>
            </a:r>
          </a:p>
          <a:p>
            <a:pPr marL="0" indent="0">
              <a:buNone/>
            </a:pPr>
            <a:endParaRPr lang="en-US" dirty="0"/>
          </a:p>
        </p:txBody>
      </p:sp>
      <p:sp>
        <p:nvSpPr>
          <p:cNvPr id="4" name="Slide Number Placeholder 3">
            <a:extLst>
              <a:ext uri="{FF2B5EF4-FFF2-40B4-BE49-F238E27FC236}">
                <a16:creationId xmlns:a16="http://schemas.microsoft.com/office/drawing/2014/main" id="{9CE66F97-03EC-4733-8AC2-AD2F0BF9A67D}"/>
              </a:ext>
            </a:extLst>
          </p:cNvPr>
          <p:cNvSpPr>
            <a:spLocks noGrp="1"/>
          </p:cNvSpPr>
          <p:nvPr>
            <p:ph type="sldNum" sz="quarter" idx="12"/>
          </p:nvPr>
        </p:nvSpPr>
        <p:spPr/>
        <p:txBody>
          <a:bodyPr/>
          <a:lstStyle/>
          <a:p>
            <a:pPr defTabSz="342900">
              <a:buClrTx/>
            </a:pPr>
            <a:fld id="{A0EC8638-D38E-4C5B-8C11-DA859CF37C29}" type="slidenum">
              <a:rPr lang="en-US">
                <a:latin typeface="Calibri" panose="020F0502020204030204"/>
              </a:rPr>
              <a:pPr defTabSz="342900">
                <a:buClrTx/>
              </a:pPr>
              <a:t>28</a:t>
            </a:fld>
            <a:endParaRPr lang="en-US">
              <a:latin typeface="Calibri" panose="020F0502020204030204"/>
            </a:endParaRPr>
          </a:p>
        </p:txBody>
      </p:sp>
      <p:pic>
        <p:nvPicPr>
          <p:cNvPr id="6" name="Picture 5">
            <a:extLst>
              <a:ext uri="{FF2B5EF4-FFF2-40B4-BE49-F238E27FC236}">
                <a16:creationId xmlns:a16="http://schemas.microsoft.com/office/drawing/2014/main" id="{C30CCC14-6E05-4BA5-985F-820E0A2C5A11}"/>
              </a:ext>
            </a:extLst>
          </p:cNvPr>
          <p:cNvPicPr>
            <a:picLocks noChangeAspect="1"/>
          </p:cNvPicPr>
          <p:nvPr/>
        </p:nvPicPr>
        <p:blipFill>
          <a:blip r:embed="rId2"/>
          <a:stretch>
            <a:fillRect/>
          </a:stretch>
        </p:blipFill>
        <p:spPr>
          <a:xfrm>
            <a:off x="1185863" y="1580030"/>
            <a:ext cx="6772275" cy="2468097"/>
          </a:xfrm>
          <a:prstGeom prst="rect">
            <a:avLst/>
          </a:prstGeom>
        </p:spPr>
      </p:pic>
    </p:spTree>
    <p:extLst>
      <p:ext uri="{BB962C8B-B14F-4D97-AF65-F5344CB8AC3E}">
        <p14:creationId xmlns:p14="http://schemas.microsoft.com/office/powerpoint/2010/main" val="2982166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E6CEA-240C-4005-AD13-09083829DA2D}"/>
              </a:ext>
            </a:extLst>
          </p:cNvPr>
          <p:cNvSpPr>
            <a:spLocks noGrp="1"/>
          </p:cNvSpPr>
          <p:nvPr>
            <p:ph type="title"/>
          </p:nvPr>
        </p:nvSpPr>
        <p:spPr/>
        <p:txBody>
          <a:bodyPr>
            <a:normAutofit fontScale="90000"/>
          </a:bodyPr>
          <a:lstStyle/>
          <a:p>
            <a:r>
              <a:rPr lang="en-US" dirty="0"/>
              <a:t>2020-2021 Seasonal Flu Vaccine  Children ages 6 month – 8 years</a:t>
            </a:r>
          </a:p>
        </p:txBody>
      </p:sp>
      <p:pic>
        <p:nvPicPr>
          <p:cNvPr id="5" name="Content Placeholder 4">
            <a:extLst>
              <a:ext uri="{FF2B5EF4-FFF2-40B4-BE49-F238E27FC236}">
                <a16:creationId xmlns:a16="http://schemas.microsoft.com/office/drawing/2014/main" id="{5C59612A-DB66-4A28-8A44-AEFACBA42FAC}"/>
              </a:ext>
            </a:extLst>
          </p:cNvPr>
          <p:cNvPicPr>
            <a:picLocks noGrp="1" noChangeAspect="1"/>
          </p:cNvPicPr>
          <p:nvPr>
            <p:ph idx="1"/>
          </p:nvPr>
        </p:nvPicPr>
        <p:blipFill>
          <a:blip r:embed="rId2"/>
          <a:stretch>
            <a:fillRect/>
          </a:stretch>
        </p:blipFill>
        <p:spPr>
          <a:xfrm>
            <a:off x="2241361" y="1095376"/>
            <a:ext cx="4661278" cy="3945731"/>
          </a:xfrm>
          <a:prstGeom prst="rect">
            <a:avLst/>
          </a:prstGeom>
        </p:spPr>
      </p:pic>
      <p:sp>
        <p:nvSpPr>
          <p:cNvPr id="4" name="Slide Number Placeholder 3">
            <a:extLst>
              <a:ext uri="{FF2B5EF4-FFF2-40B4-BE49-F238E27FC236}">
                <a16:creationId xmlns:a16="http://schemas.microsoft.com/office/drawing/2014/main" id="{88296DBF-F4E4-4DC5-8595-CA1C7CCC205F}"/>
              </a:ext>
            </a:extLst>
          </p:cNvPr>
          <p:cNvSpPr>
            <a:spLocks noGrp="1"/>
          </p:cNvSpPr>
          <p:nvPr>
            <p:ph type="sldNum" sz="quarter" idx="12"/>
          </p:nvPr>
        </p:nvSpPr>
        <p:spPr/>
        <p:txBody>
          <a:bodyPr/>
          <a:lstStyle/>
          <a:p>
            <a:pPr defTabSz="342900">
              <a:buClrTx/>
            </a:pPr>
            <a:fld id="{A0EC8638-D38E-4C5B-8C11-DA859CF37C29}" type="slidenum">
              <a:rPr lang="en-US">
                <a:latin typeface="Calibri" panose="020F0502020204030204"/>
              </a:rPr>
              <a:pPr defTabSz="342900">
                <a:buClrTx/>
              </a:pPr>
              <a:t>29</a:t>
            </a:fld>
            <a:endParaRPr lang="en-US">
              <a:latin typeface="Calibri" panose="020F0502020204030204"/>
            </a:endParaRPr>
          </a:p>
        </p:txBody>
      </p:sp>
    </p:spTree>
    <p:extLst>
      <p:ext uri="{BB962C8B-B14F-4D97-AF65-F5344CB8AC3E}">
        <p14:creationId xmlns:p14="http://schemas.microsoft.com/office/powerpoint/2010/main" val="894703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0"/>
          <p:cNvSpPr txBox="1">
            <a:spLocks noGrp="1"/>
          </p:cNvSpPr>
          <p:nvPr>
            <p:ph type="ctrTitle"/>
          </p:nvPr>
        </p:nvSpPr>
        <p:spPr>
          <a:xfrm>
            <a:off x="4320000" y="2069500"/>
            <a:ext cx="4824000" cy="216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222F3F"/>
                </a:solidFill>
                <a:latin typeface="Fjalla One"/>
                <a:ea typeface="Fjalla One"/>
                <a:cs typeface="Fjalla One"/>
                <a:sym typeface="Fjalla One"/>
              </a:rPr>
              <a:t>2020-21 Flu Season Kick-Off in Nevada: Lessons from Last Season and How Our State Can Increase Flu Vaccine Uptake</a:t>
            </a:r>
            <a:endParaRPr sz="2800">
              <a:solidFill>
                <a:srgbClr val="222F3F"/>
              </a:solidFill>
              <a:latin typeface="Fjalla One"/>
              <a:ea typeface="Fjalla One"/>
              <a:cs typeface="Fjalla One"/>
              <a:sym typeface="Fjalla One"/>
            </a:endParaRPr>
          </a:p>
          <a:p>
            <a:pPr marL="0" lvl="0" indent="0" algn="ctr" rtl="0">
              <a:spcBef>
                <a:spcPts val="0"/>
              </a:spcBef>
              <a:spcAft>
                <a:spcPts val="0"/>
              </a:spcAft>
              <a:buNone/>
            </a:pPr>
            <a:endParaRPr sz="3100">
              <a:solidFill>
                <a:srgbClr val="222F3F"/>
              </a:solidFill>
              <a:latin typeface="Fjalla One"/>
              <a:ea typeface="Fjalla One"/>
              <a:cs typeface="Fjalla One"/>
              <a:sym typeface="Fjalla One"/>
            </a:endParaRPr>
          </a:p>
          <a:p>
            <a:pPr marL="0" lvl="0" indent="0" algn="ctr" rtl="0">
              <a:spcBef>
                <a:spcPts val="0"/>
              </a:spcBef>
              <a:spcAft>
                <a:spcPts val="0"/>
              </a:spcAft>
              <a:buNone/>
            </a:pPr>
            <a:r>
              <a:rPr lang="en" sz="2200">
                <a:solidFill>
                  <a:srgbClr val="222F3F"/>
                </a:solidFill>
                <a:latin typeface="Questrial"/>
                <a:ea typeface="Questrial"/>
                <a:cs typeface="Questrial"/>
                <a:sym typeface="Questrial"/>
              </a:rPr>
              <a:t>September 21, 2020</a:t>
            </a:r>
            <a:endParaRPr sz="2200">
              <a:solidFill>
                <a:srgbClr val="222F3F"/>
              </a:solidFill>
              <a:latin typeface="Questrial"/>
              <a:ea typeface="Questrial"/>
              <a:cs typeface="Questrial"/>
              <a:sym typeface="Questrial"/>
            </a:endParaRPr>
          </a:p>
          <a:p>
            <a:pPr marL="0" lvl="0" indent="0" algn="ctr" rtl="0">
              <a:spcBef>
                <a:spcPts val="0"/>
              </a:spcBef>
              <a:spcAft>
                <a:spcPts val="0"/>
              </a:spcAft>
              <a:buNone/>
            </a:pPr>
            <a:r>
              <a:rPr lang="en" sz="1900">
                <a:solidFill>
                  <a:srgbClr val="222F3F"/>
                </a:solidFill>
                <a:latin typeface="Questrial"/>
                <a:ea typeface="Questrial"/>
                <a:cs typeface="Questrial"/>
                <a:sym typeface="Questrial"/>
              </a:rPr>
              <a:t>Nevada Immunization Learning Exchange (NILE)</a:t>
            </a:r>
            <a:endParaRPr sz="1900">
              <a:solidFill>
                <a:srgbClr val="222F3F"/>
              </a:solidFill>
              <a:latin typeface="Questrial"/>
              <a:ea typeface="Questrial"/>
              <a:cs typeface="Questrial"/>
              <a:sym typeface="Questrial"/>
            </a:endParaRPr>
          </a:p>
          <a:p>
            <a:pPr marL="0" lvl="0" indent="0" algn="r" rtl="0">
              <a:spcBef>
                <a:spcPts val="0"/>
              </a:spcBef>
              <a:spcAft>
                <a:spcPts val="0"/>
              </a:spcAft>
              <a:buNone/>
            </a:pPr>
            <a:endParaRPr/>
          </a:p>
        </p:txBody>
      </p:sp>
      <p:grpSp>
        <p:nvGrpSpPr>
          <p:cNvPr id="205" name="Google Shape;205;p30"/>
          <p:cNvGrpSpPr/>
          <p:nvPr/>
        </p:nvGrpSpPr>
        <p:grpSpPr>
          <a:xfrm>
            <a:off x="-1629762" y="-430244"/>
            <a:ext cx="6696935" cy="6003989"/>
            <a:chOff x="-1629762" y="-430244"/>
            <a:chExt cx="6696935" cy="6003989"/>
          </a:xfrm>
        </p:grpSpPr>
        <p:sp>
          <p:nvSpPr>
            <p:cNvPr id="206" name="Google Shape;206;p30"/>
            <p:cNvSpPr/>
            <p:nvPr/>
          </p:nvSpPr>
          <p:spPr>
            <a:xfrm>
              <a:off x="-931804" y="800507"/>
              <a:ext cx="5261135" cy="1083711"/>
            </a:xfrm>
            <a:custGeom>
              <a:avLst/>
              <a:gdLst/>
              <a:ahLst/>
              <a:cxnLst/>
              <a:rect l="l" t="t" r="r" b="b"/>
              <a:pathLst>
                <a:path w="228969" h="47164" extrusionOk="0">
                  <a:moveTo>
                    <a:pt x="12648" y="0"/>
                  </a:moveTo>
                  <a:cubicBezTo>
                    <a:pt x="5682" y="0"/>
                    <a:pt x="1" y="5643"/>
                    <a:pt x="1" y="12647"/>
                  </a:cubicBezTo>
                  <a:lnTo>
                    <a:pt x="1" y="34361"/>
                  </a:lnTo>
                  <a:cubicBezTo>
                    <a:pt x="1" y="41482"/>
                    <a:pt x="5682" y="47164"/>
                    <a:pt x="12648" y="47164"/>
                  </a:cubicBezTo>
                  <a:lnTo>
                    <a:pt x="216322" y="47164"/>
                  </a:lnTo>
                  <a:cubicBezTo>
                    <a:pt x="223287" y="47164"/>
                    <a:pt x="228968" y="41482"/>
                    <a:pt x="228968" y="34361"/>
                  </a:cubicBezTo>
                  <a:lnTo>
                    <a:pt x="228968" y="12647"/>
                  </a:lnTo>
                  <a:cubicBezTo>
                    <a:pt x="228968" y="5643"/>
                    <a:pt x="223287" y="0"/>
                    <a:pt x="216322" y="0"/>
                  </a:cubicBezTo>
                  <a:close/>
                </a:path>
              </a:pathLst>
            </a:custGeom>
            <a:solidFill>
              <a:srgbClr val="789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0"/>
            <p:cNvSpPr/>
            <p:nvPr/>
          </p:nvSpPr>
          <p:spPr>
            <a:xfrm>
              <a:off x="-1629762" y="2026152"/>
              <a:ext cx="5261135" cy="1083711"/>
            </a:xfrm>
            <a:custGeom>
              <a:avLst/>
              <a:gdLst/>
              <a:ahLst/>
              <a:cxnLst/>
              <a:rect l="l" t="t" r="r" b="b"/>
              <a:pathLst>
                <a:path w="228969" h="47164" extrusionOk="0">
                  <a:moveTo>
                    <a:pt x="12648" y="0"/>
                  </a:moveTo>
                  <a:cubicBezTo>
                    <a:pt x="5682" y="0"/>
                    <a:pt x="1" y="5643"/>
                    <a:pt x="1" y="12647"/>
                  </a:cubicBezTo>
                  <a:lnTo>
                    <a:pt x="1" y="34361"/>
                  </a:lnTo>
                  <a:cubicBezTo>
                    <a:pt x="1" y="41482"/>
                    <a:pt x="5682" y="47164"/>
                    <a:pt x="12648" y="47164"/>
                  </a:cubicBezTo>
                  <a:lnTo>
                    <a:pt x="216322" y="47164"/>
                  </a:lnTo>
                  <a:cubicBezTo>
                    <a:pt x="223287" y="47164"/>
                    <a:pt x="228968" y="41482"/>
                    <a:pt x="228968" y="34361"/>
                  </a:cubicBezTo>
                  <a:lnTo>
                    <a:pt x="228968" y="12647"/>
                  </a:lnTo>
                  <a:cubicBezTo>
                    <a:pt x="228968" y="5643"/>
                    <a:pt x="223287" y="0"/>
                    <a:pt x="216322" y="0"/>
                  </a:cubicBezTo>
                  <a:close/>
                </a:path>
              </a:pathLst>
            </a:custGeom>
            <a:solidFill>
              <a:srgbClr val="FABF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0"/>
            <p:cNvSpPr/>
            <p:nvPr/>
          </p:nvSpPr>
          <p:spPr>
            <a:xfrm>
              <a:off x="-911862" y="3260551"/>
              <a:ext cx="5261135" cy="1083711"/>
            </a:xfrm>
            <a:custGeom>
              <a:avLst/>
              <a:gdLst/>
              <a:ahLst/>
              <a:cxnLst/>
              <a:rect l="l" t="t" r="r" b="b"/>
              <a:pathLst>
                <a:path w="228969" h="47164" extrusionOk="0">
                  <a:moveTo>
                    <a:pt x="12648" y="0"/>
                  </a:moveTo>
                  <a:cubicBezTo>
                    <a:pt x="5682" y="0"/>
                    <a:pt x="1" y="5643"/>
                    <a:pt x="1" y="12647"/>
                  </a:cubicBezTo>
                  <a:lnTo>
                    <a:pt x="1" y="34361"/>
                  </a:lnTo>
                  <a:cubicBezTo>
                    <a:pt x="1" y="41482"/>
                    <a:pt x="5682" y="47164"/>
                    <a:pt x="12648" y="47164"/>
                  </a:cubicBezTo>
                  <a:lnTo>
                    <a:pt x="216322" y="47164"/>
                  </a:lnTo>
                  <a:cubicBezTo>
                    <a:pt x="223287" y="47164"/>
                    <a:pt x="228968" y="41482"/>
                    <a:pt x="228968" y="34361"/>
                  </a:cubicBezTo>
                  <a:lnTo>
                    <a:pt x="228968" y="12647"/>
                  </a:lnTo>
                  <a:cubicBezTo>
                    <a:pt x="228968" y="5643"/>
                    <a:pt x="223287" y="0"/>
                    <a:pt x="216322" y="0"/>
                  </a:cubicBezTo>
                  <a:close/>
                </a:path>
              </a:pathLst>
            </a:cu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0"/>
            <p:cNvSpPr/>
            <p:nvPr/>
          </p:nvSpPr>
          <p:spPr>
            <a:xfrm>
              <a:off x="-193962" y="4490011"/>
              <a:ext cx="5261135" cy="1083734"/>
            </a:xfrm>
            <a:custGeom>
              <a:avLst/>
              <a:gdLst/>
              <a:ahLst/>
              <a:cxnLst/>
              <a:rect l="l" t="t" r="r" b="b"/>
              <a:pathLst>
                <a:path w="228969" h="47165" extrusionOk="0">
                  <a:moveTo>
                    <a:pt x="12648" y="1"/>
                  </a:moveTo>
                  <a:cubicBezTo>
                    <a:pt x="5682" y="1"/>
                    <a:pt x="1" y="5643"/>
                    <a:pt x="1" y="12648"/>
                  </a:cubicBezTo>
                  <a:lnTo>
                    <a:pt x="1" y="34517"/>
                  </a:lnTo>
                  <a:cubicBezTo>
                    <a:pt x="1" y="41483"/>
                    <a:pt x="5682" y="47164"/>
                    <a:pt x="12648" y="47164"/>
                  </a:cubicBezTo>
                  <a:lnTo>
                    <a:pt x="216322" y="47164"/>
                  </a:lnTo>
                  <a:cubicBezTo>
                    <a:pt x="223287" y="47164"/>
                    <a:pt x="228968" y="41483"/>
                    <a:pt x="228968" y="34517"/>
                  </a:cubicBezTo>
                  <a:lnTo>
                    <a:pt x="228968" y="12648"/>
                  </a:lnTo>
                  <a:cubicBezTo>
                    <a:pt x="228968" y="5643"/>
                    <a:pt x="223287" y="1"/>
                    <a:pt x="216322" y="1"/>
                  </a:cubicBezTo>
                  <a:close/>
                </a:path>
              </a:pathLst>
            </a:custGeom>
            <a:solidFill>
              <a:srgbClr val="1E5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0"/>
            <p:cNvSpPr/>
            <p:nvPr/>
          </p:nvSpPr>
          <p:spPr>
            <a:xfrm>
              <a:off x="3107725" y="984032"/>
              <a:ext cx="703709" cy="703709"/>
            </a:xfrm>
            <a:custGeom>
              <a:avLst/>
              <a:gdLst/>
              <a:ahLst/>
              <a:cxnLst/>
              <a:rect l="l" t="t" r="r" b="b"/>
              <a:pathLst>
                <a:path w="30626" h="30626" extrusionOk="0">
                  <a:moveTo>
                    <a:pt x="9068" y="0"/>
                  </a:moveTo>
                  <a:cubicBezTo>
                    <a:pt x="4048" y="0"/>
                    <a:pt x="1" y="4203"/>
                    <a:pt x="1" y="9223"/>
                  </a:cubicBezTo>
                  <a:lnTo>
                    <a:pt x="1" y="21558"/>
                  </a:lnTo>
                  <a:cubicBezTo>
                    <a:pt x="1" y="26578"/>
                    <a:pt x="4048" y="30625"/>
                    <a:pt x="9068" y="30625"/>
                  </a:cubicBezTo>
                  <a:lnTo>
                    <a:pt x="21403" y="30625"/>
                  </a:lnTo>
                  <a:cubicBezTo>
                    <a:pt x="26423" y="30625"/>
                    <a:pt x="30626" y="26578"/>
                    <a:pt x="30626" y="21558"/>
                  </a:cubicBezTo>
                  <a:lnTo>
                    <a:pt x="30626" y="9223"/>
                  </a:lnTo>
                  <a:cubicBezTo>
                    <a:pt x="30626" y="4203"/>
                    <a:pt x="26423" y="0"/>
                    <a:pt x="21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0"/>
            <p:cNvSpPr/>
            <p:nvPr/>
          </p:nvSpPr>
          <p:spPr>
            <a:xfrm>
              <a:off x="2409767" y="2217076"/>
              <a:ext cx="703709" cy="703709"/>
            </a:xfrm>
            <a:custGeom>
              <a:avLst/>
              <a:gdLst/>
              <a:ahLst/>
              <a:cxnLst/>
              <a:rect l="l" t="t" r="r" b="b"/>
              <a:pathLst>
                <a:path w="30626" h="30626" extrusionOk="0">
                  <a:moveTo>
                    <a:pt x="9068" y="0"/>
                  </a:moveTo>
                  <a:cubicBezTo>
                    <a:pt x="4048" y="0"/>
                    <a:pt x="1" y="4047"/>
                    <a:pt x="1" y="9223"/>
                  </a:cubicBezTo>
                  <a:lnTo>
                    <a:pt x="1" y="21403"/>
                  </a:lnTo>
                  <a:cubicBezTo>
                    <a:pt x="1" y="26578"/>
                    <a:pt x="4048" y="30625"/>
                    <a:pt x="9068" y="30625"/>
                  </a:cubicBezTo>
                  <a:lnTo>
                    <a:pt x="21403" y="30625"/>
                  </a:lnTo>
                  <a:cubicBezTo>
                    <a:pt x="26423" y="30625"/>
                    <a:pt x="30626" y="26578"/>
                    <a:pt x="30626" y="21403"/>
                  </a:cubicBezTo>
                  <a:lnTo>
                    <a:pt x="30626" y="9223"/>
                  </a:lnTo>
                  <a:cubicBezTo>
                    <a:pt x="30626" y="4047"/>
                    <a:pt x="26423" y="0"/>
                    <a:pt x="21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0"/>
            <p:cNvSpPr/>
            <p:nvPr/>
          </p:nvSpPr>
          <p:spPr>
            <a:xfrm>
              <a:off x="3127667" y="3450120"/>
              <a:ext cx="703709" cy="704605"/>
            </a:xfrm>
            <a:custGeom>
              <a:avLst/>
              <a:gdLst/>
              <a:ahLst/>
              <a:cxnLst/>
              <a:rect l="l" t="t" r="r" b="b"/>
              <a:pathLst>
                <a:path w="30626" h="30665" extrusionOk="0">
                  <a:moveTo>
                    <a:pt x="9068" y="0"/>
                  </a:moveTo>
                  <a:cubicBezTo>
                    <a:pt x="4048" y="0"/>
                    <a:pt x="1" y="4047"/>
                    <a:pt x="1" y="9067"/>
                  </a:cubicBezTo>
                  <a:lnTo>
                    <a:pt x="1" y="21403"/>
                  </a:lnTo>
                  <a:cubicBezTo>
                    <a:pt x="1" y="26422"/>
                    <a:pt x="4048" y="30664"/>
                    <a:pt x="9068" y="30664"/>
                  </a:cubicBezTo>
                  <a:lnTo>
                    <a:pt x="21403" y="30664"/>
                  </a:lnTo>
                  <a:cubicBezTo>
                    <a:pt x="26423" y="30664"/>
                    <a:pt x="30626" y="26422"/>
                    <a:pt x="30626" y="21403"/>
                  </a:cubicBezTo>
                  <a:lnTo>
                    <a:pt x="30626" y="9067"/>
                  </a:lnTo>
                  <a:cubicBezTo>
                    <a:pt x="30626" y="4047"/>
                    <a:pt x="26423" y="0"/>
                    <a:pt x="21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0"/>
            <p:cNvSpPr/>
            <p:nvPr/>
          </p:nvSpPr>
          <p:spPr>
            <a:xfrm>
              <a:off x="3845567" y="4679579"/>
              <a:ext cx="703709" cy="704605"/>
            </a:xfrm>
            <a:custGeom>
              <a:avLst/>
              <a:gdLst/>
              <a:ahLst/>
              <a:cxnLst/>
              <a:rect l="l" t="t" r="r" b="b"/>
              <a:pathLst>
                <a:path w="30626" h="30665" extrusionOk="0">
                  <a:moveTo>
                    <a:pt x="9068" y="0"/>
                  </a:moveTo>
                  <a:cubicBezTo>
                    <a:pt x="4048" y="0"/>
                    <a:pt x="1" y="4047"/>
                    <a:pt x="1" y="9262"/>
                  </a:cubicBezTo>
                  <a:lnTo>
                    <a:pt x="1" y="21403"/>
                  </a:lnTo>
                  <a:cubicBezTo>
                    <a:pt x="1" y="26578"/>
                    <a:pt x="4048" y="30664"/>
                    <a:pt x="9068" y="30664"/>
                  </a:cubicBezTo>
                  <a:lnTo>
                    <a:pt x="21403" y="30664"/>
                  </a:lnTo>
                  <a:cubicBezTo>
                    <a:pt x="26423" y="30664"/>
                    <a:pt x="30626" y="26578"/>
                    <a:pt x="30626" y="21403"/>
                  </a:cubicBezTo>
                  <a:lnTo>
                    <a:pt x="30626" y="9262"/>
                  </a:lnTo>
                  <a:cubicBezTo>
                    <a:pt x="30626" y="4047"/>
                    <a:pt x="26423" y="0"/>
                    <a:pt x="21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0"/>
            <p:cNvSpPr/>
            <p:nvPr/>
          </p:nvSpPr>
          <p:spPr>
            <a:xfrm>
              <a:off x="-213904" y="-430244"/>
              <a:ext cx="5261135" cy="1083711"/>
            </a:xfrm>
            <a:custGeom>
              <a:avLst/>
              <a:gdLst/>
              <a:ahLst/>
              <a:cxnLst/>
              <a:rect l="l" t="t" r="r" b="b"/>
              <a:pathLst>
                <a:path w="228969" h="47164" extrusionOk="0">
                  <a:moveTo>
                    <a:pt x="12648" y="0"/>
                  </a:moveTo>
                  <a:cubicBezTo>
                    <a:pt x="5682" y="0"/>
                    <a:pt x="1" y="5643"/>
                    <a:pt x="1" y="12647"/>
                  </a:cubicBezTo>
                  <a:lnTo>
                    <a:pt x="1" y="34361"/>
                  </a:lnTo>
                  <a:cubicBezTo>
                    <a:pt x="1" y="41482"/>
                    <a:pt x="5682" y="47164"/>
                    <a:pt x="12648" y="47164"/>
                  </a:cubicBezTo>
                  <a:lnTo>
                    <a:pt x="216322" y="47164"/>
                  </a:lnTo>
                  <a:cubicBezTo>
                    <a:pt x="223287" y="47164"/>
                    <a:pt x="228968" y="41482"/>
                    <a:pt x="228968" y="34361"/>
                  </a:cubicBezTo>
                  <a:lnTo>
                    <a:pt x="228968" y="12647"/>
                  </a:lnTo>
                  <a:cubicBezTo>
                    <a:pt x="228968" y="5643"/>
                    <a:pt x="223287" y="0"/>
                    <a:pt x="216322" y="0"/>
                  </a:cubicBezTo>
                  <a:close/>
                </a:path>
              </a:pathLst>
            </a:custGeom>
            <a:solidFill>
              <a:srgbClr val="394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0"/>
            <p:cNvSpPr/>
            <p:nvPr/>
          </p:nvSpPr>
          <p:spPr>
            <a:xfrm>
              <a:off x="3825625" y="-276632"/>
              <a:ext cx="703709" cy="703709"/>
            </a:xfrm>
            <a:custGeom>
              <a:avLst/>
              <a:gdLst/>
              <a:ahLst/>
              <a:cxnLst/>
              <a:rect l="l" t="t" r="r" b="b"/>
              <a:pathLst>
                <a:path w="30626" h="30626" extrusionOk="0">
                  <a:moveTo>
                    <a:pt x="9068" y="0"/>
                  </a:moveTo>
                  <a:cubicBezTo>
                    <a:pt x="4048" y="0"/>
                    <a:pt x="1" y="4203"/>
                    <a:pt x="1" y="9223"/>
                  </a:cubicBezTo>
                  <a:lnTo>
                    <a:pt x="1" y="21558"/>
                  </a:lnTo>
                  <a:cubicBezTo>
                    <a:pt x="1" y="26578"/>
                    <a:pt x="4048" y="30625"/>
                    <a:pt x="9068" y="30625"/>
                  </a:cubicBezTo>
                  <a:lnTo>
                    <a:pt x="21403" y="30625"/>
                  </a:lnTo>
                  <a:cubicBezTo>
                    <a:pt x="26423" y="30625"/>
                    <a:pt x="30626" y="26578"/>
                    <a:pt x="30626" y="21558"/>
                  </a:cubicBezTo>
                  <a:lnTo>
                    <a:pt x="30626" y="9223"/>
                  </a:lnTo>
                  <a:cubicBezTo>
                    <a:pt x="30626" y="4203"/>
                    <a:pt x="26423" y="0"/>
                    <a:pt x="214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0"/>
            <p:cNvSpPr/>
            <p:nvPr/>
          </p:nvSpPr>
          <p:spPr>
            <a:xfrm>
              <a:off x="2462715" y="2356122"/>
              <a:ext cx="597811" cy="432528"/>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FABF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217" name="Google Shape;217;p30"/>
            <p:cNvSpPr/>
            <p:nvPr/>
          </p:nvSpPr>
          <p:spPr>
            <a:xfrm>
              <a:off x="3160673" y="1147222"/>
              <a:ext cx="597811" cy="432528"/>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789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218" name="Google Shape;218;p30"/>
            <p:cNvSpPr/>
            <p:nvPr/>
          </p:nvSpPr>
          <p:spPr>
            <a:xfrm>
              <a:off x="3878573" y="-141051"/>
              <a:ext cx="597811" cy="432528"/>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394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sp>
        <p:nvSpPr>
          <p:cNvPr id="219" name="Google Shape;219;p30"/>
          <p:cNvSpPr/>
          <p:nvPr/>
        </p:nvSpPr>
        <p:spPr>
          <a:xfrm>
            <a:off x="3188190" y="3598072"/>
            <a:ext cx="597811" cy="432528"/>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741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220" name="Google Shape;220;p30"/>
          <p:cNvSpPr/>
          <p:nvPr/>
        </p:nvSpPr>
        <p:spPr>
          <a:xfrm>
            <a:off x="3899515" y="4825872"/>
            <a:ext cx="597811" cy="432528"/>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1E5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819ED-C13B-4E91-B760-F834F385E016}"/>
              </a:ext>
            </a:extLst>
          </p:cNvPr>
          <p:cNvSpPr>
            <a:spLocks noGrp="1"/>
          </p:cNvSpPr>
          <p:nvPr>
            <p:ph type="title"/>
          </p:nvPr>
        </p:nvSpPr>
        <p:spPr/>
        <p:txBody>
          <a:bodyPr>
            <a:normAutofit/>
          </a:bodyPr>
          <a:lstStyle/>
          <a:p>
            <a:r>
              <a:rPr lang="en-US" sz="2700" dirty="0"/>
              <a:t>2020-2021 Seasonal Influenza Vaccine</a:t>
            </a:r>
          </a:p>
        </p:txBody>
      </p:sp>
      <p:sp>
        <p:nvSpPr>
          <p:cNvPr id="3" name="Content Placeholder 2">
            <a:extLst>
              <a:ext uri="{FF2B5EF4-FFF2-40B4-BE49-F238E27FC236}">
                <a16:creationId xmlns:a16="http://schemas.microsoft.com/office/drawing/2014/main" id="{EBAF3EAF-5F61-471F-B6D6-B3457D228071}"/>
              </a:ext>
            </a:extLst>
          </p:cNvPr>
          <p:cNvSpPr>
            <a:spLocks noGrp="1"/>
          </p:cNvSpPr>
          <p:nvPr>
            <p:ph idx="1"/>
          </p:nvPr>
        </p:nvSpPr>
        <p:spPr/>
        <p:txBody>
          <a:bodyPr>
            <a:normAutofit/>
          </a:bodyPr>
          <a:lstStyle/>
          <a:p>
            <a:pPr marL="0" indent="0">
              <a:buNone/>
            </a:pPr>
            <a:r>
              <a:rPr lang="en-US" dirty="0"/>
              <a:t>Live Attenuated Influenza Vaccine (</a:t>
            </a:r>
            <a:r>
              <a:rPr lang="en-US" dirty="0" err="1"/>
              <a:t>Flumist</a:t>
            </a:r>
            <a:r>
              <a:rPr lang="en-US" dirty="0"/>
              <a:t>): </a:t>
            </a:r>
          </a:p>
          <a:p>
            <a:r>
              <a:rPr lang="en-US" dirty="0"/>
              <a:t>Ages 2 – 49 years</a:t>
            </a:r>
          </a:p>
          <a:p>
            <a:r>
              <a:rPr lang="en-US" dirty="0"/>
              <a:t>Administered nasally</a:t>
            </a:r>
          </a:p>
          <a:p>
            <a:r>
              <a:rPr lang="en-US" dirty="0"/>
              <a:t>Healthy, non-pregnant</a:t>
            </a:r>
          </a:p>
          <a:p>
            <a:pPr marL="0" indent="0">
              <a:buNone/>
            </a:pPr>
            <a:endParaRPr lang="en-US" dirty="0"/>
          </a:p>
          <a:p>
            <a:pPr marL="0" indent="0">
              <a:buNone/>
            </a:pPr>
            <a:r>
              <a:rPr lang="en-US" dirty="0"/>
              <a:t>       </a:t>
            </a:r>
          </a:p>
        </p:txBody>
      </p:sp>
      <p:sp>
        <p:nvSpPr>
          <p:cNvPr id="4" name="Slide Number Placeholder 3">
            <a:extLst>
              <a:ext uri="{FF2B5EF4-FFF2-40B4-BE49-F238E27FC236}">
                <a16:creationId xmlns:a16="http://schemas.microsoft.com/office/drawing/2014/main" id="{EB8E11A1-F399-453B-B5AE-192FBBE19B87}"/>
              </a:ext>
            </a:extLst>
          </p:cNvPr>
          <p:cNvSpPr>
            <a:spLocks noGrp="1"/>
          </p:cNvSpPr>
          <p:nvPr>
            <p:ph type="sldNum" sz="quarter" idx="12"/>
          </p:nvPr>
        </p:nvSpPr>
        <p:spPr/>
        <p:txBody>
          <a:bodyPr/>
          <a:lstStyle/>
          <a:p>
            <a:pPr defTabSz="342900">
              <a:buClrTx/>
            </a:pPr>
            <a:fld id="{A0EC8638-D38E-4C5B-8C11-DA859CF37C29}" type="slidenum">
              <a:rPr lang="en-US">
                <a:latin typeface="Calibri" panose="020F0502020204030204"/>
              </a:rPr>
              <a:pPr defTabSz="342900">
                <a:buClrTx/>
              </a:pPr>
              <a:t>30</a:t>
            </a:fld>
            <a:endParaRPr lang="en-US">
              <a:latin typeface="Calibri" panose="020F0502020204030204"/>
            </a:endParaRPr>
          </a:p>
        </p:txBody>
      </p:sp>
    </p:spTree>
    <p:extLst>
      <p:ext uri="{BB962C8B-B14F-4D97-AF65-F5344CB8AC3E}">
        <p14:creationId xmlns:p14="http://schemas.microsoft.com/office/powerpoint/2010/main" val="2457174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85160-7AC1-4EE1-911C-41D5B603FE25}"/>
              </a:ext>
            </a:extLst>
          </p:cNvPr>
          <p:cNvSpPr>
            <a:spLocks noGrp="1"/>
          </p:cNvSpPr>
          <p:nvPr>
            <p:ph type="title"/>
          </p:nvPr>
        </p:nvSpPr>
        <p:spPr/>
        <p:txBody>
          <a:bodyPr>
            <a:normAutofit/>
          </a:bodyPr>
          <a:lstStyle/>
          <a:p>
            <a:r>
              <a:rPr lang="en-US" sz="2700" dirty="0"/>
              <a:t>2020-2021 Seasonal Influenza Vaccine</a:t>
            </a:r>
          </a:p>
        </p:txBody>
      </p:sp>
      <p:sp>
        <p:nvSpPr>
          <p:cNvPr id="3" name="Content Placeholder 2">
            <a:extLst>
              <a:ext uri="{FF2B5EF4-FFF2-40B4-BE49-F238E27FC236}">
                <a16:creationId xmlns:a16="http://schemas.microsoft.com/office/drawing/2014/main" id="{0924827E-525C-4E5E-B977-68319C6FDCAE}"/>
              </a:ext>
            </a:extLst>
          </p:cNvPr>
          <p:cNvSpPr>
            <a:spLocks noGrp="1"/>
          </p:cNvSpPr>
          <p:nvPr>
            <p:ph idx="1"/>
          </p:nvPr>
        </p:nvSpPr>
        <p:spPr/>
        <p:txBody>
          <a:bodyPr>
            <a:normAutofit fontScale="62500" lnSpcReduction="20000"/>
          </a:bodyPr>
          <a:lstStyle/>
          <a:p>
            <a:pPr marL="0" indent="0">
              <a:buNone/>
            </a:pPr>
            <a:r>
              <a:rPr lang="en-US" sz="2475" dirty="0" err="1"/>
              <a:t>Flumist</a:t>
            </a:r>
            <a:r>
              <a:rPr lang="en-US" sz="2475" dirty="0"/>
              <a:t> contraindications:</a:t>
            </a:r>
          </a:p>
          <a:p>
            <a:r>
              <a:rPr lang="en-US" dirty="0"/>
              <a:t>History of severe allergic reaction to any component of the vaccine</a:t>
            </a:r>
            <a:r>
              <a:rPr lang="en-US" baseline="30000" dirty="0"/>
              <a:t>†</a:t>
            </a:r>
            <a:r>
              <a:rPr lang="en-US" dirty="0"/>
              <a:t> or to a previous dose of any influenza vaccine</a:t>
            </a:r>
            <a:r>
              <a:rPr lang="en-US" baseline="30000" dirty="0"/>
              <a:t>§</a:t>
            </a:r>
            <a:endParaRPr lang="en-US" dirty="0"/>
          </a:p>
          <a:p>
            <a:r>
              <a:rPr lang="en-US" dirty="0"/>
              <a:t>Concomitant aspirin- or salicylate-containing therapy in children and adolescents</a:t>
            </a:r>
            <a:r>
              <a:rPr lang="en-US" baseline="30000" dirty="0"/>
              <a:t>§</a:t>
            </a:r>
            <a:endParaRPr lang="en-US" dirty="0"/>
          </a:p>
          <a:p>
            <a:r>
              <a:rPr lang="en-US" dirty="0"/>
              <a:t>Children aged 2 through 4 years who have received a diagnosis of asthma or whose parents or caregivers report that a health care provider has told them during the preceding 12 months that their child had wheezing or asthma or whose medical record indicates a wheezing episode has occurred during the preceding 12 months</a:t>
            </a:r>
          </a:p>
          <a:p>
            <a:r>
              <a:rPr lang="en-US" dirty="0"/>
              <a:t>Children and adults who are immunocompromised due to any cause, including but not limited to immunosuppression caused by medications, congenital or acquired immunodeficiency states, HIV infection, anatomic asplenia, or functional asplenia (e.g., due to sickle-cell anemia)</a:t>
            </a:r>
          </a:p>
          <a:p>
            <a:r>
              <a:rPr lang="en-US" dirty="0"/>
              <a:t>Close contacts and caregivers of severely immunosuppressed persons who require a protected environment</a:t>
            </a:r>
          </a:p>
          <a:p>
            <a:r>
              <a:rPr lang="en-US" dirty="0"/>
              <a:t>Pregnancy</a:t>
            </a:r>
          </a:p>
          <a:p>
            <a:r>
              <a:rPr lang="en-US" dirty="0"/>
              <a:t>Persons with active communication between the CSF and the oropharynx, nasopharynx, nose, or ear or any other cranial CSF leak</a:t>
            </a:r>
          </a:p>
          <a:p>
            <a:r>
              <a:rPr lang="en-US" dirty="0"/>
              <a:t>Persons with cochlear implants</a:t>
            </a:r>
            <a:r>
              <a:rPr lang="en-US" baseline="30000" dirty="0"/>
              <a:t>¶</a:t>
            </a:r>
            <a:endParaRPr lang="en-US" dirty="0"/>
          </a:p>
          <a:p>
            <a:r>
              <a:rPr lang="en-US" dirty="0"/>
              <a:t>Receipt of influenza antiviral medication within the previous 48 hours for oseltamivir and zanamivir, previous 5 days for peramivir, and previous 17 days for baloxavir**</a:t>
            </a:r>
          </a:p>
          <a:p>
            <a:pPr marL="0" indent="0">
              <a:buNone/>
            </a:pPr>
            <a:endParaRPr lang="en-US" dirty="0"/>
          </a:p>
        </p:txBody>
      </p:sp>
      <p:sp>
        <p:nvSpPr>
          <p:cNvPr id="4" name="Slide Number Placeholder 3">
            <a:extLst>
              <a:ext uri="{FF2B5EF4-FFF2-40B4-BE49-F238E27FC236}">
                <a16:creationId xmlns:a16="http://schemas.microsoft.com/office/drawing/2014/main" id="{ED8871E6-5796-42D7-8C8A-1FD820C6A5DD}"/>
              </a:ext>
            </a:extLst>
          </p:cNvPr>
          <p:cNvSpPr>
            <a:spLocks noGrp="1"/>
          </p:cNvSpPr>
          <p:nvPr>
            <p:ph type="sldNum" sz="quarter" idx="12"/>
          </p:nvPr>
        </p:nvSpPr>
        <p:spPr/>
        <p:txBody>
          <a:bodyPr/>
          <a:lstStyle/>
          <a:p>
            <a:pPr defTabSz="342900">
              <a:buClrTx/>
            </a:pPr>
            <a:fld id="{A0EC8638-D38E-4C5B-8C11-DA859CF37C29}" type="slidenum">
              <a:rPr lang="en-US">
                <a:latin typeface="Calibri" panose="020F0502020204030204"/>
              </a:rPr>
              <a:pPr defTabSz="342900">
                <a:buClrTx/>
              </a:pPr>
              <a:t>31</a:t>
            </a:fld>
            <a:endParaRPr lang="en-US">
              <a:latin typeface="Calibri" panose="020F0502020204030204"/>
            </a:endParaRPr>
          </a:p>
        </p:txBody>
      </p:sp>
    </p:spTree>
    <p:extLst>
      <p:ext uri="{BB962C8B-B14F-4D97-AF65-F5344CB8AC3E}">
        <p14:creationId xmlns:p14="http://schemas.microsoft.com/office/powerpoint/2010/main" val="2430038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6A755-CA68-4393-8AA0-21BA469D2FBE}"/>
              </a:ext>
            </a:extLst>
          </p:cNvPr>
          <p:cNvSpPr>
            <a:spLocks noGrp="1"/>
          </p:cNvSpPr>
          <p:nvPr>
            <p:ph type="title"/>
          </p:nvPr>
        </p:nvSpPr>
        <p:spPr/>
        <p:txBody>
          <a:bodyPr>
            <a:normAutofit/>
          </a:bodyPr>
          <a:lstStyle/>
          <a:p>
            <a:r>
              <a:rPr lang="en-US" dirty="0"/>
              <a:t>2020-2021 Seasonal Flu Vaccine</a:t>
            </a:r>
          </a:p>
        </p:txBody>
      </p:sp>
      <p:sp>
        <p:nvSpPr>
          <p:cNvPr id="3" name="Content Placeholder 2">
            <a:extLst>
              <a:ext uri="{FF2B5EF4-FFF2-40B4-BE49-F238E27FC236}">
                <a16:creationId xmlns:a16="http://schemas.microsoft.com/office/drawing/2014/main" id="{2B568232-4800-467E-8C5C-148660D91B14}"/>
              </a:ext>
            </a:extLst>
          </p:cNvPr>
          <p:cNvSpPr>
            <a:spLocks noGrp="1"/>
          </p:cNvSpPr>
          <p:nvPr>
            <p:ph idx="1"/>
          </p:nvPr>
        </p:nvSpPr>
        <p:spPr/>
        <p:txBody>
          <a:bodyPr/>
          <a:lstStyle/>
          <a:p>
            <a:r>
              <a:rPr lang="en-US" dirty="0"/>
              <a:t>Federal law requires you to provide the Vaccine Information Statement (VIS) to the patient or guardian and give them time to read and ask questions.  (Various languages available)</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F2B36682-3B30-4DFE-9E7E-2F88B79BCE81}"/>
              </a:ext>
            </a:extLst>
          </p:cNvPr>
          <p:cNvSpPr>
            <a:spLocks noGrp="1"/>
          </p:cNvSpPr>
          <p:nvPr>
            <p:ph type="sldNum" sz="quarter" idx="12"/>
          </p:nvPr>
        </p:nvSpPr>
        <p:spPr/>
        <p:txBody>
          <a:bodyPr/>
          <a:lstStyle/>
          <a:p>
            <a:pPr defTabSz="342900">
              <a:buClrTx/>
            </a:pPr>
            <a:fld id="{A0EC8638-D38E-4C5B-8C11-DA859CF37C29}" type="slidenum">
              <a:rPr lang="en-US">
                <a:latin typeface="Calibri" panose="020F0502020204030204"/>
              </a:rPr>
              <a:pPr defTabSz="342900">
                <a:buClrTx/>
              </a:pPr>
              <a:t>32</a:t>
            </a:fld>
            <a:endParaRPr lang="en-US">
              <a:latin typeface="Calibri" panose="020F0502020204030204"/>
            </a:endParaRPr>
          </a:p>
        </p:txBody>
      </p:sp>
      <p:pic>
        <p:nvPicPr>
          <p:cNvPr id="5" name="Picture 4">
            <a:extLst>
              <a:ext uri="{FF2B5EF4-FFF2-40B4-BE49-F238E27FC236}">
                <a16:creationId xmlns:a16="http://schemas.microsoft.com/office/drawing/2014/main" id="{C0F08396-B9E8-4751-B299-F3C6657F8B86}"/>
              </a:ext>
            </a:extLst>
          </p:cNvPr>
          <p:cNvPicPr>
            <a:picLocks noChangeAspect="1"/>
          </p:cNvPicPr>
          <p:nvPr/>
        </p:nvPicPr>
        <p:blipFill>
          <a:blip r:embed="rId2"/>
          <a:stretch>
            <a:fillRect/>
          </a:stretch>
        </p:blipFill>
        <p:spPr>
          <a:xfrm>
            <a:off x="1814513" y="2326341"/>
            <a:ext cx="5514975" cy="2259106"/>
          </a:xfrm>
          <a:prstGeom prst="rect">
            <a:avLst/>
          </a:prstGeom>
        </p:spPr>
      </p:pic>
    </p:spTree>
    <p:extLst>
      <p:ext uri="{BB962C8B-B14F-4D97-AF65-F5344CB8AC3E}">
        <p14:creationId xmlns:p14="http://schemas.microsoft.com/office/powerpoint/2010/main" val="2845624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FEFE6-7CEF-4151-BCDF-31452E093397}"/>
              </a:ext>
            </a:extLst>
          </p:cNvPr>
          <p:cNvSpPr>
            <a:spLocks noGrp="1"/>
          </p:cNvSpPr>
          <p:nvPr>
            <p:ph type="title"/>
          </p:nvPr>
        </p:nvSpPr>
        <p:spPr>
          <a:xfrm>
            <a:off x="1614488" y="-26894"/>
            <a:ext cx="5915025" cy="994172"/>
          </a:xfrm>
        </p:spPr>
        <p:txBody>
          <a:bodyPr>
            <a:normAutofit fontScale="90000"/>
          </a:bodyPr>
          <a:lstStyle/>
          <a:p>
            <a:r>
              <a:rPr lang="en-US" dirty="0"/>
              <a:t>2020-2021 Seasonal Flu Vaccine</a:t>
            </a:r>
          </a:p>
        </p:txBody>
      </p:sp>
      <p:sp>
        <p:nvSpPr>
          <p:cNvPr id="3" name="Content Placeholder 2">
            <a:extLst>
              <a:ext uri="{FF2B5EF4-FFF2-40B4-BE49-F238E27FC236}">
                <a16:creationId xmlns:a16="http://schemas.microsoft.com/office/drawing/2014/main" id="{8519DAA7-DA5A-4E79-AD71-D9887B2B394D}"/>
              </a:ext>
            </a:extLst>
          </p:cNvPr>
          <p:cNvSpPr>
            <a:spLocks noGrp="1"/>
          </p:cNvSpPr>
          <p:nvPr>
            <p:ph idx="1"/>
          </p:nvPr>
        </p:nvSpPr>
        <p:spPr/>
        <p:txBody>
          <a:bodyPr/>
          <a:lstStyle/>
          <a:p>
            <a:r>
              <a:rPr lang="en-US" dirty="0"/>
              <a:t>Use the appropriate screening questionnaires found at Immunize.org  (Spanish and English)</a:t>
            </a:r>
          </a:p>
          <a:p>
            <a:pPr marL="0" indent="0">
              <a:buNone/>
            </a:pPr>
            <a:endParaRPr lang="en-US" dirty="0"/>
          </a:p>
        </p:txBody>
      </p:sp>
      <p:sp>
        <p:nvSpPr>
          <p:cNvPr id="4" name="Slide Number Placeholder 3">
            <a:extLst>
              <a:ext uri="{FF2B5EF4-FFF2-40B4-BE49-F238E27FC236}">
                <a16:creationId xmlns:a16="http://schemas.microsoft.com/office/drawing/2014/main" id="{14216A69-B22C-433B-B7C3-311664DE9056}"/>
              </a:ext>
            </a:extLst>
          </p:cNvPr>
          <p:cNvSpPr>
            <a:spLocks noGrp="1"/>
          </p:cNvSpPr>
          <p:nvPr>
            <p:ph type="sldNum" sz="quarter" idx="12"/>
          </p:nvPr>
        </p:nvSpPr>
        <p:spPr/>
        <p:txBody>
          <a:bodyPr/>
          <a:lstStyle/>
          <a:p>
            <a:pPr defTabSz="342900">
              <a:buClrTx/>
            </a:pPr>
            <a:fld id="{A0EC8638-D38E-4C5B-8C11-DA859CF37C29}" type="slidenum">
              <a:rPr lang="en-US">
                <a:latin typeface="Calibri" panose="020F0502020204030204"/>
              </a:rPr>
              <a:pPr defTabSz="342900">
                <a:buClrTx/>
              </a:pPr>
              <a:t>33</a:t>
            </a:fld>
            <a:endParaRPr lang="en-US">
              <a:latin typeface="Calibri" panose="020F0502020204030204"/>
            </a:endParaRPr>
          </a:p>
        </p:txBody>
      </p:sp>
      <p:pic>
        <p:nvPicPr>
          <p:cNvPr id="5" name="Picture 4">
            <a:extLst>
              <a:ext uri="{FF2B5EF4-FFF2-40B4-BE49-F238E27FC236}">
                <a16:creationId xmlns:a16="http://schemas.microsoft.com/office/drawing/2014/main" id="{94E4EBA8-3D2B-4F34-BCC8-0411AA428E90}"/>
              </a:ext>
            </a:extLst>
          </p:cNvPr>
          <p:cNvPicPr>
            <a:picLocks noChangeAspect="1"/>
          </p:cNvPicPr>
          <p:nvPr/>
        </p:nvPicPr>
        <p:blipFill>
          <a:blip r:embed="rId2"/>
          <a:stretch>
            <a:fillRect/>
          </a:stretch>
        </p:blipFill>
        <p:spPr>
          <a:xfrm>
            <a:off x="2003822" y="1687606"/>
            <a:ext cx="5136356" cy="2655794"/>
          </a:xfrm>
          <a:prstGeom prst="rect">
            <a:avLst/>
          </a:prstGeom>
        </p:spPr>
      </p:pic>
    </p:spTree>
    <p:extLst>
      <p:ext uri="{BB962C8B-B14F-4D97-AF65-F5344CB8AC3E}">
        <p14:creationId xmlns:p14="http://schemas.microsoft.com/office/powerpoint/2010/main" val="118234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567C1-7928-41C4-A0A9-77904BFB36E9}"/>
              </a:ext>
            </a:extLst>
          </p:cNvPr>
          <p:cNvSpPr>
            <a:spLocks noGrp="1"/>
          </p:cNvSpPr>
          <p:nvPr>
            <p:ph type="title"/>
          </p:nvPr>
        </p:nvSpPr>
        <p:spPr/>
        <p:txBody>
          <a:bodyPr>
            <a:normAutofit/>
          </a:bodyPr>
          <a:lstStyle/>
          <a:p>
            <a:r>
              <a:rPr lang="en-US" dirty="0"/>
              <a:t>2020-2021 Seasonal Flu Vaccine</a:t>
            </a:r>
          </a:p>
        </p:txBody>
      </p:sp>
      <p:sp>
        <p:nvSpPr>
          <p:cNvPr id="3" name="Content Placeholder 2">
            <a:extLst>
              <a:ext uri="{FF2B5EF4-FFF2-40B4-BE49-F238E27FC236}">
                <a16:creationId xmlns:a16="http://schemas.microsoft.com/office/drawing/2014/main" id="{3611DE5A-DF22-4C5F-90B8-3B942F2AC67C}"/>
              </a:ext>
            </a:extLst>
          </p:cNvPr>
          <p:cNvSpPr>
            <a:spLocks noGrp="1"/>
          </p:cNvSpPr>
          <p:nvPr>
            <p:ph idx="1"/>
          </p:nvPr>
        </p:nvSpPr>
        <p:spPr/>
        <p:txBody>
          <a:bodyPr/>
          <a:lstStyle/>
          <a:p>
            <a:pPr marL="0" indent="0">
              <a:buNone/>
            </a:pPr>
            <a:r>
              <a:rPr lang="en-US" dirty="0"/>
              <a:t>Increase your practice’s flu immunization rates:</a:t>
            </a:r>
          </a:p>
          <a:p>
            <a:pPr marL="0" indent="0">
              <a:buNone/>
            </a:pPr>
            <a:r>
              <a:rPr lang="en-US" b="1" dirty="0"/>
              <a:t>Appoint an immunization champion!</a:t>
            </a:r>
          </a:p>
          <a:p>
            <a:r>
              <a:rPr lang="en-US" dirty="0"/>
              <a:t>Institute standing orders</a:t>
            </a:r>
          </a:p>
          <a:p>
            <a:r>
              <a:rPr lang="en-US" dirty="0"/>
              <a:t>Use the presumptive approach</a:t>
            </a:r>
          </a:p>
          <a:p>
            <a:r>
              <a:rPr lang="en-US" dirty="0"/>
              <a:t>Create and post an office policy</a:t>
            </a:r>
          </a:p>
          <a:p>
            <a:r>
              <a:rPr lang="en-US" dirty="0"/>
              <a:t>Never miss an opportunity to vaccinate</a:t>
            </a:r>
          </a:p>
          <a:p>
            <a:r>
              <a:rPr lang="en-US" dirty="0"/>
              <a:t>Convince vaccine hesitant patients to be vaccinated</a:t>
            </a:r>
          </a:p>
          <a:p>
            <a:r>
              <a:rPr lang="en-US" dirty="0"/>
              <a:t>Have nurse only appointments</a:t>
            </a:r>
          </a:p>
          <a:p>
            <a:r>
              <a:rPr lang="en-US" dirty="0"/>
              <a:t>Hold a “flu clinic immunization day”</a:t>
            </a:r>
          </a:p>
          <a:p>
            <a:r>
              <a:rPr lang="en-US" dirty="0"/>
              <a:t>Remind patients to come to the office</a:t>
            </a:r>
          </a:p>
          <a:p>
            <a:endParaRPr lang="en-US" dirty="0"/>
          </a:p>
          <a:p>
            <a:endParaRPr lang="en-US" dirty="0"/>
          </a:p>
        </p:txBody>
      </p:sp>
      <p:sp>
        <p:nvSpPr>
          <p:cNvPr id="4" name="Slide Number Placeholder 3">
            <a:extLst>
              <a:ext uri="{FF2B5EF4-FFF2-40B4-BE49-F238E27FC236}">
                <a16:creationId xmlns:a16="http://schemas.microsoft.com/office/drawing/2014/main" id="{F096785E-AA83-489C-93ED-341E7D4507FD}"/>
              </a:ext>
            </a:extLst>
          </p:cNvPr>
          <p:cNvSpPr>
            <a:spLocks noGrp="1"/>
          </p:cNvSpPr>
          <p:nvPr>
            <p:ph type="sldNum" sz="quarter" idx="12"/>
          </p:nvPr>
        </p:nvSpPr>
        <p:spPr/>
        <p:txBody>
          <a:bodyPr/>
          <a:lstStyle/>
          <a:p>
            <a:pPr defTabSz="342900">
              <a:buClrTx/>
            </a:pPr>
            <a:fld id="{A0EC8638-D38E-4C5B-8C11-DA859CF37C29}" type="slidenum">
              <a:rPr lang="en-US">
                <a:latin typeface="Calibri" panose="020F0502020204030204"/>
              </a:rPr>
              <a:pPr defTabSz="342900">
                <a:buClrTx/>
              </a:pPr>
              <a:t>34</a:t>
            </a:fld>
            <a:endParaRPr lang="en-US">
              <a:latin typeface="Calibri" panose="020F0502020204030204"/>
            </a:endParaRPr>
          </a:p>
        </p:txBody>
      </p:sp>
    </p:spTree>
    <p:extLst>
      <p:ext uri="{BB962C8B-B14F-4D97-AF65-F5344CB8AC3E}">
        <p14:creationId xmlns:p14="http://schemas.microsoft.com/office/powerpoint/2010/main" val="4044446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E89E5-26A7-4528-B2F5-4D0C9D9A7C4F}"/>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F4EF5AB5-B166-4413-A639-CC6AD9DC7706}"/>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dirty="0"/>
              <a:t>Pam Forest</a:t>
            </a:r>
          </a:p>
          <a:p>
            <a:pPr marL="0" indent="0">
              <a:buNone/>
            </a:pPr>
            <a:r>
              <a:rPr lang="en-US" dirty="0">
                <a:hlinkClick r:id="rId2"/>
              </a:rPr>
              <a:t>pforest@health.nv.gov</a:t>
            </a:r>
            <a:endParaRPr lang="en-US" dirty="0"/>
          </a:p>
          <a:p>
            <a:pPr marL="0" indent="0">
              <a:buNone/>
            </a:pPr>
            <a:r>
              <a:rPr lang="en-US" dirty="0"/>
              <a:t>Office: 775-684-5903</a:t>
            </a:r>
          </a:p>
          <a:p>
            <a:pPr marL="0" indent="0">
              <a:buNone/>
            </a:pPr>
            <a:r>
              <a:rPr lang="en-US" dirty="0"/>
              <a:t>Cell:   775-434-4610</a:t>
            </a:r>
          </a:p>
        </p:txBody>
      </p:sp>
      <p:sp>
        <p:nvSpPr>
          <p:cNvPr id="4" name="Slide Number Placeholder 3">
            <a:extLst>
              <a:ext uri="{FF2B5EF4-FFF2-40B4-BE49-F238E27FC236}">
                <a16:creationId xmlns:a16="http://schemas.microsoft.com/office/drawing/2014/main" id="{D3CBB600-FE59-4D27-8803-E8D393249D32}"/>
              </a:ext>
            </a:extLst>
          </p:cNvPr>
          <p:cNvSpPr>
            <a:spLocks noGrp="1"/>
          </p:cNvSpPr>
          <p:nvPr>
            <p:ph type="sldNum" sz="quarter" idx="12"/>
          </p:nvPr>
        </p:nvSpPr>
        <p:spPr/>
        <p:txBody>
          <a:bodyPr/>
          <a:lstStyle/>
          <a:p>
            <a:pPr defTabSz="342900">
              <a:buClrTx/>
            </a:pPr>
            <a:fld id="{A0EC8638-D38E-4C5B-8C11-DA859CF37C29}" type="slidenum">
              <a:rPr lang="en-US">
                <a:latin typeface="Calibri" panose="020F0502020204030204"/>
              </a:rPr>
              <a:pPr defTabSz="342900">
                <a:buClrTx/>
              </a:pPr>
              <a:t>35</a:t>
            </a:fld>
            <a:endParaRPr lang="en-US">
              <a:latin typeface="Calibri" panose="020F0502020204030204"/>
            </a:endParaRPr>
          </a:p>
        </p:txBody>
      </p:sp>
    </p:spTree>
    <p:extLst>
      <p:ext uri="{BB962C8B-B14F-4D97-AF65-F5344CB8AC3E}">
        <p14:creationId xmlns:p14="http://schemas.microsoft.com/office/powerpoint/2010/main" val="2742069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3"/>
          <p:cNvSpPr txBox="1">
            <a:spLocks noGrp="1"/>
          </p:cNvSpPr>
          <p:nvPr>
            <p:ph type="ctrTitle"/>
          </p:nvPr>
        </p:nvSpPr>
        <p:spPr>
          <a:xfrm>
            <a:off x="3609975" y="1394700"/>
            <a:ext cx="4824000" cy="2164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latin typeface="Fjalla One"/>
                <a:ea typeface="Fjalla One"/>
                <a:cs typeface="Fjalla One"/>
                <a:sym typeface="Fjalla One"/>
              </a:rPr>
              <a:t>Breanne Van Dyne</a:t>
            </a:r>
            <a:endParaRPr>
              <a:latin typeface="Fjalla One"/>
              <a:ea typeface="Fjalla One"/>
              <a:cs typeface="Fjalla One"/>
              <a:sym typeface="Fjalla One"/>
            </a:endParaRPr>
          </a:p>
        </p:txBody>
      </p:sp>
      <p:sp>
        <p:nvSpPr>
          <p:cNvPr id="240" name="Google Shape;240;p33"/>
          <p:cNvSpPr txBox="1">
            <a:spLocks noGrp="1"/>
          </p:cNvSpPr>
          <p:nvPr>
            <p:ph type="subTitle" idx="1"/>
          </p:nvPr>
        </p:nvSpPr>
        <p:spPr>
          <a:xfrm>
            <a:off x="3884175" y="2908600"/>
            <a:ext cx="4549800" cy="417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latin typeface="Questrial"/>
                <a:ea typeface="Questrial"/>
                <a:cs typeface="Questrial"/>
                <a:sym typeface="Questrial"/>
              </a:rPr>
              <a:t>Education Manager,</a:t>
            </a:r>
            <a:endParaRPr>
              <a:latin typeface="Questrial"/>
              <a:ea typeface="Questrial"/>
              <a:cs typeface="Questrial"/>
              <a:sym typeface="Questrial"/>
            </a:endParaRPr>
          </a:p>
          <a:p>
            <a:pPr marL="0" lvl="0" indent="0" algn="r" rtl="0">
              <a:spcBef>
                <a:spcPts val="0"/>
              </a:spcBef>
              <a:spcAft>
                <a:spcPts val="0"/>
              </a:spcAft>
              <a:buNone/>
            </a:pPr>
            <a:r>
              <a:rPr lang="en">
                <a:latin typeface="Questrial"/>
                <a:ea typeface="Questrial"/>
                <a:cs typeface="Questrial"/>
                <a:sym typeface="Questrial"/>
              </a:rPr>
              <a:t>Immunize Nevada</a:t>
            </a:r>
            <a:endParaRPr>
              <a:latin typeface="Questrial"/>
              <a:ea typeface="Questrial"/>
              <a:cs typeface="Questrial"/>
              <a:sym typeface="Questrial"/>
            </a:endParaRPr>
          </a:p>
        </p:txBody>
      </p:sp>
      <p:pic>
        <p:nvPicPr>
          <p:cNvPr id="241" name="Google Shape;241;p33"/>
          <p:cNvPicPr preferRelativeResize="0"/>
          <p:nvPr/>
        </p:nvPicPr>
        <p:blipFill>
          <a:blip r:embed="rId3">
            <a:alphaModFix/>
          </a:blip>
          <a:stretch>
            <a:fillRect/>
          </a:stretch>
        </p:blipFill>
        <p:spPr>
          <a:xfrm>
            <a:off x="1008450" y="790750"/>
            <a:ext cx="2425650" cy="3562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4"/>
          <p:cNvSpPr/>
          <p:nvPr/>
        </p:nvSpPr>
        <p:spPr>
          <a:xfrm>
            <a:off x="4572000" y="542400"/>
            <a:ext cx="3862500" cy="4058700"/>
          </a:xfrm>
          <a:prstGeom prst="rect">
            <a:avLst/>
          </a:prstGeom>
          <a:solidFill>
            <a:srgbClr val="789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4"/>
          <p:cNvSpPr txBox="1">
            <a:spLocks noGrp="1"/>
          </p:cNvSpPr>
          <p:nvPr>
            <p:ph type="ctrTitle"/>
          </p:nvPr>
        </p:nvSpPr>
        <p:spPr>
          <a:xfrm>
            <a:off x="4855650" y="1283300"/>
            <a:ext cx="3295200" cy="2029200"/>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en" sz="4300"/>
              <a:t>2020-21</a:t>
            </a:r>
            <a:endParaRPr sz="4300"/>
          </a:p>
          <a:p>
            <a:pPr marL="0" lvl="0" indent="0" algn="ctr" rtl="0">
              <a:spcBef>
                <a:spcPts val="0"/>
              </a:spcBef>
              <a:spcAft>
                <a:spcPts val="0"/>
              </a:spcAft>
              <a:buNone/>
            </a:pPr>
            <a:r>
              <a:rPr lang="en" sz="4300"/>
              <a:t>Flu Season</a:t>
            </a:r>
            <a:endParaRPr sz="4300"/>
          </a:p>
          <a:p>
            <a:pPr marL="0" lvl="0" indent="0" algn="ctr" rtl="0">
              <a:spcBef>
                <a:spcPts val="0"/>
              </a:spcBef>
              <a:spcAft>
                <a:spcPts val="0"/>
              </a:spcAft>
              <a:buNone/>
            </a:pPr>
            <a:r>
              <a:rPr lang="en" sz="4300"/>
              <a:t>Resources</a:t>
            </a:r>
            <a:endParaRPr sz="4300"/>
          </a:p>
        </p:txBody>
      </p:sp>
      <p:sp>
        <p:nvSpPr>
          <p:cNvPr id="248" name="Google Shape;248;p34"/>
          <p:cNvSpPr/>
          <p:nvPr/>
        </p:nvSpPr>
        <p:spPr>
          <a:xfrm>
            <a:off x="6279000" y="4386574"/>
            <a:ext cx="448500" cy="448500"/>
          </a:xfrm>
          <a:prstGeom prst="pie">
            <a:avLst>
              <a:gd name="adj1" fmla="val 10800000"/>
              <a:gd name="adj2" fmla="val 638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4"/>
          <p:cNvSpPr txBox="1"/>
          <p:nvPr/>
        </p:nvSpPr>
        <p:spPr>
          <a:xfrm>
            <a:off x="7983600" y="3631800"/>
            <a:ext cx="5064300" cy="59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Questrial"/>
              <a:ea typeface="Questrial"/>
              <a:cs typeface="Questrial"/>
              <a:sym typeface="Questrial"/>
            </a:endParaRPr>
          </a:p>
        </p:txBody>
      </p:sp>
      <p:sp>
        <p:nvSpPr>
          <p:cNvPr id="250" name="Google Shape;250;p34"/>
          <p:cNvSpPr txBox="1"/>
          <p:nvPr/>
        </p:nvSpPr>
        <p:spPr>
          <a:xfrm>
            <a:off x="5558100" y="3432400"/>
            <a:ext cx="1890300" cy="55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lt1"/>
                </a:solidFill>
                <a:latin typeface="Questrial"/>
                <a:ea typeface="Questrial"/>
                <a:cs typeface="Questrial"/>
                <a:sym typeface="Questrial"/>
              </a:rPr>
              <a:t>Breanne Van Dyne, Education Manager</a:t>
            </a:r>
            <a:endParaRPr sz="1200">
              <a:solidFill>
                <a:schemeClr val="lt1"/>
              </a:solidFill>
              <a:latin typeface="Questrial"/>
              <a:ea typeface="Questrial"/>
              <a:cs typeface="Questrial"/>
              <a:sym typeface="Questrial"/>
            </a:endParaRPr>
          </a:p>
          <a:p>
            <a:pPr marL="0" lvl="0" indent="0" algn="ctr" rtl="0">
              <a:spcBef>
                <a:spcPts val="0"/>
              </a:spcBef>
              <a:spcAft>
                <a:spcPts val="0"/>
              </a:spcAft>
              <a:buNone/>
            </a:pPr>
            <a:r>
              <a:rPr lang="en" sz="1200">
                <a:solidFill>
                  <a:schemeClr val="lt1"/>
                </a:solidFill>
                <a:latin typeface="Questrial"/>
                <a:ea typeface="Questrial"/>
                <a:cs typeface="Questrial"/>
                <a:sym typeface="Questrial"/>
              </a:rPr>
              <a:t>Immunize Nevada</a:t>
            </a:r>
            <a:endParaRPr sz="1200">
              <a:solidFill>
                <a:schemeClr val="lt1"/>
              </a:solidFill>
              <a:latin typeface="Questrial"/>
              <a:ea typeface="Questrial"/>
              <a:cs typeface="Questrial"/>
              <a:sym typeface="Questrial"/>
            </a:endParaRPr>
          </a:p>
        </p:txBody>
      </p:sp>
      <p:pic>
        <p:nvPicPr>
          <p:cNvPr id="251" name="Google Shape;251;p34"/>
          <p:cNvPicPr preferRelativeResize="0"/>
          <p:nvPr/>
        </p:nvPicPr>
        <p:blipFill>
          <a:blip r:embed="rId3">
            <a:alphaModFix/>
          </a:blip>
          <a:stretch>
            <a:fillRect/>
          </a:stretch>
        </p:blipFill>
        <p:spPr>
          <a:xfrm>
            <a:off x="0" y="3987107"/>
            <a:ext cx="1344625" cy="1156393"/>
          </a:xfrm>
          <a:prstGeom prst="rect">
            <a:avLst/>
          </a:prstGeom>
          <a:noFill/>
          <a:ln>
            <a:noFill/>
          </a:ln>
        </p:spPr>
      </p:pic>
      <p:pic>
        <p:nvPicPr>
          <p:cNvPr id="252" name="Google Shape;252;p34"/>
          <p:cNvPicPr preferRelativeResize="0"/>
          <p:nvPr/>
        </p:nvPicPr>
        <p:blipFill>
          <a:blip r:embed="rId4">
            <a:alphaModFix/>
          </a:blip>
          <a:stretch>
            <a:fillRect/>
          </a:stretch>
        </p:blipFill>
        <p:spPr>
          <a:xfrm>
            <a:off x="542925" y="678325"/>
            <a:ext cx="3591025" cy="32391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5"/>
          <p:cNvSpPr/>
          <p:nvPr/>
        </p:nvSpPr>
        <p:spPr>
          <a:xfrm>
            <a:off x="3422250" y="3358250"/>
            <a:ext cx="4224000" cy="688200"/>
          </a:xfrm>
          <a:prstGeom prst="roundRect">
            <a:avLst>
              <a:gd name="adj" fmla="val 50000"/>
            </a:avLst>
          </a:prstGeom>
          <a:solidFill>
            <a:srgbClr val="EEEEEE"/>
          </a:solidFill>
          <a:ln>
            <a:noFill/>
          </a:ln>
        </p:spPr>
        <p:txBody>
          <a:bodyPr spcFirstLastPara="1" wrap="square" lIns="182875" tIns="91425" rIns="91425" bIns="91425" anchor="ctr" anchorCtr="0">
            <a:noAutofit/>
          </a:bodyPr>
          <a:lstStyle/>
          <a:p>
            <a:pPr marL="0" lvl="0" indent="0" algn="r" rtl="0">
              <a:spcBef>
                <a:spcPts val="0"/>
              </a:spcBef>
              <a:spcAft>
                <a:spcPts val="0"/>
              </a:spcAft>
              <a:buClr>
                <a:schemeClr val="dk1"/>
              </a:buClr>
              <a:buSzPts val="1100"/>
              <a:buFont typeface="Arial"/>
              <a:buNone/>
            </a:pPr>
            <a:r>
              <a:rPr lang="en" sz="1200">
                <a:solidFill>
                  <a:schemeClr val="dk1"/>
                </a:solidFill>
                <a:latin typeface="Questrial"/>
                <a:ea typeface="Questrial"/>
                <a:cs typeface="Questrial"/>
                <a:sym typeface="Questrial"/>
              </a:rPr>
              <a:t>Leverage community partnerships to address </a:t>
            </a:r>
            <a:endParaRPr sz="1200">
              <a:solidFill>
                <a:schemeClr val="dk1"/>
              </a:solidFill>
              <a:latin typeface="Questrial"/>
              <a:ea typeface="Questrial"/>
              <a:cs typeface="Questrial"/>
              <a:sym typeface="Questrial"/>
            </a:endParaRPr>
          </a:p>
          <a:p>
            <a:pPr marL="0" lvl="0" indent="0" algn="r" rtl="0">
              <a:spcBef>
                <a:spcPts val="0"/>
              </a:spcBef>
              <a:spcAft>
                <a:spcPts val="0"/>
              </a:spcAft>
              <a:buClr>
                <a:schemeClr val="dk1"/>
              </a:buClr>
              <a:buSzPts val="1100"/>
              <a:buFont typeface="Arial"/>
              <a:buNone/>
            </a:pPr>
            <a:r>
              <a:rPr lang="en" sz="1200">
                <a:solidFill>
                  <a:schemeClr val="dk1"/>
                </a:solidFill>
                <a:latin typeface="Questrial"/>
                <a:ea typeface="Questrial"/>
                <a:cs typeface="Questrial"/>
                <a:sym typeface="Questrial"/>
              </a:rPr>
              <a:t>flu vaccine hesitancy and access challenges.</a:t>
            </a:r>
            <a:endParaRPr sz="1200">
              <a:solidFill>
                <a:schemeClr val="dk1"/>
              </a:solidFill>
              <a:latin typeface="Questrial"/>
              <a:ea typeface="Questrial"/>
              <a:cs typeface="Questrial"/>
              <a:sym typeface="Questrial"/>
            </a:endParaRPr>
          </a:p>
        </p:txBody>
      </p:sp>
      <p:sp>
        <p:nvSpPr>
          <p:cNvPr id="258" name="Google Shape;258;p35"/>
          <p:cNvSpPr/>
          <p:nvPr/>
        </p:nvSpPr>
        <p:spPr>
          <a:xfrm>
            <a:off x="3947575" y="1987638"/>
            <a:ext cx="4486200" cy="688200"/>
          </a:xfrm>
          <a:prstGeom prst="roundRect">
            <a:avLst>
              <a:gd name="adj" fmla="val 50000"/>
            </a:avLst>
          </a:prstGeom>
          <a:solidFill>
            <a:srgbClr val="EEEEEE"/>
          </a:solidFill>
          <a:ln>
            <a:noFill/>
          </a:ln>
        </p:spPr>
        <p:txBody>
          <a:bodyPr spcFirstLastPara="1" wrap="square" lIns="182875" tIns="91425" rIns="91425" bIns="91425" anchor="ctr" anchorCtr="0">
            <a:noAutofit/>
          </a:bodyPr>
          <a:lstStyle/>
          <a:p>
            <a:pPr marL="0" lvl="0" indent="0" algn="r" rtl="0">
              <a:spcBef>
                <a:spcPts val="0"/>
              </a:spcBef>
              <a:spcAft>
                <a:spcPts val="0"/>
              </a:spcAft>
              <a:buClr>
                <a:schemeClr val="dk1"/>
              </a:buClr>
              <a:buSzPts val="1100"/>
              <a:buFont typeface="Arial"/>
              <a:buNone/>
            </a:pPr>
            <a:endParaRPr sz="1200">
              <a:solidFill>
                <a:schemeClr val="dk1"/>
              </a:solidFill>
              <a:latin typeface="Questrial"/>
              <a:ea typeface="Questrial"/>
              <a:cs typeface="Questrial"/>
              <a:sym typeface="Questrial"/>
            </a:endParaRPr>
          </a:p>
          <a:p>
            <a:pPr marL="0" lvl="0" indent="0" algn="r" rtl="0">
              <a:spcBef>
                <a:spcPts val="0"/>
              </a:spcBef>
              <a:spcAft>
                <a:spcPts val="0"/>
              </a:spcAft>
              <a:buClr>
                <a:schemeClr val="dk1"/>
              </a:buClr>
              <a:buSzPts val="1100"/>
              <a:buFont typeface="Arial"/>
              <a:buNone/>
            </a:pPr>
            <a:r>
              <a:rPr lang="en" sz="1200">
                <a:solidFill>
                  <a:schemeClr val="dk1"/>
                </a:solidFill>
                <a:latin typeface="Questrial"/>
                <a:ea typeface="Questrial"/>
                <a:cs typeface="Questrial"/>
                <a:sym typeface="Questrial"/>
              </a:rPr>
              <a:t>Bolster awareness of importance of </a:t>
            </a:r>
            <a:endParaRPr sz="1200">
              <a:solidFill>
                <a:schemeClr val="dk1"/>
              </a:solidFill>
              <a:latin typeface="Questrial"/>
              <a:ea typeface="Questrial"/>
              <a:cs typeface="Questrial"/>
              <a:sym typeface="Questrial"/>
            </a:endParaRPr>
          </a:p>
          <a:p>
            <a:pPr marL="0" lvl="0" indent="0" algn="r" rtl="0">
              <a:spcBef>
                <a:spcPts val="0"/>
              </a:spcBef>
              <a:spcAft>
                <a:spcPts val="0"/>
              </a:spcAft>
              <a:buClr>
                <a:schemeClr val="dk1"/>
              </a:buClr>
              <a:buSzPts val="1100"/>
              <a:buFont typeface="Arial"/>
              <a:buNone/>
            </a:pPr>
            <a:r>
              <a:rPr lang="en" sz="1200">
                <a:solidFill>
                  <a:schemeClr val="dk1"/>
                </a:solidFill>
                <a:latin typeface="Questrial"/>
                <a:ea typeface="Questrial"/>
                <a:cs typeface="Questrial"/>
                <a:sym typeface="Questrial"/>
              </a:rPr>
              <a:t>flu vaccine and improve vaccine </a:t>
            </a:r>
            <a:endParaRPr sz="1200">
              <a:solidFill>
                <a:schemeClr val="dk1"/>
              </a:solidFill>
              <a:latin typeface="Questrial"/>
              <a:ea typeface="Questrial"/>
              <a:cs typeface="Questrial"/>
              <a:sym typeface="Questrial"/>
            </a:endParaRPr>
          </a:p>
          <a:p>
            <a:pPr marL="0" lvl="0" indent="0" algn="r" rtl="0">
              <a:spcBef>
                <a:spcPts val="0"/>
              </a:spcBef>
              <a:spcAft>
                <a:spcPts val="0"/>
              </a:spcAft>
              <a:buClr>
                <a:schemeClr val="dk1"/>
              </a:buClr>
              <a:buSzPts val="1100"/>
              <a:buFont typeface="Arial"/>
              <a:buNone/>
            </a:pPr>
            <a:r>
              <a:rPr lang="en" sz="1200">
                <a:solidFill>
                  <a:schemeClr val="dk1"/>
                </a:solidFill>
                <a:latin typeface="Questrial"/>
                <a:ea typeface="Questrial"/>
                <a:cs typeface="Questrial"/>
                <a:sym typeface="Questrial"/>
              </a:rPr>
              <a:t>confidence.</a:t>
            </a:r>
            <a:endParaRPr sz="1200">
              <a:solidFill>
                <a:schemeClr val="dk1"/>
              </a:solidFill>
              <a:latin typeface="Questrial"/>
              <a:ea typeface="Questrial"/>
              <a:cs typeface="Questrial"/>
              <a:sym typeface="Questrial"/>
            </a:endParaRPr>
          </a:p>
          <a:p>
            <a:pPr marL="0" lvl="0" indent="0" algn="r" rtl="0">
              <a:spcBef>
                <a:spcPts val="0"/>
              </a:spcBef>
              <a:spcAft>
                <a:spcPts val="0"/>
              </a:spcAft>
              <a:buClr>
                <a:schemeClr val="dk1"/>
              </a:buClr>
              <a:buSzPts val="1100"/>
              <a:buFont typeface="Arial"/>
              <a:buNone/>
            </a:pPr>
            <a:endParaRPr sz="1200">
              <a:solidFill>
                <a:schemeClr val="dk1"/>
              </a:solidFill>
              <a:latin typeface="Questrial"/>
              <a:ea typeface="Questrial"/>
              <a:cs typeface="Questrial"/>
              <a:sym typeface="Questrial"/>
            </a:endParaRPr>
          </a:p>
        </p:txBody>
      </p:sp>
      <p:sp>
        <p:nvSpPr>
          <p:cNvPr id="259" name="Google Shape;259;p35"/>
          <p:cNvSpPr/>
          <p:nvPr/>
        </p:nvSpPr>
        <p:spPr>
          <a:xfrm>
            <a:off x="3485875" y="2681575"/>
            <a:ext cx="4658100" cy="688200"/>
          </a:xfrm>
          <a:prstGeom prst="roundRect">
            <a:avLst>
              <a:gd name="adj" fmla="val 50000"/>
            </a:avLst>
          </a:prstGeom>
          <a:solidFill>
            <a:srgbClr val="EEEEEE"/>
          </a:solidFill>
          <a:ln>
            <a:noFill/>
          </a:ln>
        </p:spPr>
        <p:txBody>
          <a:bodyPr spcFirstLastPara="1" wrap="square" lIns="182875" tIns="91425" rIns="91425" bIns="91425" anchor="ctr" anchorCtr="0">
            <a:noAutofit/>
          </a:bodyPr>
          <a:lstStyle/>
          <a:p>
            <a:pPr marL="0" lvl="0" indent="0" algn="r" rtl="0">
              <a:spcBef>
                <a:spcPts val="0"/>
              </a:spcBef>
              <a:spcAft>
                <a:spcPts val="0"/>
              </a:spcAft>
              <a:buClr>
                <a:schemeClr val="dk1"/>
              </a:buClr>
              <a:buSzPts val="1100"/>
              <a:buFont typeface="Arial"/>
              <a:buNone/>
            </a:pPr>
            <a:r>
              <a:rPr lang="en" sz="1200">
                <a:solidFill>
                  <a:schemeClr val="dk1"/>
                </a:solidFill>
                <a:latin typeface="Questrial"/>
                <a:ea typeface="Questrial"/>
                <a:cs typeface="Questrial"/>
                <a:sym typeface="Questrial"/>
              </a:rPr>
              <a:t>Leverage community partnerships to address </a:t>
            </a:r>
            <a:endParaRPr sz="1200">
              <a:solidFill>
                <a:schemeClr val="dk1"/>
              </a:solidFill>
              <a:latin typeface="Questrial"/>
              <a:ea typeface="Questrial"/>
              <a:cs typeface="Questrial"/>
              <a:sym typeface="Questrial"/>
            </a:endParaRPr>
          </a:p>
          <a:p>
            <a:pPr marL="0" lvl="0" indent="0" algn="r" rtl="0">
              <a:spcBef>
                <a:spcPts val="0"/>
              </a:spcBef>
              <a:spcAft>
                <a:spcPts val="0"/>
              </a:spcAft>
              <a:buClr>
                <a:schemeClr val="dk1"/>
              </a:buClr>
              <a:buSzPts val="1100"/>
              <a:buFont typeface="Arial"/>
              <a:buNone/>
            </a:pPr>
            <a:r>
              <a:rPr lang="en" sz="1200">
                <a:solidFill>
                  <a:schemeClr val="dk1"/>
                </a:solidFill>
                <a:latin typeface="Questrial"/>
                <a:ea typeface="Questrial"/>
                <a:cs typeface="Questrial"/>
                <a:sym typeface="Questrial"/>
              </a:rPr>
              <a:t>flu vaccine hesitancy and access challenges.</a:t>
            </a:r>
            <a:endParaRPr sz="1200">
              <a:solidFill>
                <a:schemeClr val="dk1"/>
              </a:solidFill>
              <a:latin typeface="Questrial"/>
              <a:ea typeface="Questrial"/>
              <a:cs typeface="Questrial"/>
              <a:sym typeface="Questrial"/>
            </a:endParaRPr>
          </a:p>
        </p:txBody>
      </p:sp>
      <p:sp>
        <p:nvSpPr>
          <p:cNvPr id="260" name="Google Shape;260;p35"/>
          <p:cNvSpPr/>
          <p:nvPr/>
        </p:nvSpPr>
        <p:spPr>
          <a:xfrm>
            <a:off x="1123339" y="1984326"/>
            <a:ext cx="502982" cy="858987"/>
          </a:xfrm>
          <a:custGeom>
            <a:avLst/>
            <a:gdLst/>
            <a:ahLst/>
            <a:cxnLst/>
            <a:rect l="l" t="t" r="r" b="b"/>
            <a:pathLst>
              <a:path w="21279" h="36340" extrusionOk="0">
                <a:moveTo>
                  <a:pt x="21278" y="1"/>
                </a:moveTo>
                <a:lnTo>
                  <a:pt x="1" y="21510"/>
                </a:lnTo>
                <a:lnTo>
                  <a:pt x="1" y="36340"/>
                </a:lnTo>
                <a:lnTo>
                  <a:pt x="21278" y="29118"/>
                </a:lnTo>
                <a:lnTo>
                  <a:pt x="21278" y="1"/>
                </a:lnTo>
                <a:close/>
              </a:path>
            </a:pathLst>
          </a:custGeom>
          <a:solidFill>
            <a:srgbClr val="789C48">
              <a:alpha val="76470"/>
            </a:srgbClr>
          </a:solidFill>
          <a:ln w="9525" cap="flat" cmpd="sng">
            <a:solidFill>
              <a:srgbClr val="789C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5"/>
          <p:cNvSpPr/>
          <p:nvPr/>
        </p:nvSpPr>
        <p:spPr>
          <a:xfrm>
            <a:off x="1626301" y="1984325"/>
            <a:ext cx="3574528" cy="688300"/>
          </a:xfrm>
          <a:custGeom>
            <a:avLst/>
            <a:gdLst/>
            <a:ahLst/>
            <a:cxnLst/>
            <a:rect l="l" t="t" r="r" b="b"/>
            <a:pathLst>
              <a:path w="121655" h="29119" extrusionOk="0">
                <a:moveTo>
                  <a:pt x="0" y="1"/>
                </a:moveTo>
                <a:lnTo>
                  <a:pt x="0" y="29118"/>
                </a:lnTo>
                <a:lnTo>
                  <a:pt x="107135" y="29118"/>
                </a:lnTo>
                <a:cubicBezTo>
                  <a:pt x="115207" y="29118"/>
                  <a:pt x="121655" y="22568"/>
                  <a:pt x="121655" y="14521"/>
                </a:cubicBezTo>
                <a:cubicBezTo>
                  <a:pt x="121655" y="6552"/>
                  <a:pt x="115207" y="1"/>
                  <a:pt x="107135"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5"/>
          <p:cNvSpPr/>
          <p:nvPr/>
        </p:nvSpPr>
        <p:spPr>
          <a:xfrm>
            <a:off x="470447" y="2492769"/>
            <a:ext cx="652915" cy="350544"/>
          </a:xfrm>
          <a:custGeom>
            <a:avLst/>
            <a:gdLst/>
            <a:ahLst/>
            <a:cxnLst/>
            <a:rect l="l" t="t" r="r" b="b"/>
            <a:pathLst>
              <a:path w="27622" h="14830" extrusionOk="0">
                <a:moveTo>
                  <a:pt x="0" y="0"/>
                </a:moveTo>
                <a:lnTo>
                  <a:pt x="0" y="14830"/>
                </a:lnTo>
                <a:lnTo>
                  <a:pt x="27622" y="14830"/>
                </a:lnTo>
                <a:lnTo>
                  <a:pt x="27622" y="0"/>
                </a:lnTo>
                <a:close/>
              </a:path>
            </a:pathLst>
          </a:custGeom>
          <a:solidFill>
            <a:srgbClr val="789C48">
              <a:alpha val="57250"/>
            </a:srgbClr>
          </a:solidFill>
          <a:ln w="9525" cap="flat" cmpd="sng">
            <a:solidFill>
              <a:srgbClr val="789C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5"/>
          <p:cNvSpPr/>
          <p:nvPr/>
        </p:nvSpPr>
        <p:spPr>
          <a:xfrm>
            <a:off x="4678853" y="2094589"/>
            <a:ext cx="469800" cy="469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5"/>
          <p:cNvSpPr txBox="1"/>
          <p:nvPr/>
        </p:nvSpPr>
        <p:spPr>
          <a:xfrm>
            <a:off x="1626324" y="2145625"/>
            <a:ext cx="2334000"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a:solidFill>
                <a:srgbClr val="FFFFFF"/>
              </a:solidFill>
              <a:latin typeface="Fjalla One"/>
              <a:ea typeface="Fjalla One"/>
              <a:cs typeface="Fjalla One"/>
              <a:sym typeface="Fjalla One"/>
            </a:endParaRPr>
          </a:p>
        </p:txBody>
      </p:sp>
      <p:grpSp>
        <p:nvGrpSpPr>
          <p:cNvPr id="265" name="Google Shape;265;p35"/>
          <p:cNvGrpSpPr/>
          <p:nvPr/>
        </p:nvGrpSpPr>
        <p:grpSpPr>
          <a:xfrm>
            <a:off x="4724151" y="2137562"/>
            <a:ext cx="379205" cy="379205"/>
            <a:chOff x="2529881" y="4992078"/>
            <a:chExt cx="483125" cy="483125"/>
          </a:xfrm>
        </p:grpSpPr>
        <p:sp>
          <p:nvSpPr>
            <p:cNvPr id="266" name="Google Shape;266;p35"/>
            <p:cNvSpPr/>
            <p:nvPr/>
          </p:nvSpPr>
          <p:spPr>
            <a:xfrm>
              <a:off x="2529881" y="4992078"/>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7" name="Google Shape;267;p35"/>
            <p:cNvSpPr/>
            <p:nvPr/>
          </p:nvSpPr>
          <p:spPr>
            <a:xfrm>
              <a:off x="2646268" y="5145240"/>
              <a:ext cx="250350" cy="182725"/>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68" name="Google Shape;268;p35"/>
          <p:cNvSpPr/>
          <p:nvPr/>
        </p:nvSpPr>
        <p:spPr>
          <a:xfrm>
            <a:off x="1123339" y="2672603"/>
            <a:ext cx="502982" cy="688915"/>
          </a:xfrm>
          <a:custGeom>
            <a:avLst/>
            <a:gdLst/>
            <a:ahLst/>
            <a:cxnLst/>
            <a:rect l="l" t="t" r="r" b="b"/>
            <a:pathLst>
              <a:path w="21279" h="29145" extrusionOk="0">
                <a:moveTo>
                  <a:pt x="21278" y="0"/>
                </a:moveTo>
                <a:lnTo>
                  <a:pt x="1" y="7222"/>
                </a:lnTo>
                <a:lnTo>
                  <a:pt x="1" y="21923"/>
                </a:lnTo>
                <a:lnTo>
                  <a:pt x="21278" y="29144"/>
                </a:lnTo>
                <a:lnTo>
                  <a:pt x="21278" y="0"/>
                </a:lnTo>
                <a:close/>
              </a:path>
            </a:pathLst>
          </a:custGeom>
          <a:solidFill>
            <a:srgbClr val="FABF3A">
              <a:alpha val="68630"/>
            </a:srgbClr>
          </a:solidFill>
          <a:ln w="9525" cap="flat" cmpd="sng">
            <a:solidFill>
              <a:srgbClr val="FABF3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5"/>
          <p:cNvSpPr/>
          <p:nvPr/>
        </p:nvSpPr>
        <p:spPr>
          <a:xfrm>
            <a:off x="1626300" y="2672600"/>
            <a:ext cx="3097975" cy="688915"/>
          </a:xfrm>
          <a:custGeom>
            <a:avLst/>
            <a:gdLst/>
            <a:ahLst/>
            <a:cxnLst/>
            <a:rect l="l" t="t" r="r" b="b"/>
            <a:pathLst>
              <a:path w="109276" h="29145" extrusionOk="0">
                <a:moveTo>
                  <a:pt x="0" y="0"/>
                </a:moveTo>
                <a:lnTo>
                  <a:pt x="0" y="29144"/>
                </a:lnTo>
                <a:lnTo>
                  <a:pt x="94678" y="29144"/>
                </a:lnTo>
                <a:cubicBezTo>
                  <a:pt x="102725" y="29144"/>
                  <a:pt x="109275" y="22567"/>
                  <a:pt x="109275" y="14521"/>
                </a:cubicBezTo>
                <a:cubicBezTo>
                  <a:pt x="109275" y="6577"/>
                  <a:pt x="102725" y="0"/>
                  <a:pt x="94678" y="0"/>
                </a:cubicBezTo>
                <a:close/>
              </a:path>
            </a:pathLst>
          </a:custGeom>
          <a:solidFill>
            <a:srgbClr val="FABF3A"/>
          </a:solidFill>
          <a:ln w="9525" cap="flat" cmpd="sng">
            <a:solidFill>
              <a:srgbClr val="FABF3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chemeClr val="lt1"/>
                </a:solidFill>
                <a:latin typeface="Fjalla One"/>
                <a:ea typeface="Fjalla One"/>
                <a:cs typeface="Fjalla One"/>
                <a:sym typeface="Fjalla One"/>
              </a:rPr>
              <a:t>Strengthen partner &amp;</a:t>
            </a:r>
            <a:endParaRPr sz="1700">
              <a:solidFill>
                <a:schemeClr val="lt1"/>
              </a:solidFill>
              <a:latin typeface="Fjalla One"/>
              <a:ea typeface="Fjalla One"/>
              <a:cs typeface="Fjalla One"/>
              <a:sym typeface="Fjalla One"/>
            </a:endParaRPr>
          </a:p>
          <a:p>
            <a:pPr marL="0" lvl="0" indent="0" algn="l" rtl="0">
              <a:spcBef>
                <a:spcPts val="0"/>
              </a:spcBef>
              <a:spcAft>
                <a:spcPts val="0"/>
              </a:spcAft>
              <a:buNone/>
            </a:pPr>
            <a:r>
              <a:rPr lang="en" sz="1700">
                <a:solidFill>
                  <a:schemeClr val="lt1"/>
                </a:solidFill>
                <a:latin typeface="Fjalla One"/>
                <a:ea typeface="Fjalla One"/>
                <a:cs typeface="Fjalla One"/>
                <a:sym typeface="Fjalla One"/>
              </a:rPr>
              <a:t>stakeholder relationships </a:t>
            </a:r>
            <a:endParaRPr sz="1700">
              <a:solidFill>
                <a:schemeClr val="lt1"/>
              </a:solidFill>
              <a:latin typeface="Fjalla One"/>
              <a:ea typeface="Fjalla One"/>
              <a:cs typeface="Fjalla One"/>
              <a:sym typeface="Fjalla One"/>
            </a:endParaRPr>
          </a:p>
        </p:txBody>
      </p:sp>
      <p:sp>
        <p:nvSpPr>
          <p:cNvPr id="270" name="Google Shape;270;p35"/>
          <p:cNvSpPr/>
          <p:nvPr/>
        </p:nvSpPr>
        <p:spPr>
          <a:xfrm>
            <a:off x="470447" y="2843289"/>
            <a:ext cx="652915" cy="347519"/>
          </a:xfrm>
          <a:custGeom>
            <a:avLst/>
            <a:gdLst/>
            <a:ahLst/>
            <a:cxnLst/>
            <a:rect l="l" t="t" r="r" b="b"/>
            <a:pathLst>
              <a:path w="27622" h="14702" extrusionOk="0">
                <a:moveTo>
                  <a:pt x="0" y="1"/>
                </a:moveTo>
                <a:lnTo>
                  <a:pt x="0" y="14702"/>
                </a:lnTo>
                <a:lnTo>
                  <a:pt x="27622" y="14702"/>
                </a:lnTo>
                <a:lnTo>
                  <a:pt x="27622" y="1"/>
                </a:lnTo>
                <a:close/>
              </a:path>
            </a:pathLst>
          </a:custGeom>
          <a:solidFill>
            <a:srgbClr val="FABF3A">
              <a:alpha val="52940"/>
            </a:srgbClr>
          </a:solidFill>
          <a:ln w="9525" cap="flat" cmpd="sng">
            <a:solidFill>
              <a:srgbClr val="FABF3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5"/>
          <p:cNvSpPr/>
          <p:nvPr/>
        </p:nvSpPr>
        <p:spPr>
          <a:xfrm>
            <a:off x="4192792" y="2782160"/>
            <a:ext cx="469800" cy="469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5"/>
          <p:cNvSpPr txBox="1"/>
          <p:nvPr/>
        </p:nvSpPr>
        <p:spPr>
          <a:xfrm>
            <a:off x="1626150" y="2144300"/>
            <a:ext cx="2759100"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rgbClr val="FFFFFF"/>
                </a:solidFill>
                <a:latin typeface="Fjalla One"/>
                <a:ea typeface="Fjalla One"/>
                <a:cs typeface="Fjalla One"/>
                <a:sym typeface="Fjalla One"/>
              </a:rPr>
              <a:t>Increase flu vaccine awareness and confidence </a:t>
            </a:r>
            <a:endParaRPr sz="1700">
              <a:solidFill>
                <a:srgbClr val="FFFFFF"/>
              </a:solidFill>
              <a:latin typeface="Fjalla One"/>
              <a:ea typeface="Fjalla One"/>
              <a:cs typeface="Fjalla One"/>
              <a:sym typeface="Fjalla One"/>
            </a:endParaRPr>
          </a:p>
        </p:txBody>
      </p:sp>
      <p:grpSp>
        <p:nvGrpSpPr>
          <p:cNvPr id="273" name="Google Shape;273;p35"/>
          <p:cNvGrpSpPr/>
          <p:nvPr/>
        </p:nvGrpSpPr>
        <p:grpSpPr>
          <a:xfrm>
            <a:off x="4238091" y="2825836"/>
            <a:ext cx="379205" cy="379205"/>
            <a:chOff x="1487200" y="4993941"/>
            <a:chExt cx="483125" cy="483125"/>
          </a:xfrm>
        </p:grpSpPr>
        <p:sp>
          <p:nvSpPr>
            <p:cNvPr id="274" name="Google Shape;274;p35"/>
            <p:cNvSpPr/>
            <p:nvPr/>
          </p:nvSpPr>
          <p:spPr>
            <a:xfrm>
              <a:off x="1487200" y="4993941"/>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rgbClr val="FABF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75" name="Google Shape;275;p35"/>
            <p:cNvSpPr/>
            <p:nvPr/>
          </p:nvSpPr>
          <p:spPr>
            <a:xfrm>
              <a:off x="1603587" y="5146196"/>
              <a:ext cx="250350" cy="182725"/>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76" name="Google Shape;276;p35"/>
          <p:cNvSpPr/>
          <p:nvPr/>
        </p:nvSpPr>
        <p:spPr>
          <a:xfrm>
            <a:off x="4275700" y="1298350"/>
            <a:ext cx="4441200" cy="688200"/>
          </a:xfrm>
          <a:prstGeom prst="roundRect">
            <a:avLst>
              <a:gd name="adj" fmla="val 50000"/>
            </a:avLst>
          </a:prstGeom>
          <a:solidFill>
            <a:srgbClr val="EEEEEE"/>
          </a:solidFill>
          <a:ln>
            <a:noFill/>
          </a:ln>
        </p:spPr>
        <p:txBody>
          <a:bodyPr spcFirstLastPara="1" wrap="square" lIns="182875" tIns="91425" rIns="91425" bIns="91425" anchor="ctr" anchorCtr="0">
            <a:noAutofit/>
          </a:bodyPr>
          <a:lstStyle/>
          <a:p>
            <a:pPr marL="0" lvl="0" indent="0" algn="r" rtl="0">
              <a:spcBef>
                <a:spcPts val="0"/>
              </a:spcBef>
              <a:spcAft>
                <a:spcPts val="0"/>
              </a:spcAft>
              <a:buClr>
                <a:srgbClr val="000000"/>
              </a:buClr>
              <a:buSzPts val="1100"/>
              <a:buFont typeface="Arial"/>
              <a:buNone/>
            </a:pPr>
            <a:endParaRPr sz="1200">
              <a:latin typeface="Fira Sans"/>
              <a:ea typeface="Fira Sans"/>
              <a:cs typeface="Fira Sans"/>
              <a:sym typeface="Fira Sans"/>
            </a:endParaRPr>
          </a:p>
        </p:txBody>
      </p:sp>
      <p:sp>
        <p:nvSpPr>
          <p:cNvPr id="277" name="Google Shape;277;p35"/>
          <p:cNvSpPr/>
          <p:nvPr/>
        </p:nvSpPr>
        <p:spPr>
          <a:xfrm>
            <a:off x="1123339" y="1296050"/>
            <a:ext cx="502982" cy="1196743"/>
          </a:xfrm>
          <a:custGeom>
            <a:avLst/>
            <a:gdLst/>
            <a:ahLst/>
            <a:cxnLst/>
            <a:rect l="l" t="t" r="r" b="b"/>
            <a:pathLst>
              <a:path w="21279" h="50629" extrusionOk="0">
                <a:moveTo>
                  <a:pt x="21278" y="1"/>
                </a:moveTo>
                <a:lnTo>
                  <a:pt x="1" y="35799"/>
                </a:lnTo>
                <a:lnTo>
                  <a:pt x="1" y="50628"/>
                </a:lnTo>
                <a:lnTo>
                  <a:pt x="21278" y="29119"/>
                </a:lnTo>
                <a:lnTo>
                  <a:pt x="21278" y="1"/>
                </a:lnTo>
                <a:close/>
              </a:path>
            </a:pathLst>
          </a:custGeom>
          <a:solidFill>
            <a:srgbClr val="4E6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5"/>
          <p:cNvSpPr/>
          <p:nvPr/>
        </p:nvSpPr>
        <p:spPr>
          <a:xfrm>
            <a:off x="1626301" y="1296050"/>
            <a:ext cx="4224063" cy="688300"/>
          </a:xfrm>
          <a:custGeom>
            <a:avLst/>
            <a:gdLst/>
            <a:ahLst/>
            <a:cxnLst/>
            <a:rect l="l" t="t" r="r" b="b"/>
            <a:pathLst>
              <a:path w="132281" h="29119" extrusionOk="0">
                <a:moveTo>
                  <a:pt x="0" y="1"/>
                </a:moveTo>
                <a:lnTo>
                  <a:pt x="0" y="29119"/>
                </a:lnTo>
                <a:lnTo>
                  <a:pt x="117786" y="29119"/>
                </a:lnTo>
                <a:cubicBezTo>
                  <a:pt x="125833" y="29119"/>
                  <a:pt x="132281" y="22568"/>
                  <a:pt x="132281" y="14521"/>
                </a:cubicBezTo>
                <a:cubicBezTo>
                  <a:pt x="132281" y="6552"/>
                  <a:pt x="125833" y="1"/>
                  <a:pt x="1177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5"/>
          <p:cNvSpPr/>
          <p:nvPr/>
        </p:nvSpPr>
        <p:spPr>
          <a:xfrm>
            <a:off x="470447" y="2142225"/>
            <a:ext cx="652915" cy="350568"/>
          </a:xfrm>
          <a:custGeom>
            <a:avLst/>
            <a:gdLst/>
            <a:ahLst/>
            <a:cxnLst/>
            <a:rect l="l" t="t" r="r" b="b"/>
            <a:pathLst>
              <a:path w="27622" h="14831" extrusionOk="0">
                <a:moveTo>
                  <a:pt x="0" y="1"/>
                </a:moveTo>
                <a:lnTo>
                  <a:pt x="0" y="14830"/>
                </a:lnTo>
                <a:lnTo>
                  <a:pt x="27622" y="14830"/>
                </a:lnTo>
                <a:lnTo>
                  <a:pt x="27622" y="1"/>
                </a:lnTo>
                <a:close/>
              </a:path>
            </a:pathLst>
          </a:custGeom>
          <a:solidFill>
            <a:srgbClr val="65788A"/>
          </a:solidFill>
          <a:ln w="9525" cap="flat" cmpd="sng">
            <a:solidFill>
              <a:srgbClr val="65788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5"/>
          <p:cNvSpPr/>
          <p:nvPr/>
        </p:nvSpPr>
        <p:spPr>
          <a:xfrm>
            <a:off x="5200700" y="1405300"/>
            <a:ext cx="469800" cy="469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5"/>
          <p:cNvSpPr txBox="1"/>
          <p:nvPr/>
        </p:nvSpPr>
        <p:spPr>
          <a:xfrm>
            <a:off x="1626300" y="1457350"/>
            <a:ext cx="2649300"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rgbClr val="FFFFFF"/>
                </a:solidFill>
                <a:latin typeface="Fjalla One"/>
                <a:ea typeface="Fjalla One"/>
                <a:cs typeface="Fjalla One"/>
                <a:sym typeface="Fjalla One"/>
              </a:rPr>
              <a:t>Increase flu vaccine access and uptake</a:t>
            </a:r>
            <a:endParaRPr sz="1700">
              <a:solidFill>
                <a:srgbClr val="FFFFFF"/>
              </a:solidFill>
              <a:latin typeface="Fjalla One"/>
              <a:ea typeface="Fjalla One"/>
              <a:cs typeface="Fjalla One"/>
              <a:sym typeface="Fjalla One"/>
            </a:endParaRPr>
          </a:p>
        </p:txBody>
      </p:sp>
      <p:grpSp>
        <p:nvGrpSpPr>
          <p:cNvPr id="282" name="Google Shape;282;p35"/>
          <p:cNvGrpSpPr/>
          <p:nvPr/>
        </p:nvGrpSpPr>
        <p:grpSpPr>
          <a:xfrm>
            <a:off x="5245991" y="1452849"/>
            <a:ext cx="379205" cy="379205"/>
            <a:chOff x="1487200" y="4993750"/>
            <a:chExt cx="483125" cy="483125"/>
          </a:xfrm>
        </p:grpSpPr>
        <p:sp>
          <p:nvSpPr>
            <p:cNvPr id="283" name="Google Shape;283;p35"/>
            <p:cNvSpPr/>
            <p:nvPr/>
          </p:nvSpPr>
          <p:spPr>
            <a:xfrm>
              <a:off x="1487200" y="4993750"/>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4" name="Google Shape;284;p35"/>
            <p:cNvSpPr/>
            <p:nvPr/>
          </p:nvSpPr>
          <p:spPr>
            <a:xfrm>
              <a:off x="1602600" y="5143950"/>
              <a:ext cx="250350" cy="182725"/>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85" name="Google Shape;285;p35"/>
          <p:cNvSpPr txBox="1">
            <a:spLocks noGrp="1"/>
          </p:cNvSpPr>
          <p:nvPr>
            <p:ph type="title"/>
          </p:nvPr>
        </p:nvSpPr>
        <p:spPr>
          <a:xfrm>
            <a:off x="710275" y="318923"/>
            <a:ext cx="7723500"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100"/>
              <a:t>2020-2021 FLU SEASON GOALS</a:t>
            </a:r>
            <a:endParaRPr sz="3100"/>
          </a:p>
        </p:txBody>
      </p:sp>
      <p:grpSp>
        <p:nvGrpSpPr>
          <p:cNvPr id="286" name="Google Shape;286;p35"/>
          <p:cNvGrpSpPr/>
          <p:nvPr/>
        </p:nvGrpSpPr>
        <p:grpSpPr>
          <a:xfrm>
            <a:off x="470447" y="3541328"/>
            <a:ext cx="7144690" cy="1196722"/>
            <a:chOff x="470447" y="3541328"/>
            <a:chExt cx="7144690" cy="1196722"/>
          </a:xfrm>
        </p:grpSpPr>
        <p:sp>
          <p:nvSpPr>
            <p:cNvPr id="287" name="Google Shape;287;p35"/>
            <p:cNvSpPr/>
            <p:nvPr/>
          </p:nvSpPr>
          <p:spPr>
            <a:xfrm>
              <a:off x="3128938" y="4048775"/>
              <a:ext cx="4486200" cy="688200"/>
            </a:xfrm>
            <a:prstGeom prst="roundRect">
              <a:avLst>
                <a:gd name="adj" fmla="val 50000"/>
              </a:avLst>
            </a:prstGeom>
            <a:solidFill>
              <a:srgbClr val="EEEEEE"/>
            </a:solidFill>
            <a:ln>
              <a:noFill/>
            </a:ln>
          </p:spPr>
          <p:txBody>
            <a:bodyPr spcFirstLastPara="1" wrap="square" lIns="182875" tIns="91425" rIns="91425" bIns="91425" anchor="ctr" anchorCtr="0">
              <a:noAutofit/>
            </a:bodyPr>
            <a:lstStyle/>
            <a:p>
              <a:pPr marL="0" lvl="0" indent="0" algn="r" rtl="0">
                <a:spcBef>
                  <a:spcPts val="0"/>
                </a:spcBef>
                <a:spcAft>
                  <a:spcPts val="0"/>
                </a:spcAft>
                <a:buClr>
                  <a:schemeClr val="dk1"/>
                </a:buClr>
                <a:buSzPts val="1100"/>
                <a:buFont typeface="Arial"/>
                <a:buNone/>
              </a:pPr>
              <a:r>
                <a:rPr lang="en" sz="1200">
                  <a:solidFill>
                    <a:schemeClr val="dk1"/>
                  </a:solidFill>
                  <a:latin typeface="Questrial"/>
                  <a:ea typeface="Questrial"/>
                  <a:cs typeface="Questrial"/>
                  <a:sym typeface="Questrial"/>
                </a:rPr>
                <a:t>Use flu mass vaccination, messaging, and</a:t>
              </a:r>
              <a:endParaRPr sz="1200">
                <a:solidFill>
                  <a:schemeClr val="dk1"/>
                </a:solidFill>
                <a:latin typeface="Questrial"/>
                <a:ea typeface="Questrial"/>
                <a:cs typeface="Questrial"/>
                <a:sym typeface="Questrial"/>
              </a:endParaRPr>
            </a:p>
            <a:p>
              <a:pPr marL="0" lvl="0" indent="0" algn="r" rtl="0">
                <a:spcBef>
                  <a:spcPts val="0"/>
                </a:spcBef>
                <a:spcAft>
                  <a:spcPts val="0"/>
                </a:spcAft>
                <a:buClr>
                  <a:schemeClr val="dk1"/>
                </a:buClr>
                <a:buSzPts val="1100"/>
                <a:buFont typeface="Arial"/>
                <a:buNone/>
              </a:pPr>
              <a:r>
                <a:rPr lang="en" sz="1200">
                  <a:solidFill>
                    <a:schemeClr val="dk1"/>
                  </a:solidFill>
                  <a:latin typeface="Questrial"/>
                  <a:ea typeface="Questrial"/>
                  <a:cs typeface="Questrial"/>
                  <a:sym typeface="Questrial"/>
                </a:rPr>
                <a:t>community outreach to prepare for the COVID-19</a:t>
              </a:r>
              <a:endParaRPr sz="1200">
                <a:solidFill>
                  <a:schemeClr val="dk1"/>
                </a:solidFill>
                <a:latin typeface="Questrial"/>
                <a:ea typeface="Questrial"/>
                <a:cs typeface="Questrial"/>
                <a:sym typeface="Questrial"/>
              </a:endParaRPr>
            </a:p>
            <a:p>
              <a:pPr marL="0" lvl="0" indent="0" algn="r" rtl="0">
                <a:spcBef>
                  <a:spcPts val="0"/>
                </a:spcBef>
                <a:spcAft>
                  <a:spcPts val="0"/>
                </a:spcAft>
                <a:buClr>
                  <a:schemeClr val="dk1"/>
                </a:buClr>
                <a:buSzPts val="1100"/>
                <a:buFont typeface="Arial"/>
                <a:buNone/>
              </a:pPr>
              <a:r>
                <a:rPr lang="en" sz="1200">
                  <a:solidFill>
                    <a:schemeClr val="dk1"/>
                  </a:solidFill>
                  <a:latin typeface="Questrial"/>
                  <a:ea typeface="Questrial"/>
                  <a:cs typeface="Questrial"/>
                  <a:sym typeface="Questrial"/>
                </a:rPr>
                <a:t>vaccine response.</a:t>
              </a:r>
              <a:endParaRPr sz="1200">
                <a:solidFill>
                  <a:schemeClr val="dk1"/>
                </a:solidFill>
                <a:latin typeface="Questrial"/>
                <a:ea typeface="Questrial"/>
                <a:cs typeface="Questrial"/>
                <a:sym typeface="Questrial"/>
              </a:endParaRPr>
            </a:p>
          </p:txBody>
        </p:sp>
        <p:sp>
          <p:nvSpPr>
            <p:cNvPr id="288" name="Google Shape;288;p35"/>
            <p:cNvSpPr/>
            <p:nvPr/>
          </p:nvSpPr>
          <p:spPr>
            <a:xfrm>
              <a:off x="1123339" y="3541328"/>
              <a:ext cx="502982" cy="1196719"/>
            </a:xfrm>
            <a:custGeom>
              <a:avLst/>
              <a:gdLst/>
              <a:ahLst/>
              <a:cxnLst/>
              <a:rect l="l" t="t" r="r" b="b"/>
              <a:pathLst>
                <a:path w="21279" h="50628" extrusionOk="0">
                  <a:moveTo>
                    <a:pt x="1" y="0"/>
                  </a:moveTo>
                  <a:lnTo>
                    <a:pt x="1" y="14830"/>
                  </a:lnTo>
                  <a:lnTo>
                    <a:pt x="21278" y="50628"/>
                  </a:lnTo>
                  <a:lnTo>
                    <a:pt x="21278" y="21510"/>
                  </a:lnTo>
                  <a:lnTo>
                    <a:pt x="1" y="0"/>
                  </a:lnTo>
                  <a:close/>
                </a:path>
              </a:pathLst>
            </a:custGeom>
            <a:solidFill>
              <a:srgbClr val="4D83AB"/>
            </a:solidFill>
            <a:ln w="9525" cap="flat" cmpd="sng">
              <a:solidFill>
                <a:srgbClr val="4D83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5"/>
            <p:cNvSpPr/>
            <p:nvPr/>
          </p:nvSpPr>
          <p:spPr>
            <a:xfrm>
              <a:off x="1626300" y="4049750"/>
              <a:ext cx="2236535" cy="688300"/>
            </a:xfrm>
            <a:custGeom>
              <a:avLst/>
              <a:gdLst/>
              <a:ahLst/>
              <a:cxnLst/>
              <a:rect l="l" t="t" r="r" b="b"/>
              <a:pathLst>
                <a:path w="86503" h="29119" extrusionOk="0">
                  <a:moveTo>
                    <a:pt x="0" y="1"/>
                  </a:moveTo>
                  <a:lnTo>
                    <a:pt x="0" y="29119"/>
                  </a:lnTo>
                  <a:lnTo>
                    <a:pt x="71879" y="29119"/>
                  </a:lnTo>
                  <a:cubicBezTo>
                    <a:pt x="79951" y="29119"/>
                    <a:pt x="86502" y="22568"/>
                    <a:pt x="86502" y="14598"/>
                  </a:cubicBezTo>
                  <a:cubicBezTo>
                    <a:pt x="86502" y="6552"/>
                    <a:pt x="79951" y="1"/>
                    <a:pt x="71879" y="1"/>
                  </a:cubicBezTo>
                  <a:close/>
                </a:path>
              </a:pathLst>
            </a:custGeom>
            <a:solidFill>
              <a:srgbClr val="1E547B"/>
            </a:solidFill>
            <a:ln w="9525" cap="flat" cmpd="sng">
              <a:solidFill>
                <a:srgbClr val="1E54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5"/>
            <p:cNvSpPr/>
            <p:nvPr/>
          </p:nvSpPr>
          <p:spPr>
            <a:xfrm>
              <a:off x="470447" y="3541328"/>
              <a:ext cx="652915" cy="350568"/>
            </a:xfrm>
            <a:custGeom>
              <a:avLst/>
              <a:gdLst/>
              <a:ahLst/>
              <a:cxnLst/>
              <a:rect l="l" t="t" r="r" b="b"/>
              <a:pathLst>
                <a:path w="27622" h="14831" extrusionOk="0">
                  <a:moveTo>
                    <a:pt x="0" y="0"/>
                  </a:moveTo>
                  <a:lnTo>
                    <a:pt x="0" y="14830"/>
                  </a:lnTo>
                  <a:lnTo>
                    <a:pt x="27622" y="14830"/>
                  </a:lnTo>
                  <a:lnTo>
                    <a:pt x="27622" y="0"/>
                  </a:lnTo>
                  <a:close/>
                </a:path>
              </a:pathLst>
            </a:custGeom>
            <a:solidFill>
              <a:srgbClr val="8AB7D7"/>
            </a:solidFill>
            <a:ln w="9525" cap="flat" cmpd="sng">
              <a:solidFill>
                <a:srgbClr val="8AB7D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5"/>
            <p:cNvSpPr/>
            <p:nvPr/>
          </p:nvSpPr>
          <p:spPr>
            <a:xfrm>
              <a:off x="3178655" y="4157973"/>
              <a:ext cx="469800" cy="469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5"/>
            <p:cNvSpPr txBox="1"/>
            <p:nvPr/>
          </p:nvSpPr>
          <p:spPr>
            <a:xfrm>
              <a:off x="1626300" y="4210900"/>
              <a:ext cx="1698600"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a:solidFill>
                  <a:schemeClr val="lt1"/>
                </a:solidFill>
                <a:latin typeface="Fjalla One"/>
                <a:ea typeface="Fjalla One"/>
                <a:cs typeface="Fjalla One"/>
                <a:sym typeface="Fjalla One"/>
              </a:endParaRPr>
            </a:p>
            <a:p>
              <a:pPr marL="0" lvl="0" indent="0" algn="l" rtl="0">
                <a:spcBef>
                  <a:spcPts val="0"/>
                </a:spcBef>
                <a:spcAft>
                  <a:spcPts val="0"/>
                </a:spcAft>
                <a:buNone/>
              </a:pPr>
              <a:r>
                <a:rPr lang="en" sz="1600">
                  <a:solidFill>
                    <a:schemeClr val="lt1"/>
                  </a:solidFill>
                  <a:latin typeface="Fjalla One"/>
                  <a:ea typeface="Fjalla One"/>
                  <a:cs typeface="Fjalla One"/>
                  <a:sym typeface="Fjalla One"/>
                </a:rPr>
                <a:t>Prepare for COVID-19 vaccine</a:t>
              </a:r>
              <a:endParaRPr sz="1600">
                <a:solidFill>
                  <a:schemeClr val="lt1"/>
                </a:solidFill>
                <a:latin typeface="Fjalla One"/>
                <a:ea typeface="Fjalla One"/>
                <a:cs typeface="Fjalla One"/>
                <a:sym typeface="Fjalla One"/>
              </a:endParaRPr>
            </a:p>
            <a:p>
              <a:pPr marL="0" lvl="0" indent="0" algn="l" rtl="0">
                <a:spcBef>
                  <a:spcPts val="0"/>
                </a:spcBef>
                <a:spcAft>
                  <a:spcPts val="0"/>
                </a:spcAft>
                <a:buNone/>
              </a:pPr>
              <a:endParaRPr sz="1700">
                <a:solidFill>
                  <a:srgbClr val="FFFFFF"/>
                </a:solidFill>
                <a:latin typeface="Fira Sans Extra Condensed Medium"/>
                <a:ea typeface="Fira Sans Extra Condensed Medium"/>
                <a:cs typeface="Fira Sans Extra Condensed Medium"/>
                <a:sym typeface="Fira Sans Extra Condensed Medium"/>
              </a:endParaRPr>
            </a:p>
          </p:txBody>
        </p:sp>
        <p:sp>
          <p:nvSpPr>
            <p:cNvPr id="293" name="Google Shape;293;p35"/>
            <p:cNvSpPr/>
            <p:nvPr/>
          </p:nvSpPr>
          <p:spPr>
            <a:xfrm>
              <a:off x="3225404" y="4211087"/>
              <a:ext cx="376306" cy="376306"/>
            </a:xfrm>
            <a:custGeom>
              <a:avLst/>
              <a:gdLst/>
              <a:ahLst/>
              <a:cxnLst/>
              <a:rect l="l" t="t" r="r" b="b"/>
              <a:pathLst>
                <a:path w="19325" h="19325" extrusionOk="0">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solidFill>
              <a:srgbClr val="1E5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94" name="Google Shape;294;p35"/>
          <p:cNvSpPr txBox="1"/>
          <p:nvPr/>
        </p:nvSpPr>
        <p:spPr>
          <a:xfrm>
            <a:off x="2819125" y="1303000"/>
            <a:ext cx="5717100" cy="678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1200">
              <a:solidFill>
                <a:schemeClr val="dk1"/>
              </a:solidFill>
              <a:latin typeface="Questrial"/>
              <a:ea typeface="Questrial"/>
              <a:cs typeface="Questrial"/>
              <a:sym typeface="Questrial"/>
            </a:endParaRPr>
          </a:p>
          <a:p>
            <a:pPr marL="0" lvl="0" indent="0" algn="r" rtl="0">
              <a:spcBef>
                <a:spcPts val="0"/>
              </a:spcBef>
              <a:spcAft>
                <a:spcPts val="0"/>
              </a:spcAft>
              <a:buNone/>
            </a:pPr>
            <a:r>
              <a:rPr lang="en" sz="1200">
                <a:solidFill>
                  <a:schemeClr val="dk1"/>
                </a:solidFill>
                <a:latin typeface="Questrial"/>
                <a:ea typeface="Questrial"/>
                <a:cs typeface="Questrial"/>
                <a:sym typeface="Questrial"/>
              </a:rPr>
              <a:t>Efforts to span statewide.</a:t>
            </a:r>
            <a:endParaRPr sz="1200">
              <a:solidFill>
                <a:schemeClr val="dk1"/>
              </a:solidFill>
              <a:latin typeface="Questrial"/>
              <a:ea typeface="Questrial"/>
              <a:cs typeface="Questrial"/>
              <a:sym typeface="Questrial"/>
            </a:endParaRPr>
          </a:p>
        </p:txBody>
      </p:sp>
      <p:sp>
        <p:nvSpPr>
          <p:cNvPr id="295" name="Google Shape;295;p35"/>
          <p:cNvSpPr txBox="1"/>
          <p:nvPr/>
        </p:nvSpPr>
        <p:spPr>
          <a:xfrm>
            <a:off x="1626155" y="3522798"/>
            <a:ext cx="1796100"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a:solidFill>
                <a:schemeClr val="lt1"/>
              </a:solidFill>
              <a:latin typeface="Fjalla One"/>
              <a:ea typeface="Fjalla One"/>
              <a:cs typeface="Fjalla One"/>
              <a:sym typeface="Fjalla One"/>
            </a:endParaRPr>
          </a:p>
          <a:p>
            <a:pPr marL="0" lvl="0" indent="0" algn="l" rtl="0">
              <a:spcBef>
                <a:spcPts val="0"/>
              </a:spcBef>
              <a:spcAft>
                <a:spcPts val="0"/>
              </a:spcAft>
              <a:buNone/>
            </a:pPr>
            <a:r>
              <a:rPr lang="en" sz="1700">
                <a:solidFill>
                  <a:schemeClr val="lt1"/>
                </a:solidFill>
                <a:latin typeface="Fjalla One"/>
                <a:ea typeface="Fjalla One"/>
                <a:cs typeface="Fjalla One"/>
                <a:sym typeface="Fjalla One"/>
              </a:rPr>
              <a:t>Increase </a:t>
            </a:r>
            <a:endParaRPr sz="1700">
              <a:solidFill>
                <a:schemeClr val="lt1"/>
              </a:solidFill>
              <a:latin typeface="Fjalla One"/>
              <a:ea typeface="Fjalla One"/>
              <a:cs typeface="Fjalla One"/>
              <a:sym typeface="Fjalla One"/>
            </a:endParaRPr>
          </a:p>
          <a:p>
            <a:pPr marL="0" lvl="0" indent="0" algn="l" rtl="0">
              <a:spcBef>
                <a:spcPts val="0"/>
              </a:spcBef>
              <a:spcAft>
                <a:spcPts val="0"/>
              </a:spcAft>
              <a:buNone/>
            </a:pPr>
            <a:r>
              <a:rPr lang="en" sz="1700">
                <a:solidFill>
                  <a:schemeClr val="lt1"/>
                </a:solidFill>
                <a:latin typeface="Fjalla One"/>
                <a:ea typeface="Fjalla One"/>
                <a:cs typeface="Fjalla One"/>
                <a:sym typeface="Fjalla One"/>
              </a:rPr>
              <a:t>outreach</a:t>
            </a:r>
            <a:endParaRPr sz="1700">
              <a:solidFill>
                <a:schemeClr val="lt1"/>
              </a:solidFill>
              <a:latin typeface="Fjalla One"/>
              <a:ea typeface="Fjalla One"/>
              <a:cs typeface="Fjalla One"/>
              <a:sym typeface="Fjalla One"/>
            </a:endParaRPr>
          </a:p>
          <a:p>
            <a:pPr marL="0" lvl="0" indent="0" algn="l" rtl="0">
              <a:spcBef>
                <a:spcPts val="0"/>
              </a:spcBef>
              <a:spcAft>
                <a:spcPts val="0"/>
              </a:spcAft>
              <a:buNone/>
            </a:pPr>
            <a:endParaRPr sz="1700">
              <a:solidFill>
                <a:srgbClr val="FFFFFF"/>
              </a:solidFill>
              <a:latin typeface="Fira Sans Extra Condensed Medium"/>
              <a:ea typeface="Fira Sans Extra Condensed Medium"/>
              <a:cs typeface="Fira Sans Extra Condensed Medium"/>
              <a:sym typeface="Fira Sans Extra Condensed Medium"/>
            </a:endParaRPr>
          </a:p>
        </p:txBody>
      </p:sp>
      <p:grpSp>
        <p:nvGrpSpPr>
          <p:cNvPr id="296" name="Google Shape;296;p35"/>
          <p:cNvGrpSpPr/>
          <p:nvPr/>
        </p:nvGrpSpPr>
        <p:grpSpPr>
          <a:xfrm>
            <a:off x="470447" y="3190784"/>
            <a:ext cx="7438168" cy="872925"/>
            <a:chOff x="470447" y="3190784"/>
            <a:chExt cx="7438168" cy="872925"/>
          </a:xfrm>
        </p:grpSpPr>
        <p:sp>
          <p:nvSpPr>
            <p:cNvPr id="297" name="Google Shape;297;p35"/>
            <p:cNvSpPr/>
            <p:nvPr/>
          </p:nvSpPr>
          <p:spPr>
            <a:xfrm>
              <a:off x="3422416" y="3375509"/>
              <a:ext cx="4486200" cy="688200"/>
            </a:xfrm>
            <a:prstGeom prst="roundRect">
              <a:avLst>
                <a:gd name="adj" fmla="val 50000"/>
              </a:avLst>
            </a:prstGeom>
            <a:solidFill>
              <a:srgbClr val="EEEEEE"/>
            </a:solidFill>
            <a:ln>
              <a:noFill/>
            </a:ln>
          </p:spPr>
          <p:txBody>
            <a:bodyPr spcFirstLastPara="1" wrap="square" lIns="182875" tIns="91425" rIns="91425" bIns="91425" anchor="ctr" anchorCtr="0">
              <a:noAutofit/>
            </a:bodyPr>
            <a:lstStyle/>
            <a:p>
              <a:pPr marL="0" lvl="0" indent="0" algn="r" rtl="0">
                <a:spcBef>
                  <a:spcPts val="0"/>
                </a:spcBef>
                <a:spcAft>
                  <a:spcPts val="0"/>
                </a:spcAft>
                <a:buClr>
                  <a:schemeClr val="dk1"/>
                </a:buClr>
                <a:buSzPts val="1100"/>
                <a:buFont typeface="Arial"/>
                <a:buNone/>
              </a:pPr>
              <a:r>
                <a:rPr lang="en" sz="1200">
                  <a:solidFill>
                    <a:schemeClr val="dk1"/>
                  </a:solidFill>
                  <a:latin typeface="Questrial"/>
                  <a:ea typeface="Questrial"/>
                  <a:cs typeface="Questrial"/>
                  <a:sym typeface="Questrial"/>
                </a:rPr>
                <a:t>Target vulnerable, at-risk, and</a:t>
              </a:r>
              <a:endParaRPr sz="1200">
                <a:solidFill>
                  <a:schemeClr val="dk1"/>
                </a:solidFill>
                <a:latin typeface="Questrial"/>
                <a:ea typeface="Questrial"/>
                <a:cs typeface="Questrial"/>
                <a:sym typeface="Questrial"/>
              </a:endParaRPr>
            </a:p>
            <a:p>
              <a:pPr marL="0" lvl="0" indent="0" algn="r" rtl="0">
                <a:spcBef>
                  <a:spcPts val="0"/>
                </a:spcBef>
                <a:spcAft>
                  <a:spcPts val="0"/>
                </a:spcAft>
                <a:buClr>
                  <a:schemeClr val="dk1"/>
                </a:buClr>
                <a:buSzPts val="1100"/>
                <a:buFont typeface="Arial"/>
                <a:buNone/>
              </a:pPr>
              <a:r>
                <a:rPr lang="en" sz="1200">
                  <a:solidFill>
                    <a:schemeClr val="dk1"/>
                  </a:solidFill>
                  <a:latin typeface="Questrial"/>
                  <a:ea typeface="Questrial"/>
                  <a:cs typeface="Questrial"/>
                  <a:sym typeface="Questrial"/>
                </a:rPr>
                <a:t>minority populations to address disparities in flu</a:t>
              </a:r>
              <a:endParaRPr sz="1200">
                <a:solidFill>
                  <a:schemeClr val="dk1"/>
                </a:solidFill>
                <a:latin typeface="Questrial"/>
                <a:ea typeface="Questrial"/>
                <a:cs typeface="Questrial"/>
                <a:sym typeface="Questrial"/>
              </a:endParaRPr>
            </a:p>
            <a:p>
              <a:pPr marL="0" lvl="0" indent="0" algn="r" rtl="0">
                <a:spcBef>
                  <a:spcPts val="0"/>
                </a:spcBef>
                <a:spcAft>
                  <a:spcPts val="0"/>
                </a:spcAft>
                <a:buClr>
                  <a:schemeClr val="dk1"/>
                </a:buClr>
                <a:buSzPts val="1100"/>
                <a:buFont typeface="Arial"/>
                <a:buNone/>
              </a:pPr>
              <a:r>
                <a:rPr lang="en" sz="1200">
                  <a:solidFill>
                    <a:schemeClr val="dk1"/>
                  </a:solidFill>
                  <a:latin typeface="Questrial"/>
                  <a:ea typeface="Questrial"/>
                  <a:cs typeface="Questrial"/>
                  <a:sym typeface="Questrial"/>
                </a:rPr>
                <a:t>vaccination coverage and COVID-19 incidence.</a:t>
              </a:r>
              <a:endParaRPr sz="1200">
                <a:solidFill>
                  <a:schemeClr val="dk1"/>
                </a:solidFill>
                <a:latin typeface="Questrial"/>
                <a:ea typeface="Questrial"/>
                <a:cs typeface="Questrial"/>
                <a:sym typeface="Questrial"/>
              </a:endParaRPr>
            </a:p>
          </p:txBody>
        </p:sp>
        <p:sp>
          <p:nvSpPr>
            <p:cNvPr id="298" name="Google Shape;298;p35"/>
            <p:cNvSpPr/>
            <p:nvPr/>
          </p:nvSpPr>
          <p:spPr>
            <a:xfrm>
              <a:off x="1123339" y="3190784"/>
              <a:ext cx="502982" cy="858987"/>
            </a:xfrm>
            <a:custGeom>
              <a:avLst/>
              <a:gdLst/>
              <a:ahLst/>
              <a:cxnLst/>
              <a:rect l="l" t="t" r="r" b="b"/>
              <a:pathLst>
                <a:path w="21279" h="36340" extrusionOk="0">
                  <a:moveTo>
                    <a:pt x="1" y="1"/>
                  </a:moveTo>
                  <a:lnTo>
                    <a:pt x="1" y="14830"/>
                  </a:lnTo>
                  <a:lnTo>
                    <a:pt x="21278" y="36340"/>
                  </a:lnTo>
                  <a:lnTo>
                    <a:pt x="21278" y="7222"/>
                  </a:lnTo>
                  <a:lnTo>
                    <a:pt x="1" y="1"/>
                  </a:lnTo>
                  <a:close/>
                </a:path>
              </a:pathLst>
            </a:custGeom>
            <a:solidFill>
              <a:srgbClr val="A64D79"/>
            </a:solidFill>
            <a:ln w="9525"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5"/>
            <p:cNvSpPr/>
            <p:nvPr/>
          </p:nvSpPr>
          <p:spPr>
            <a:xfrm>
              <a:off x="1626300" y="3361500"/>
              <a:ext cx="2649281" cy="688277"/>
            </a:xfrm>
            <a:custGeom>
              <a:avLst/>
              <a:gdLst/>
              <a:ahLst/>
              <a:cxnLst/>
              <a:rect l="l" t="t" r="r" b="b"/>
              <a:pathLst>
                <a:path w="97257" h="29118" extrusionOk="0">
                  <a:moveTo>
                    <a:pt x="0" y="0"/>
                  </a:moveTo>
                  <a:lnTo>
                    <a:pt x="0" y="29118"/>
                  </a:lnTo>
                  <a:lnTo>
                    <a:pt x="82737" y="29118"/>
                  </a:lnTo>
                  <a:cubicBezTo>
                    <a:pt x="90706" y="29118"/>
                    <a:pt x="97257" y="22567"/>
                    <a:pt x="97257" y="14494"/>
                  </a:cubicBezTo>
                  <a:cubicBezTo>
                    <a:pt x="97257" y="6551"/>
                    <a:pt x="90706" y="0"/>
                    <a:pt x="82737" y="0"/>
                  </a:cubicBezTo>
                  <a:close/>
                </a:path>
              </a:pathLst>
            </a:custGeom>
            <a:solidFill>
              <a:srgbClr val="741B47"/>
            </a:solidFill>
            <a:ln w="9525"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5"/>
            <p:cNvSpPr/>
            <p:nvPr/>
          </p:nvSpPr>
          <p:spPr>
            <a:xfrm>
              <a:off x="470447" y="3190784"/>
              <a:ext cx="652915" cy="350568"/>
            </a:xfrm>
            <a:custGeom>
              <a:avLst/>
              <a:gdLst/>
              <a:ahLst/>
              <a:cxnLst/>
              <a:rect l="l" t="t" r="r" b="b"/>
              <a:pathLst>
                <a:path w="27622" h="14831" extrusionOk="0">
                  <a:moveTo>
                    <a:pt x="0" y="1"/>
                  </a:moveTo>
                  <a:lnTo>
                    <a:pt x="0" y="14830"/>
                  </a:lnTo>
                  <a:lnTo>
                    <a:pt x="27622" y="14830"/>
                  </a:lnTo>
                  <a:lnTo>
                    <a:pt x="27622" y="1"/>
                  </a:lnTo>
                  <a:close/>
                </a:path>
              </a:pathLst>
            </a:custGeom>
            <a:solidFill>
              <a:srgbClr val="C27BA0"/>
            </a:solidFill>
            <a:ln w="9525"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5"/>
            <p:cNvSpPr txBox="1"/>
            <p:nvPr/>
          </p:nvSpPr>
          <p:spPr>
            <a:xfrm>
              <a:off x="1626330" y="3523033"/>
              <a:ext cx="1796100"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rgbClr val="FFFFFF"/>
                  </a:solidFill>
                  <a:latin typeface="Fjalla One"/>
                  <a:ea typeface="Fjalla One"/>
                  <a:cs typeface="Fjalla One"/>
                  <a:sym typeface="Fjalla One"/>
                </a:rPr>
                <a:t>Increase outreach</a:t>
              </a:r>
              <a:endParaRPr sz="1700">
                <a:solidFill>
                  <a:srgbClr val="FFFFFF"/>
                </a:solidFill>
                <a:latin typeface="Fjalla One"/>
                <a:ea typeface="Fjalla One"/>
                <a:cs typeface="Fjalla One"/>
                <a:sym typeface="Fjalla One"/>
              </a:endParaRPr>
            </a:p>
          </p:txBody>
        </p:sp>
      </p:grpSp>
      <p:sp>
        <p:nvSpPr>
          <p:cNvPr id="302" name="Google Shape;302;p35"/>
          <p:cNvSpPr/>
          <p:nvPr/>
        </p:nvSpPr>
        <p:spPr>
          <a:xfrm>
            <a:off x="3722992" y="3467460"/>
            <a:ext cx="469800" cy="469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 name="Google Shape;303;p35"/>
          <p:cNvGrpSpPr/>
          <p:nvPr/>
        </p:nvGrpSpPr>
        <p:grpSpPr>
          <a:xfrm>
            <a:off x="3768291" y="3522811"/>
            <a:ext cx="379205" cy="379205"/>
            <a:chOff x="1487200" y="4993941"/>
            <a:chExt cx="483125" cy="483125"/>
          </a:xfrm>
        </p:grpSpPr>
        <p:sp>
          <p:nvSpPr>
            <p:cNvPr id="304" name="Google Shape;304;p35"/>
            <p:cNvSpPr/>
            <p:nvPr/>
          </p:nvSpPr>
          <p:spPr>
            <a:xfrm>
              <a:off x="1487200" y="4993941"/>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rgbClr val="741B47"/>
            </a:solidFill>
            <a:ln w="9525"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05" name="Google Shape;305;p35"/>
            <p:cNvSpPr/>
            <p:nvPr/>
          </p:nvSpPr>
          <p:spPr>
            <a:xfrm>
              <a:off x="1603587" y="5144810"/>
              <a:ext cx="250350" cy="182725"/>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741B47"/>
            </a:solidFill>
            <a:ln w="9525"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06" name="Google Shape;306;p35"/>
          <p:cNvSpPr/>
          <p:nvPr/>
        </p:nvSpPr>
        <p:spPr>
          <a:xfrm>
            <a:off x="3315306" y="4335866"/>
            <a:ext cx="196500" cy="143421"/>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1E54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6"/>
          <p:cNvSpPr/>
          <p:nvPr/>
        </p:nvSpPr>
        <p:spPr>
          <a:xfrm>
            <a:off x="5829250" y="-3450"/>
            <a:ext cx="1500300" cy="5150400"/>
          </a:xfrm>
          <a:prstGeom prst="rect">
            <a:avLst/>
          </a:prstGeom>
          <a:solidFill>
            <a:srgbClr val="394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6"/>
          <p:cNvSpPr txBox="1">
            <a:spLocks noGrp="1"/>
          </p:cNvSpPr>
          <p:nvPr>
            <p:ph type="title"/>
          </p:nvPr>
        </p:nvSpPr>
        <p:spPr>
          <a:xfrm>
            <a:off x="5565688" y="595550"/>
            <a:ext cx="2027400" cy="58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01</a:t>
            </a:r>
            <a:endParaRPr>
              <a:solidFill>
                <a:srgbClr val="FFFFFF"/>
              </a:solidFill>
            </a:endParaRPr>
          </a:p>
        </p:txBody>
      </p:sp>
      <p:sp>
        <p:nvSpPr>
          <p:cNvPr id="313" name="Google Shape;313;p36"/>
          <p:cNvSpPr txBox="1">
            <a:spLocks noGrp="1"/>
          </p:cNvSpPr>
          <p:nvPr>
            <p:ph type="subTitle" idx="1"/>
          </p:nvPr>
        </p:nvSpPr>
        <p:spPr>
          <a:xfrm>
            <a:off x="1544588" y="436875"/>
            <a:ext cx="3862500" cy="330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WHERE TO GO &amp; HOW TO GET THERE</a:t>
            </a:r>
            <a:endParaRPr>
              <a:solidFill>
                <a:srgbClr val="323C40"/>
              </a:solidFill>
            </a:endParaRPr>
          </a:p>
        </p:txBody>
      </p:sp>
      <p:sp>
        <p:nvSpPr>
          <p:cNvPr id="314" name="Google Shape;314;p36"/>
          <p:cNvSpPr txBox="1">
            <a:spLocks noGrp="1"/>
          </p:cNvSpPr>
          <p:nvPr>
            <p:ph type="subTitle" idx="2"/>
          </p:nvPr>
        </p:nvSpPr>
        <p:spPr>
          <a:xfrm>
            <a:off x="1544588" y="766875"/>
            <a:ext cx="3862500" cy="330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Connecting insured &amp; uninsured individuals to immunization locations</a:t>
            </a:r>
            <a:endParaRPr/>
          </a:p>
        </p:txBody>
      </p:sp>
      <p:sp>
        <p:nvSpPr>
          <p:cNvPr id="315" name="Google Shape;315;p36"/>
          <p:cNvSpPr txBox="1">
            <a:spLocks noGrp="1"/>
          </p:cNvSpPr>
          <p:nvPr>
            <p:ph type="title" idx="3"/>
          </p:nvPr>
        </p:nvSpPr>
        <p:spPr>
          <a:xfrm>
            <a:off x="5565688" y="1416113"/>
            <a:ext cx="2027400" cy="58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02</a:t>
            </a:r>
            <a:endParaRPr>
              <a:solidFill>
                <a:srgbClr val="FFFFFF"/>
              </a:solidFill>
            </a:endParaRPr>
          </a:p>
        </p:txBody>
      </p:sp>
      <p:sp>
        <p:nvSpPr>
          <p:cNvPr id="316" name="Google Shape;316;p36"/>
          <p:cNvSpPr txBox="1">
            <a:spLocks noGrp="1"/>
          </p:cNvSpPr>
          <p:nvPr>
            <p:ph type="subTitle" idx="4"/>
          </p:nvPr>
        </p:nvSpPr>
        <p:spPr>
          <a:xfrm>
            <a:off x="1544588" y="1416113"/>
            <a:ext cx="3862500" cy="330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TEXT REMINDERS</a:t>
            </a:r>
            <a:endParaRPr>
              <a:solidFill>
                <a:srgbClr val="323C40"/>
              </a:solidFill>
            </a:endParaRPr>
          </a:p>
        </p:txBody>
      </p:sp>
      <p:sp>
        <p:nvSpPr>
          <p:cNvPr id="317" name="Google Shape;317;p36"/>
          <p:cNvSpPr txBox="1">
            <a:spLocks noGrp="1"/>
          </p:cNvSpPr>
          <p:nvPr>
            <p:ph type="subTitle" idx="5"/>
          </p:nvPr>
        </p:nvSpPr>
        <p:spPr>
          <a:xfrm>
            <a:off x="1544588" y="1669913"/>
            <a:ext cx="3862500" cy="330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Because life gets busy!</a:t>
            </a:r>
            <a:endParaRPr/>
          </a:p>
        </p:txBody>
      </p:sp>
      <p:sp>
        <p:nvSpPr>
          <p:cNvPr id="318" name="Google Shape;318;p36"/>
          <p:cNvSpPr txBox="1">
            <a:spLocks noGrp="1"/>
          </p:cNvSpPr>
          <p:nvPr>
            <p:ph type="title" idx="6"/>
          </p:nvPr>
        </p:nvSpPr>
        <p:spPr>
          <a:xfrm>
            <a:off x="5565688" y="2177350"/>
            <a:ext cx="2027400" cy="58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03</a:t>
            </a:r>
            <a:endParaRPr>
              <a:solidFill>
                <a:srgbClr val="FFFFFF"/>
              </a:solidFill>
            </a:endParaRPr>
          </a:p>
        </p:txBody>
      </p:sp>
      <p:sp>
        <p:nvSpPr>
          <p:cNvPr id="319" name="Google Shape;319;p36"/>
          <p:cNvSpPr txBox="1">
            <a:spLocks noGrp="1"/>
          </p:cNvSpPr>
          <p:nvPr>
            <p:ph type="subTitle" idx="7"/>
          </p:nvPr>
        </p:nvSpPr>
        <p:spPr>
          <a:xfrm>
            <a:off x="1487488" y="2177338"/>
            <a:ext cx="3862500" cy="330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FLU VACCINE PROMOTIONAL MATERIALS</a:t>
            </a:r>
            <a:endParaRPr>
              <a:solidFill>
                <a:srgbClr val="323C40"/>
              </a:solidFill>
            </a:endParaRPr>
          </a:p>
        </p:txBody>
      </p:sp>
      <p:sp>
        <p:nvSpPr>
          <p:cNvPr id="320" name="Google Shape;320;p36"/>
          <p:cNvSpPr txBox="1">
            <a:spLocks noGrp="1"/>
          </p:cNvSpPr>
          <p:nvPr>
            <p:ph type="subTitle" idx="8"/>
          </p:nvPr>
        </p:nvSpPr>
        <p:spPr>
          <a:xfrm>
            <a:off x="1487500" y="2431138"/>
            <a:ext cx="3862500" cy="330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Did we mention they’re </a:t>
            </a:r>
            <a:r>
              <a:rPr lang="en" u="sng"/>
              <a:t>FREE</a:t>
            </a:r>
            <a:r>
              <a:rPr lang="en"/>
              <a:t>?</a:t>
            </a:r>
            <a:endParaRPr/>
          </a:p>
        </p:txBody>
      </p:sp>
      <p:sp>
        <p:nvSpPr>
          <p:cNvPr id="321" name="Google Shape;321;p36"/>
          <p:cNvSpPr txBox="1">
            <a:spLocks noGrp="1"/>
          </p:cNvSpPr>
          <p:nvPr>
            <p:ph type="title" idx="9"/>
          </p:nvPr>
        </p:nvSpPr>
        <p:spPr>
          <a:xfrm>
            <a:off x="5565688" y="3024750"/>
            <a:ext cx="2027400" cy="58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04</a:t>
            </a:r>
            <a:endParaRPr>
              <a:solidFill>
                <a:srgbClr val="FFFFFF"/>
              </a:solidFill>
            </a:endParaRPr>
          </a:p>
        </p:txBody>
      </p:sp>
      <p:sp>
        <p:nvSpPr>
          <p:cNvPr id="322" name="Google Shape;322;p36"/>
          <p:cNvSpPr txBox="1">
            <a:spLocks noGrp="1"/>
          </p:cNvSpPr>
          <p:nvPr>
            <p:ph type="subTitle" idx="13"/>
          </p:nvPr>
        </p:nvSpPr>
        <p:spPr>
          <a:xfrm>
            <a:off x="1396275" y="4149075"/>
            <a:ext cx="4003800" cy="330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WHAT CAN YOU DO TO BE A #NVFluFighter?</a:t>
            </a:r>
            <a:endParaRPr>
              <a:solidFill>
                <a:srgbClr val="323C40"/>
              </a:solidFill>
            </a:endParaRPr>
          </a:p>
        </p:txBody>
      </p:sp>
      <p:sp>
        <p:nvSpPr>
          <p:cNvPr id="323" name="Google Shape;323;p36"/>
          <p:cNvSpPr txBox="1">
            <a:spLocks noGrp="1"/>
          </p:cNvSpPr>
          <p:nvPr>
            <p:ph type="subTitle" idx="14"/>
          </p:nvPr>
        </p:nvSpPr>
        <p:spPr>
          <a:xfrm>
            <a:off x="1544588" y="4642050"/>
            <a:ext cx="3862500" cy="330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How YOU can help to protect yourself and our community against flu </a:t>
            </a:r>
            <a:endParaRPr/>
          </a:p>
        </p:txBody>
      </p:sp>
      <p:sp>
        <p:nvSpPr>
          <p:cNvPr id="324" name="Google Shape;324;p36"/>
          <p:cNvSpPr/>
          <p:nvPr/>
        </p:nvSpPr>
        <p:spPr>
          <a:xfrm rot="10800000">
            <a:off x="6355150" y="-238150"/>
            <a:ext cx="448500" cy="448500"/>
          </a:xfrm>
          <a:prstGeom prst="pie">
            <a:avLst>
              <a:gd name="adj1" fmla="val 10800000"/>
              <a:gd name="adj2" fmla="val 638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5" name="Google Shape;325;p36"/>
          <p:cNvPicPr preferRelativeResize="0"/>
          <p:nvPr/>
        </p:nvPicPr>
        <p:blipFill>
          <a:blip r:embed="rId3">
            <a:alphaModFix/>
          </a:blip>
          <a:stretch>
            <a:fillRect/>
          </a:stretch>
        </p:blipFill>
        <p:spPr>
          <a:xfrm>
            <a:off x="200025" y="3815657"/>
            <a:ext cx="1344625" cy="1156393"/>
          </a:xfrm>
          <a:prstGeom prst="rect">
            <a:avLst/>
          </a:prstGeom>
          <a:noFill/>
          <a:ln>
            <a:noFill/>
          </a:ln>
        </p:spPr>
      </p:pic>
      <p:sp>
        <p:nvSpPr>
          <p:cNvPr id="326" name="Google Shape;326;p36"/>
          <p:cNvSpPr txBox="1">
            <a:spLocks noGrp="1"/>
          </p:cNvSpPr>
          <p:nvPr>
            <p:ph type="subTitle" idx="4"/>
          </p:nvPr>
        </p:nvSpPr>
        <p:spPr>
          <a:xfrm>
            <a:off x="1487488" y="3024750"/>
            <a:ext cx="3862500" cy="330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COMMUNITY PRESENTATIONS</a:t>
            </a:r>
            <a:endParaRPr>
              <a:solidFill>
                <a:srgbClr val="323C40"/>
              </a:solidFill>
            </a:endParaRPr>
          </a:p>
        </p:txBody>
      </p:sp>
      <p:sp>
        <p:nvSpPr>
          <p:cNvPr id="327" name="Google Shape;327;p36"/>
          <p:cNvSpPr txBox="1">
            <a:spLocks noGrp="1"/>
          </p:cNvSpPr>
          <p:nvPr>
            <p:ph type="subTitle" idx="14"/>
          </p:nvPr>
        </p:nvSpPr>
        <p:spPr>
          <a:xfrm>
            <a:off x="1396263" y="3354750"/>
            <a:ext cx="3862500" cy="330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Convincing a crowd to get their flu vaccine is our speciality!</a:t>
            </a:r>
            <a:endParaRPr/>
          </a:p>
        </p:txBody>
      </p:sp>
      <p:sp>
        <p:nvSpPr>
          <p:cNvPr id="328" name="Google Shape;328;p36"/>
          <p:cNvSpPr txBox="1">
            <a:spLocks noGrp="1"/>
          </p:cNvSpPr>
          <p:nvPr>
            <p:ph type="title" idx="9"/>
          </p:nvPr>
        </p:nvSpPr>
        <p:spPr>
          <a:xfrm>
            <a:off x="5565688" y="4022175"/>
            <a:ext cx="2027400" cy="58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05</a:t>
            </a:r>
            <a:endParaRPr>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1"/>
          <p:cNvSpPr txBox="1">
            <a:spLocks noGrp="1"/>
          </p:cNvSpPr>
          <p:nvPr>
            <p:ph type="ctrTitle"/>
          </p:nvPr>
        </p:nvSpPr>
        <p:spPr>
          <a:xfrm>
            <a:off x="3609975" y="1394700"/>
            <a:ext cx="4824000" cy="2164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latin typeface="Fjalla One"/>
                <a:ea typeface="Fjalla One"/>
                <a:cs typeface="Fjalla One"/>
                <a:sym typeface="Fjalla One"/>
              </a:rPr>
              <a:t>Max Wegener, </a:t>
            </a:r>
            <a:endParaRPr>
              <a:latin typeface="Fjalla One"/>
              <a:ea typeface="Fjalla One"/>
              <a:cs typeface="Fjalla One"/>
              <a:sym typeface="Fjalla One"/>
            </a:endParaRPr>
          </a:p>
          <a:p>
            <a:pPr marL="0" lvl="0" indent="0" algn="r" rtl="0">
              <a:spcBef>
                <a:spcPts val="0"/>
              </a:spcBef>
              <a:spcAft>
                <a:spcPts val="0"/>
              </a:spcAft>
              <a:buNone/>
            </a:pPr>
            <a:r>
              <a:rPr lang="en">
                <a:latin typeface="Fjalla One"/>
                <a:ea typeface="Fjalla One"/>
                <a:cs typeface="Fjalla One"/>
                <a:sym typeface="Fjalla One"/>
              </a:rPr>
              <a:t>MPH</a:t>
            </a:r>
            <a:endParaRPr>
              <a:latin typeface="Fjalla One"/>
              <a:ea typeface="Fjalla One"/>
              <a:cs typeface="Fjalla One"/>
              <a:sym typeface="Fjalla One"/>
            </a:endParaRPr>
          </a:p>
        </p:txBody>
      </p:sp>
      <p:sp>
        <p:nvSpPr>
          <p:cNvPr id="226" name="Google Shape;226;p31"/>
          <p:cNvSpPr txBox="1">
            <a:spLocks noGrp="1"/>
          </p:cNvSpPr>
          <p:nvPr>
            <p:ph type="subTitle" idx="1"/>
          </p:nvPr>
        </p:nvSpPr>
        <p:spPr>
          <a:xfrm>
            <a:off x="3919525" y="3559500"/>
            <a:ext cx="4549800" cy="417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latin typeface="Questrial"/>
                <a:ea typeface="Questrial"/>
                <a:cs typeface="Questrial"/>
                <a:sym typeface="Questrial"/>
              </a:rPr>
              <a:t>Epidemiologist | Influenza Surveillance Coordinator,</a:t>
            </a:r>
            <a:endParaRPr>
              <a:latin typeface="Questrial"/>
              <a:ea typeface="Questrial"/>
              <a:cs typeface="Questrial"/>
              <a:sym typeface="Questrial"/>
            </a:endParaRPr>
          </a:p>
          <a:p>
            <a:pPr marL="0" lvl="0" indent="0" algn="r" rtl="0">
              <a:spcBef>
                <a:spcPts val="0"/>
              </a:spcBef>
              <a:spcAft>
                <a:spcPts val="0"/>
              </a:spcAft>
              <a:buNone/>
            </a:pPr>
            <a:r>
              <a:rPr lang="en">
                <a:latin typeface="Questrial"/>
                <a:ea typeface="Questrial"/>
                <a:cs typeface="Questrial"/>
                <a:sym typeface="Questrial"/>
              </a:rPr>
              <a:t>Nevada Division of Public and Behavioral Health’s Office of Public Health Informatics and Epidemiology (OPHIE)</a:t>
            </a:r>
            <a:endParaRPr>
              <a:latin typeface="Questrial"/>
              <a:ea typeface="Questrial"/>
              <a:cs typeface="Questrial"/>
              <a:sym typeface="Questrial"/>
            </a:endParaRPr>
          </a:p>
        </p:txBody>
      </p:sp>
      <p:pic>
        <p:nvPicPr>
          <p:cNvPr id="227" name="Google Shape;227;p31"/>
          <p:cNvPicPr preferRelativeResize="0"/>
          <p:nvPr/>
        </p:nvPicPr>
        <p:blipFill>
          <a:blip r:embed="rId3">
            <a:alphaModFix/>
          </a:blip>
          <a:stretch>
            <a:fillRect/>
          </a:stretch>
        </p:blipFill>
        <p:spPr>
          <a:xfrm>
            <a:off x="209000" y="796025"/>
            <a:ext cx="3305175" cy="355144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7"/>
          <p:cNvSpPr txBox="1">
            <a:spLocks noGrp="1"/>
          </p:cNvSpPr>
          <p:nvPr>
            <p:ph type="title"/>
          </p:nvPr>
        </p:nvSpPr>
        <p:spPr>
          <a:xfrm>
            <a:off x="4572000" y="1006550"/>
            <a:ext cx="3862500" cy="47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100"/>
              <a:t>WHERE TO GO &amp; </a:t>
            </a:r>
            <a:endParaRPr sz="3100"/>
          </a:p>
          <a:p>
            <a:pPr marL="0" lvl="0" indent="0" algn="l" rtl="0">
              <a:spcBef>
                <a:spcPts val="0"/>
              </a:spcBef>
              <a:spcAft>
                <a:spcPts val="0"/>
              </a:spcAft>
              <a:buNone/>
            </a:pPr>
            <a:r>
              <a:rPr lang="en" sz="3100"/>
              <a:t>HOW TO GET THERE: CLINIC LOCATIONS</a:t>
            </a:r>
            <a:endParaRPr sz="3100"/>
          </a:p>
        </p:txBody>
      </p:sp>
      <p:sp>
        <p:nvSpPr>
          <p:cNvPr id="334" name="Google Shape;334;p37"/>
          <p:cNvSpPr txBox="1">
            <a:spLocks noGrp="1"/>
          </p:cNvSpPr>
          <p:nvPr>
            <p:ph type="body" idx="1"/>
          </p:nvPr>
        </p:nvSpPr>
        <p:spPr>
          <a:xfrm>
            <a:off x="4572000" y="2086125"/>
            <a:ext cx="4296600" cy="195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Nevadans can make an appointment with their healthcare provider, visit the pharmacy, or a drive-through or limited capacity community clinic.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Find clinics at </a:t>
            </a:r>
            <a:r>
              <a:rPr lang="en" sz="1300">
                <a:solidFill>
                  <a:srgbClr val="4A86E8"/>
                </a:solidFill>
              </a:rPr>
              <a:t>immunizenevada.org/calendar</a:t>
            </a:r>
            <a:r>
              <a:rPr lang="en" sz="1300"/>
              <a:t> and </a:t>
            </a:r>
            <a:r>
              <a:rPr lang="en" sz="1300">
                <a:solidFill>
                  <a:srgbClr val="4A86E8"/>
                </a:solidFill>
              </a:rPr>
              <a:t>immunizenevada.org/community/where-go </a:t>
            </a:r>
            <a:endParaRPr sz="1300">
              <a:solidFill>
                <a:srgbClr val="4A86E8"/>
              </a:solidFill>
            </a:endParaRPr>
          </a:p>
        </p:txBody>
      </p:sp>
      <p:sp>
        <p:nvSpPr>
          <p:cNvPr id="335" name="Google Shape;335;p37"/>
          <p:cNvSpPr/>
          <p:nvPr/>
        </p:nvSpPr>
        <p:spPr>
          <a:xfrm>
            <a:off x="4398150" y="3930225"/>
            <a:ext cx="347700" cy="347700"/>
          </a:xfrm>
          <a:prstGeom prst="pie">
            <a:avLst>
              <a:gd name="adj1" fmla="val 10800000"/>
              <a:gd name="adj2" fmla="val 638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6" name="Google Shape;336;p37"/>
          <p:cNvPicPr preferRelativeResize="0"/>
          <p:nvPr/>
        </p:nvPicPr>
        <p:blipFill>
          <a:blip r:embed="rId3">
            <a:alphaModFix/>
          </a:blip>
          <a:stretch>
            <a:fillRect/>
          </a:stretch>
        </p:blipFill>
        <p:spPr>
          <a:xfrm>
            <a:off x="7524025" y="3802257"/>
            <a:ext cx="1344625" cy="1156393"/>
          </a:xfrm>
          <a:prstGeom prst="rect">
            <a:avLst/>
          </a:prstGeom>
          <a:noFill/>
          <a:ln>
            <a:noFill/>
          </a:ln>
        </p:spPr>
      </p:pic>
      <p:pic>
        <p:nvPicPr>
          <p:cNvPr id="337" name="Google Shape;337;p37"/>
          <p:cNvPicPr preferRelativeResize="0"/>
          <p:nvPr/>
        </p:nvPicPr>
        <p:blipFill>
          <a:blip r:embed="rId4">
            <a:alphaModFix/>
          </a:blip>
          <a:stretch>
            <a:fillRect/>
          </a:stretch>
        </p:blipFill>
        <p:spPr>
          <a:xfrm>
            <a:off x="266700" y="152400"/>
            <a:ext cx="3868791" cy="4838698"/>
          </a:xfrm>
          <a:prstGeom prst="rect">
            <a:avLst/>
          </a:prstGeom>
          <a:noFill/>
          <a:ln>
            <a:noFill/>
          </a:ln>
        </p:spPr>
      </p:pic>
      <p:sp>
        <p:nvSpPr>
          <p:cNvPr id="338" name="Google Shape;338;p37"/>
          <p:cNvSpPr/>
          <p:nvPr/>
        </p:nvSpPr>
        <p:spPr>
          <a:xfrm>
            <a:off x="4085700" y="3113025"/>
            <a:ext cx="486300" cy="3477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8"/>
          <p:cNvSpPr txBox="1">
            <a:spLocks noGrp="1"/>
          </p:cNvSpPr>
          <p:nvPr>
            <p:ph type="title"/>
          </p:nvPr>
        </p:nvSpPr>
        <p:spPr>
          <a:xfrm>
            <a:off x="4572000" y="1627025"/>
            <a:ext cx="3862500" cy="47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100"/>
              <a:t>WHERE TO GO &amp; </a:t>
            </a:r>
            <a:endParaRPr sz="3100"/>
          </a:p>
          <a:p>
            <a:pPr marL="0" lvl="0" indent="0" algn="l" rtl="0">
              <a:spcBef>
                <a:spcPts val="0"/>
              </a:spcBef>
              <a:spcAft>
                <a:spcPts val="0"/>
              </a:spcAft>
              <a:buNone/>
            </a:pPr>
            <a:r>
              <a:rPr lang="en" sz="3100"/>
              <a:t>HOW TO GET THERE: UNINSURED INDIVIDUALS</a:t>
            </a:r>
            <a:endParaRPr sz="3100"/>
          </a:p>
        </p:txBody>
      </p:sp>
      <p:sp>
        <p:nvSpPr>
          <p:cNvPr id="344" name="Google Shape;344;p38"/>
          <p:cNvSpPr txBox="1">
            <a:spLocks noGrp="1"/>
          </p:cNvSpPr>
          <p:nvPr>
            <p:ph type="body" idx="1"/>
          </p:nvPr>
        </p:nvSpPr>
        <p:spPr>
          <a:xfrm>
            <a:off x="4572000" y="2775225"/>
            <a:ext cx="4296600" cy="104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In addition to our </a:t>
            </a:r>
            <a:r>
              <a:rPr lang="en" sz="1300">
                <a:solidFill>
                  <a:srgbClr val="4A86E8"/>
                </a:solidFill>
              </a:rPr>
              <a:t>immunizenevada.org/community/where-go</a:t>
            </a:r>
            <a:r>
              <a:rPr lang="en" sz="1300"/>
              <a:t> page, we have the following handout available for both northern &amp; southern Nevada, and in English &amp; Spanish.</a:t>
            </a:r>
            <a:endParaRPr sz="1300"/>
          </a:p>
        </p:txBody>
      </p:sp>
      <p:sp>
        <p:nvSpPr>
          <p:cNvPr id="345" name="Google Shape;345;p38"/>
          <p:cNvSpPr/>
          <p:nvPr/>
        </p:nvSpPr>
        <p:spPr>
          <a:xfrm>
            <a:off x="4398150" y="3930225"/>
            <a:ext cx="347700" cy="347700"/>
          </a:xfrm>
          <a:prstGeom prst="pie">
            <a:avLst>
              <a:gd name="adj1" fmla="val 10800000"/>
              <a:gd name="adj2" fmla="val 638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6" name="Google Shape;346;p38"/>
          <p:cNvPicPr preferRelativeResize="0"/>
          <p:nvPr/>
        </p:nvPicPr>
        <p:blipFill>
          <a:blip r:embed="rId3">
            <a:alphaModFix/>
          </a:blip>
          <a:stretch>
            <a:fillRect/>
          </a:stretch>
        </p:blipFill>
        <p:spPr>
          <a:xfrm>
            <a:off x="7658557" y="3917950"/>
            <a:ext cx="1210093" cy="1040700"/>
          </a:xfrm>
          <a:prstGeom prst="rect">
            <a:avLst/>
          </a:prstGeom>
          <a:noFill/>
          <a:ln>
            <a:noFill/>
          </a:ln>
        </p:spPr>
      </p:pic>
      <p:pic>
        <p:nvPicPr>
          <p:cNvPr id="347" name="Google Shape;347;p38"/>
          <p:cNvPicPr preferRelativeResize="0"/>
          <p:nvPr/>
        </p:nvPicPr>
        <p:blipFill>
          <a:blip r:embed="rId4">
            <a:alphaModFix/>
          </a:blip>
          <a:stretch>
            <a:fillRect/>
          </a:stretch>
        </p:blipFill>
        <p:spPr>
          <a:xfrm>
            <a:off x="574425" y="152400"/>
            <a:ext cx="3466268" cy="48386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9"/>
          <p:cNvSpPr txBox="1">
            <a:spLocks noGrp="1"/>
          </p:cNvSpPr>
          <p:nvPr>
            <p:ph type="title"/>
          </p:nvPr>
        </p:nvSpPr>
        <p:spPr>
          <a:xfrm>
            <a:off x="4495800" y="1627025"/>
            <a:ext cx="3862500" cy="47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100"/>
              <a:t>WHERE TO GO &amp; </a:t>
            </a:r>
            <a:endParaRPr sz="3100"/>
          </a:p>
          <a:p>
            <a:pPr marL="0" lvl="0" indent="0" algn="l" rtl="0">
              <a:spcBef>
                <a:spcPts val="0"/>
              </a:spcBef>
              <a:spcAft>
                <a:spcPts val="0"/>
              </a:spcAft>
              <a:buNone/>
            </a:pPr>
            <a:r>
              <a:rPr lang="en" sz="3100"/>
              <a:t>HOW TO GET THERE:</a:t>
            </a:r>
            <a:endParaRPr sz="3100"/>
          </a:p>
          <a:p>
            <a:pPr marL="0" lvl="0" indent="0" algn="l" rtl="0">
              <a:spcBef>
                <a:spcPts val="0"/>
              </a:spcBef>
              <a:spcAft>
                <a:spcPts val="0"/>
              </a:spcAft>
              <a:buNone/>
            </a:pPr>
            <a:r>
              <a:rPr lang="en" sz="3100"/>
              <a:t>TRANSPORTATION</a:t>
            </a:r>
            <a:endParaRPr sz="3100"/>
          </a:p>
        </p:txBody>
      </p:sp>
      <p:sp>
        <p:nvSpPr>
          <p:cNvPr id="353" name="Google Shape;353;p39"/>
          <p:cNvSpPr txBox="1">
            <a:spLocks noGrp="1"/>
          </p:cNvSpPr>
          <p:nvPr>
            <p:ph type="body" idx="1"/>
          </p:nvPr>
        </p:nvSpPr>
        <p:spPr>
          <a:xfrm>
            <a:off x="4495800" y="2814850"/>
            <a:ext cx="4296600" cy="115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b="1"/>
              <a:t>Transportation option: </a:t>
            </a:r>
            <a:endParaRPr sz="1300" b="1"/>
          </a:p>
          <a:p>
            <a:pPr marL="0" lvl="0" indent="0" algn="l" rtl="0">
              <a:spcBef>
                <a:spcPts val="0"/>
              </a:spcBef>
              <a:spcAft>
                <a:spcPts val="0"/>
              </a:spcAft>
              <a:buNone/>
            </a:pPr>
            <a:r>
              <a:rPr lang="en" sz="1300"/>
              <a:t>MTM, Inc. can provide transportation for Medicaid members who qualify. Call toll-free 1-844-879-7341, TTY 711, at least 5 days in advance.</a:t>
            </a:r>
            <a:endParaRPr sz="1300"/>
          </a:p>
        </p:txBody>
      </p:sp>
      <p:sp>
        <p:nvSpPr>
          <p:cNvPr id="354" name="Google Shape;354;p39"/>
          <p:cNvSpPr/>
          <p:nvPr/>
        </p:nvSpPr>
        <p:spPr>
          <a:xfrm>
            <a:off x="4398150" y="3930225"/>
            <a:ext cx="347700" cy="347700"/>
          </a:xfrm>
          <a:prstGeom prst="pie">
            <a:avLst>
              <a:gd name="adj1" fmla="val 10800000"/>
              <a:gd name="adj2" fmla="val 638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5" name="Google Shape;355;p39"/>
          <p:cNvPicPr preferRelativeResize="0"/>
          <p:nvPr/>
        </p:nvPicPr>
        <p:blipFill>
          <a:blip r:embed="rId3">
            <a:alphaModFix/>
          </a:blip>
          <a:stretch>
            <a:fillRect/>
          </a:stretch>
        </p:blipFill>
        <p:spPr>
          <a:xfrm>
            <a:off x="7524025" y="3802257"/>
            <a:ext cx="1344625" cy="1156393"/>
          </a:xfrm>
          <a:prstGeom prst="rect">
            <a:avLst/>
          </a:prstGeom>
          <a:noFill/>
          <a:ln>
            <a:noFill/>
          </a:ln>
        </p:spPr>
      </p:pic>
      <p:pic>
        <p:nvPicPr>
          <p:cNvPr id="356" name="Google Shape;356;p39"/>
          <p:cNvPicPr preferRelativeResize="0"/>
          <p:nvPr/>
        </p:nvPicPr>
        <p:blipFill>
          <a:blip r:embed="rId4">
            <a:alphaModFix/>
          </a:blip>
          <a:stretch>
            <a:fillRect/>
          </a:stretch>
        </p:blipFill>
        <p:spPr>
          <a:xfrm>
            <a:off x="169975" y="1172138"/>
            <a:ext cx="4191001" cy="2799213"/>
          </a:xfrm>
          <a:prstGeom prst="rect">
            <a:avLst/>
          </a:prstGeom>
          <a:noFill/>
          <a:ln>
            <a:noFill/>
          </a:ln>
        </p:spPr>
      </p:pic>
      <p:sp>
        <p:nvSpPr>
          <p:cNvPr id="357" name="Google Shape;357;p39"/>
          <p:cNvSpPr txBox="1"/>
          <p:nvPr/>
        </p:nvSpPr>
        <p:spPr>
          <a:xfrm>
            <a:off x="3370625" y="3930225"/>
            <a:ext cx="1500300" cy="640200"/>
          </a:xfrm>
          <a:prstGeom prst="rect">
            <a:avLst/>
          </a:prstGeom>
          <a:noFill/>
          <a:ln>
            <a:noFill/>
          </a:ln>
        </p:spPr>
        <p:txBody>
          <a:bodyPr spcFirstLastPara="1" wrap="square" lIns="91425" tIns="91425" rIns="91425" bIns="91425" anchor="t" anchorCtr="0">
            <a:noAutofit/>
          </a:bodyPr>
          <a:lstStyle/>
          <a:p>
            <a:pPr marL="0" lvl="0" indent="0" algn="l" rtl="0">
              <a:lnSpc>
                <a:spcPct val="133333"/>
              </a:lnSpc>
              <a:spcBef>
                <a:spcPts val="0"/>
              </a:spcBef>
              <a:spcAft>
                <a:spcPts val="0"/>
              </a:spcAft>
              <a:buNone/>
            </a:pPr>
            <a:r>
              <a:rPr lang="en" sz="700">
                <a:solidFill>
                  <a:schemeClr val="dk1"/>
                </a:solidFill>
                <a:latin typeface="Questrial"/>
                <a:ea typeface="Questrial"/>
                <a:cs typeface="Questrial"/>
                <a:sym typeface="Questrial"/>
              </a:rPr>
              <a:t>Photo: cyano66, Canva</a:t>
            </a:r>
            <a:endParaRPr sz="700">
              <a:solidFill>
                <a:schemeClr val="dk1"/>
              </a:solidFill>
              <a:highlight>
                <a:srgbClr val="05A081"/>
              </a:highlight>
              <a:latin typeface="Questrial"/>
              <a:ea typeface="Questrial"/>
              <a:cs typeface="Questrial"/>
              <a:sym typeface="Questrial"/>
            </a:endParaRPr>
          </a:p>
          <a:p>
            <a:pPr marL="0" lvl="0" indent="0" algn="l" rtl="0">
              <a:spcBef>
                <a:spcPts val="0"/>
              </a:spcBef>
              <a:spcAft>
                <a:spcPts val="0"/>
              </a:spcAft>
              <a:buNone/>
            </a:pPr>
            <a:endParaRPr sz="1200">
              <a:solidFill>
                <a:schemeClr val="lt1"/>
              </a:solidFill>
              <a:latin typeface="Questrial"/>
              <a:ea typeface="Questrial"/>
              <a:cs typeface="Questrial"/>
              <a:sym typeface="Questrial"/>
            </a:endParaRPr>
          </a:p>
          <a:p>
            <a:pPr marL="0" lvl="0" indent="0" algn="l" rtl="0">
              <a:spcBef>
                <a:spcPts val="0"/>
              </a:spcBef>
              <a:spcAft>
                <a:spcPts val="0"/>
              </a:spcAft>
              <a:buNone/>
            </a:pPr>
            <a:endParaRPr>
              <a:latin typeface="Questrial"/>
              <a:ea typeface="Questrial"/>
              <a:cs typeface="Questrial"/>
              <a:sym typeface="Quest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0"/>
          <p:cNvSpPr txBox="1">
            <a:spLocks noGrp="1"/>
          </p:cNvSpPr>
          <p:nvPr>
            <p:ph type="title"/>
          </p:nvPr>
        </p:nvSpPr>
        <p:spPr>
          <a:xfrm>
            <a:off x="4495800" y="1627025"/>
            <a:ext cx="3862500" cy="47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100"/>
              <a:t>TEXT REMINDERS</a:t>
            </a:r>
            <a:endParaRPr sz="3100"/>
          </a:p>
        </p:txBody>
      </p:sp>
      <p:sp>
        <p:nvSpPr>
          <p:cNvPr id="363" name="Google Shape;363;p40"/>
          <p:cNvSpPr txBox="1">
            <a:spLocks noGrp="1"/>
          </p:cNvSpPr>
          <p:nvPr>
            <p:ph type="body" idx="1"/>
          </p:nvPr>
        </p:nvSpPr>
        <p:spPr>
          <a:xfrm>
            <a:off x="4495800" y="2173000"/>
            <a:ext cx="4296600" cy="6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Sign up for a flu vaccine reminder by texting “ProtectNV” to 47177 and help keep Nevada healthy. </a:t>
            </a:r>
            <a:endParaRPr sz="1300"/>
          </a:p>
        </p:txBody>
      </p:sp>
      <p:sp>
        <p:nvSpPr>
          <p:cNvPr id="364" name="Google Shape;364;p40"/>
          <p:cNvSpPr/>
          <p:nvPr/>
        </p:nvSpPr>
        <p:spPr>
          <a:xfrm>
            <a:off x="4398150" y="3930225"/>
            <a:ext cx="347700" cy="347700"/>
          </a:xfrm>
          <a:prstGeom prst="pie">
            <a:avLst>
              <a:gd name="adj1" fmla="val 10800000"/>
              <a:gd name="adj2" fmla="val 638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5" name="Google Shape;365;p40"/>
          <p:cNvPicPr preferRelativeResize="0"/>
          <p:nvPr/>
        </p:nvPicPr>
        <p:blipFill>
          <a:blip r:embed="rId3">
            <a:alphaModFix/>
          </a:blip>
          <a:stretch>
            <a:fillRect/>
          </a:stretch>
        </p:blipFill>
        <p:spPr>
          <a:xfrm>
            <a:off x="7524025" y="3802257"/>
            <a:ext cx="1344625" cy="1156393"/>
          </a:xfrm>
          <a:prstGeom prst="rect">
            <a:avLst/>
          </a:prstGeom>
          <a:noFill/>
          <a:ln>
            <a:noFill/>
          </a:ln>
        </p:spPr>
      </p:pic>
      <p:pic>
        <p:nvPicPr>
          <p:cNvPr id="366" name="Google Shape;366;p40"/>
          <p:cNvPicPr preferRelativeResize="0"/>
          <p:nvPr/>
        </p:nvPicPr>
        <p:blipFill>
          <a:blip r:embed="rId4">
            <a:alphaModFix/>
          </a:blip>
          <a:stretch>
            <a:fillRect/>
          </a:stretch>
        </p:blipFill>
        <p:spPr>
          <a:xfrm>
            <a:off x="504100" y="759038"/>
            <a:ext cx="3612966" cy="36254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1"/>
          <p:cNvSpPr txBox="1">
            <a:spLocks noGrp="1"/>
          </p:cNvSpPr>
          <p:nvPr>
            <p:ph type="title"/>
          </p:nvPr>
        </p:nvSpPr>
        <p:spPr>
          <a:xfrm>
            <a:off x="4495800" y="768950"/>
            <a:ext cx="3862500" cy="47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100"/>
              <a:t>FREE FLU VACCINE PROMOTIONAL MATERIALS: PRINT</a:t>
            </a:r>
            <a:endParaRPr sz="3100"/>
          </a:p>
        </p:txBody>
      </p:sp>
      <p:sp>
        <p:nvSpPr>
          <p:cNvPr id="372" name="Google Shape;372;p41"/>
          <p:cNvSpPr txBox="1">
            <a:spLocks noGrp="1"/>
          </p:cNvSpPr>
          <p:nvPr>
            <p:ph type="body" idx="1"/>
          </p:nvPr>
        </p:nvSpPr>
        <p:spPr>
          <a:xfrm>
            <a:off x="4572000" y="1748650"/>
            <a:ext cx="4296600" cy="321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3"/>
                </a:solidFill>
              </a:rPr>
              <a:t>(Available in both English &amp; Spanish, unless noted)</a:t>
            </a:r>
            <a:endParaRPr sz="1200">
              <a:solidFill>
                <a:schemeClr val="accent3"/>
              </a:solidFill>
            </a:endParaRPr>
          </a:p>
          <a:p>
            <a:pPr marL="0" lvl="0" indent="0" algn="l" rtl="0">
              <a:spcBef>
                <a:spcPts val="0"/>
              </a:spcBef>
              <a:spcAft>
                <a:spcPts val="0"/>
              </a:spcAft>
              <a:buNone/>
            </a:pPr>
            <a:endParaRPr sz="1200">
              <a:solidFill>
                <a:schemeClr val="accent3"/>
              </a:solidFill>
            </a:endParaRPr>
          </a:p>
          <a:p>
            <a:pPr marL="457200" lvl="0" indent="-304800" algn="l" rtl="0">
              <a:spcBef>
                <a:spcPts val="0"/>
              </a:spcBef>
              <a:spcAft>
                <a:spcPts val="0"/>
              </a:spcAft>
              <a:buSzPts val="1200"/>
              <a:buChar char="▪"/>
            </a:pPr>
            <a:r>
              <a:rPr lang="en" sz="1200" b="1"/>
              <a:t>Wall clings</a:t>
            </a:r>
            <a:r>
              <a:rPr lang="en" sz="1200"/>
              <a:t> (featured)</a:t>
            </a:r>
            <a:endParaRPr sz="1200"/>
          </a:p>
          <a:p>
            <a:pPr marL="914400" lvl="1" indent="-304800" algn="l" rtl="0">
              <a:spcBef>
                <a:spcPts val="0"/>
              </a:spcBef>
              <a:spcAft>
                <a:spcPts val="0"/>
              </a:spcAft>
              <a:buSzPts val="1200"/>
              <a:buChar char="○"/>
            </a:pPr>
            <a:r>
              <a:rPr lang="en" sz="1200"/>
              <a:t>General Public</a:t>
            </a:r>
            <a:endParaRPr sz="1200"/>
          </a:p>
          <a:p>
            <a:pPr marL="914400" lvl="1" indent="-304800" algn="l" rtl="0">
              <a:spcBef>
                <a:spcPts val="0"/>
              </a:spcBef>
              <a:spcAft>
                <a:spcPts val="0"/>
              </a:spcAft>
              <a:buSzPts val="1200"/>
              <a:buChar char="○"/>
            </a:pPr>
            <a:r>
              <a:rPr lang="en" sz="1200"/>
              <a:t>Healthcare Professionals</a:t>
            </a:r>
            <a:endParaRPr sz="1200"/>
          </a:p>
          <a:p>
            <a:pPr marL="457200" lvl="0" indent="-304800" algn="l" rtl="0">
              <a:spcBef>
                <a:spcPts val="0"/>
              </a:spcBef>
              <a:spcAft>
                <a:spcPts val="0"/>
              </a:spcAft>
              <a:buSzPts val="1200"/>
              <a:buChar char="▪"/>
            </a:pPr>
            <a:r>
              <a:rPr lang="en" sz="1200" b="1"/>
              <a:t>Bookmarks </a:t>
            </a:r>
            <a:endParaRPr sz="1200"/>
          </a:p>
          <a:p>
            <a:pPr marL="914400" lvl="1" indent="-304800" algn="l" rtl="0">
              <a:spcBef>
                <a:spcPts val="0"/>
              </a:spcBef>
              <a:spcAft>
                <a:spcPts val="0"/>
              </a:spcAft>
              <a:buSzPts val="1200"/>
              <a:buChar char="○"/>
            </a:pPr>
            <a:r>
              <a:rPr lang="en" sz="1200"/>
              <a:t>Parents</a:t>
            </a:r>
            <a:endParaRPr sz="1200"/>
          </a:p>
          <a:p>
            <a:pPr marL="914400" lvl="1" indent="-304800" algn="l" rtl="0">
              <a:spcBef>
                <a:spcPts val="0"/>
              </a:spcBef>
              <a:spcAft>
                <a:spcPts val="0"/>
              </a:spcAft>
              <a:buSzPts val="1200"/>
              <a:buChar char="○"/>
            </a:pPr>
            <a:r>
              <a:rPr lang="en" sz="1200"/>
              <a:t>Children</a:t>
            </a:r>
            <a:endParaRPr sz="1200"/>
          </a:p>
          <a:p>
            <a:pPr marL="457200" lvl="0" indent="-304800" algn="l" rtl="0">
              <a:spcBef>
                <a:spcPts val="0"/>
              </a:spcBef>
              <a:spcAft>
                <a:spcPts val="0"/>
              </a:spcAft>
              <a:buSzPts val="1200"/>
              <a:buChar char="▪"/>
            </a:pPr>
            <a:r>
              <a:rPr lang="en" sz="1200" b="1" i="1"/>
              <a:t>Cards “Top Ten Reasons to Get a Flu Vaccine”</a:t>
            </a:r>
            <a:r>
              <a:rPr lang="en" sz="1200" b="1"/>
              <a:t> </a:t>
            </a:r>
            <a:endParaRPr sz="1200"/>
          </a:p>
          <a:p>
            <a:pPr marL="914400" lvl="1" indent="-304800" algn="l" rtl="0">
              <a:spcBef>
                <a:spcPts val="0"/>
              </a:spcBef>
              <a:spcAft>
                <a:spcPts val="0"/>
              </a:spcAft>
              <a:buSzPts val="1200"/>
              <a:buChar char="○"/>
            </a:pPr>
            <a:r>
              <a:rPr lang="en" sz="1200"/>
              <a:t>General Public</a:t>
            </a:r>
            <a:endParaRPr sz="1200"/>
          </a:p>
          <a:p>
            <a:pPr marL="457200" lvl="0" indent="-304800" algn="l" rtl="0">
              <a:spcBef>
                <a:spcPts val="0"/>
              </a:spcBef>
              <a:spcAft>
                <a:spcPts val="0"/>
              </a:spcAft>
              <a:buSzPts val="1200"/>
              <a:buChar char="▪"/>
            </a:pPr>
            <a:r>
              <a:rPr lang="en" sz="1200" b="1"/>
              <a:t>Stickers “</a:t>
            </a:r>
            <a:r>
              <a:rPr lang="en" sz="1200" b="1" i="1">
                <a:solidFill>
                  <a:schemeClr val="accent3"/>
                </a:solidFill>
              </a:rPr>
              <a:t>I got my flu vaccine”</a:t>
            </a:r>
            <a:r>
              <a:rPr lang="en" sz="1200" b="1">
                <a:solidFill>
                  <a:schemeClr val="accent3"/>
                </a:solidFill>
              </a:rPr>
              <a:t> </a:t>
            </a:r>
            <a:endParaRPr sz="1200" b="1"/>
          </a:p>
          <a:p>
            <a:pPr marL="457200" lvl="0" indent="-304800" algn="l" rtl="0">
              <a:spcBef>
                <a:spcPts val="0"/>
              </a:spcBef>
              <a:spcAft>
                <a:spcPts val="0"/>
              </a:spcAft>
              <a:buSzPts val="1200"/>
              <a:buChar char="▪"/>
            </a:pPr>
            <a:r>
              <a:rPr lang="en" sz="1200" b="1"/>
              <a:t>Buttons</a:t>
            </a:r>
            <a:r>
              <a:rPr lang="en" sz="1200"/>
              <a:t> </a:t>
            </a:r>
            <a:r>
              <a:rPr lang="en" sz="1200" b="1">
                <a:solidFill>
                  <a:schemeClr val="accent3"/>
                </a:solidFill>
              </a:rPr>
              <a:t>“</a:t>
            </a:r>
            <a:r>
              <a:rPr lang="en" sz="1200" b="1" i="1">
                <a:solidFill>
                  <a:schemeClr val="accent3"/>
                </a:solidFill>
              </a:rPr>
              <a:t>Flu Vaccine   </a:t>
            </a:r>
            <a:r>
              <a:rPr lang="en" sz="1200" b="1">
                <a:solidFill>
                  <a:schemeClr val="accent3"/>
                </a:solidFill>
              </a:rPr>
              <a:t>   “ </a:t>
            </a:r>
            <a:r>
              <a:rPr lang="en" sz="1200"/>
              <a:t>(English only)</a:t>
            </a:r>
            <a:endParaRPr sz="1200"/>
          </a:p>
          <a:p>
            <a:pPr marL="457200" lvl="0" indent="-304800" algn="l" rtl="0">
              <a:spcBef>
                <a:spcPts val="0"/>
              </a:spcBef>
              <a:spcAft>
                <a:spcPts val="0"/>
              </a:spcAft>
              <a:buSzPts val="1200"/>
              <a:buChar char="▪"/>
            </a:pPr>
            <a:r>
              <a:rPr lang="en" sz="1200" b="1"/>
              <a:t>Post-It Pad </a:t>
            </a:r>
            <a:r>
              <a:rPr lang="en" sz="1200" b="1">
                <a:solidFill>
                  <a:schemeClr val="accent3"/>
                </a:solidFill>
              </a:rPr>
              <a:t> “</a:t>
            </a:r>
            <a:r>
              <a:rPr lang="en" sz="1200" b="1" i="1">
                <a:solidFill>
                  <a:schemeClr val="accent3"/>
                </a:solidFill>
              </a:rPr>
              <a:t>I got a flu vaccine</a:t>
            </a:r>
            <a:r>
              <a:rPr lang="en" sz="1200" b="1">
                <a:solidFill>
                  <a:schemeClr val="accent3"/>
                </a:solidFill>
              </a:rPr>
              <a:t>” </a:t>
            </a:r>
            <a:endParaRPr sz="1200" b="1"/>
          </a:p>
          <a:p>
            <a:pPr marL="457200" lvl="0" indent="-304800" algn="l" rtl="0">
              <a:spcBef>
                <a:spcPts val="0"/>
              </a:spcBef>
              <a:spcAft>
                <a:spcPts val="0"/>
              </a:spcAft>
              <a:buSzPts val="1200"/>
              <a:buChar char="▪"/>
            </a:pPr>
            <a:r>
              <a:rPr lang="en" sz="1200" b="1"/>
              <a:t>Sticker Poster “</a:t>
            </a:r>
            <a:r>
              <a:rPr lang="en" sz="1200" b="1" i="1">
                <a:solidFill>
                  <a:schemeClr val="accent3"/>
                </a:solidFill>
              </a:rPr>
              <a:t>Wash Your Hands</a:t>
            </a:r>
            <a:r>
              <a:rPr lang="en" sz="1200" b="1">
                <a:solidFill>
                  <a:schemeClr val="accent3"/>
                </a:solidFill>
              </a:rPr>
              <a:t>” </a:t>
            </a:r>
            <a:endParaRPr sz="1200" b="1"/>
          </a:p>
          <a:p>
            <a:pPr marL="0" lvl="0" indent="0" algn="l" rtl="0">
              <a:spcBef>
                <a:spcPts val="0"/>
              </a:spcBef>
              <a:spcAft>
                <a:spcPts val="0"/>
              </a:spcAft>
              <a:buNone/>
            </a:pPr>
            <a:endParaRPr sz="1300"/>
          </a:p>
        </p:txBody>
      </p:sp>
      <p:sp>
        <p:nvSpPr>
          <p:cNvPr id="373" name="Google Shape;373;p41"/>
          <p:cNvSpPr/>
          <p:nvPr/>
        </p:nvSpPr>
        <p:spPr>
          <a:xfrm>
            <a:off x="4398150" y="3930225"/>
            <a:ext cx="347700" cy="347700"/>
          </a:xfrm>
          <a:prstGeom prst="pie">
            <a:avLst>
              <a:gd name="adj1" fmla="val 10800000"/>
              <a:gd name="adj2" fmla="val 638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4" name="Google Shape;374;p41"/>
          <p:cNvPicPr preferRelativeResize="0"/>
          <p:nvPr/>
        </p:nvPicPr>
        <p:blipFill>
          <a:blip r:embed="rId3">
            <a:alphaModFix/>
          </a:blip>
          <a:stretch>
            <a:fillRect/>
          </a:stretch>
        </p:blipFill>
        <p:spPr>
          <a:xfrm>
            <a:off x="7799375" y="152407"/>
            <a:ext cx="1344625" cy="1156393"/>
          </a:xfrm>
          <a:prstGeom prst="rect">
            <a:avLst/>
          </a:prstGeom>
          <a:noFill/>
          <a:ln>
            <a:noFill/>
          </a:ln>
        </p:spPr>
      </p:pic>
      <p:pic>
        <p:nvPicPr>
          <p:cNvPr id="375" name="Google Shape;375;p41"/>
          <p:cNvPicPr preferRelativeResize="0"/>
          <p:nvPr/>
        </p:nvPicPr>
        <p:blipFill>
          <a:blip r:embed="rId4">
            <a:alphaModFix/>
          </a:blip>
          <a:stretch>
            <a:fillRect/>
          </a:stretch>
        </p:blipFill>
        <p:spPr>
          <a:xfrm>
            <a:off x="152400" y="152400"/>
            <a:ext cx="2019400" cy="2081675"/>
          </a:xfrm>
          <a:prstGeom prst="rect">
            <a:avLst/>
          </a:prstGeom>
          <a:noFill/>
          <a:ln>
            <a:noFill/>
          </a:ln>
        </p:spPr>
      </p:pic>
      <p:pic>
        <p:nvPicPr>
          <p:cNvPr id="376" name="Google Shape;376;p41"/>
          <p:cNvPicPr preferRelativeResize="0"/>
          <p:nvPr/>
        </p:nvPicPr>
        <p:blipFill>
          <a:blip r:embed="rId5">
            <a:alphaModFix/>
          </a:blip>
          <a:stretch>
            <a:fillRect/>
          </a:stretch>
        </p:blipFill>
        <p:spPr>
          <a:xfrm>
            <a:off x="2252900" y="152400"/>
            <a:ext cx="2102291" cy="2081675"/>
          </a:xfrm>
          <a:prstGeom prst="rect">
            <a:avLst/>
          </a:prstGeom>
          <a:noFill/>
          <a:ln>
            <a:noFill/>
          </a:ln>
        </p:spPr>
      </p:pic>
      <p:pic>
        <p:nvPicPr>
          <p:cNvPr id="377" name="Google Shape;377;p41"/>
          <p:cNvPicPr preferRelativeResize="0"/>
          <p:nvPr/>
        </p:nvPicPr>
        <p:blipFill>
          <a:blip r:embed="rId6">
            <a:alphaModFix/>
          </a:blip>
          <a:stretch>
            <a:fillRect/>
          </a:stretch>
        </p:blipFill>
        <p:spPr>
          <a:xfrm>
            <a:off x="152400" y="2386475"/>
            <a:ext cx="2019400" cy="2019400"/>
          </a:xfrm>
          <a:prstGeom prst="rect">
            <a:avLst/>
          </a:prstGeom>
          <a:noFill/>
          <a:ln>
            <a:noFill/>
          </a:ln>
        </p:spPr>
      </p:pic>
      <p:pic>
        <p:nvPicPr>
          <p:cNvPr id="378" name="Google Shape;378;p41"/>
          <p:cNvPicPr preferRelativeResize="0"/>
          <p:nvPr/>
        </p:nvPicPr>
        <p:blipFill>
          <a:blip r:embed="rId7">
            <a:alphaModFix/>
          </a:blip>
          <a:stretch>
            <a:fillRect/>
          </a:stretch>
        </p:blipFill>
        <p:spPr>
          <a:xfrm>
            <a:off x="2324200" y="2386475"/>
            <a:ext cx="2019400" cy="2029400"/>
          </a:xfrm>
          <a:prstGeom prst="rect">
            <a:avLst/>
          </a:prstGeom>
          <a:noFill/>
          <a:ln>
            <a:noFill/>
          </a:ln>
        </p:spPr>
      </p:pic>
      <p:pic>
        <p:nvPicPr>
          <p:cNvPr id="379" name="Google Shape;379;p41"/>
          <p:cNvPicPr preferRelativeResize="0"/>
          <p:nvPr/>
        </p:nvPicPr>
        <p:blipFill>
          <a:blip r:embed="rId8">
            <a:alphaModFix/>
          </a:blip>
          <a:stretch>
            <a:fillRect/>
          </a:stretch>
        </p:blipFill>
        <p:spPr>
          <a:xfrm>
            <a:off x="6555450" y="4128325"/>
            <a:ext cx="204349" cy="204349"/>
          </a:xfrm>
          <a:prstGeom prst="rect">
            <a:avLst/>
          </a:prstGeom>
          <a:noFill/>
          <a:ln>
            <a:noFill/>
          </a:ln>
        </p:spPr>
      </p:pic>
      <p:sp>
        <p:nvSpPr>
          <p:cNvPr id="380" name="Google Shape;380;p41"/>
          <p:cNvSpPr txBox="1"/>
          <p:nvPr/>
        </p:nvSpPr>
        <p:spPr>
          <a:xfrm>
            <a:off x="0" y="4568275"/>
            <a:ext cx="4526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Questrial"/>
                <a:ea typeface="Questrial"/>
                <a:cs typeface="Questrial"/>
                <a:sym typeface="Questrial"/>
              </a:rPr>
              <a:t>Order free materials online: </a:t>
            </a:r>
            <a:r>
              <a:rPr lang="en">
                <a:solidFill>
                  <a:srgbClr val="4A86E8"/>
                </a:solidFill>
                <a:latin typeface="Questrial"/>
                <a:ea typeface="Questrial"/>
                <a:cs typeface="Questrial"/>
                <a:sym typeface="Questrial"/>
              </a:rPr>
              <a:t>https://loom.ly/UkPXuwk</a:t>
            </a:r>
            <a:endParaRPr>
              <a:solidFill>
                <a:srgbClr val="4A86E8"/>
              </a:solidFill>
              <a:latin typeface="Questrial"/>
              <a:ea typeface="Questrial"/>
              <a:cs typeface="Questrial"/>
              <a:sym typeface="Quest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2"/>
          <p:cNvSpPr txBox="1">
            <a:spLocks noGrp="1"/>
          </p:cNvSpPr>
          <p:nvPr>
            <p:ph type="title"/>
          </p:nvPr>
        </p:nvSpPr>
        <p:spPr>
          <a:xfrm>
            <a:off x="4526700" y="884100"/>
            <a:ext cx="3862500" cy="47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100"/>
              <a:t>FREE FLU VACCINE PROMOTIONAL MATERIALS: </a:t>
            </a:r>
            <a:endParaRPr sz="3100"/>
          </a:p>
          <a:p>
            <a:pPr marL="0" lvl="0" indent="0" algn="l" rtl="0">
              <a:spcBef>
                <a:spcPts val="0"/>
              </a:spcBef>
              <a:spcAft>
                <a:spcPts val="0"/>
              </a:spcAft>
              <a:buNone/>
            </a:pPr>
            <a:r>
              <a:rPr lang="en" sz="3100"/>
              <a:t>COMMUNICATIONS</a:t>
            </a:r>
            <a:endParaRPr sz="3100"/>
          </a:p>
        </p:txBody>
      </p:sp>
      <p:sp>
        <p:nvSpPr>
          <p:cNvPr id="386" name="Google Shape;386;p42"/>
          <p:cNvSpPr txBox="1">
            <a:spLocks noGrp="1"/>
          </p:cNvSpPr>
          <p:nvPr>
            <p:ph type="body" idx="1"/>
          </p:nvPr>
        </p:nvSpPr>
        <p:spPr>
          <a:xfrm>
            <a:off x="4572000" y="2234075"/>
            <a:ext cx="4441500" cy="22869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Char char="▪"/>
            </a:pPr>
            <a:r>
              <a:rPr lang="en" sz="1200" b="1">
                <a:solidFill>
                  <a:schemeClr val="dk1"/>
                </a:solidFill>
              </a:rPr>
              <a:t>Answering Questions About the Flu Vaccine</a:t>
            </a:r>
            <a:endParaRPr sz="1200" b="1">
              <a:solidFill>
                <a:schemeClr val="dk1"/>
              </a:solidFill>
            </a:endParaRPr>
          </a:p>
          <a:p>
            <a:pPr marL="457200" lvl="0" indent="-304800" algn="l" rtl="0">
              <a:spcBef>
                <a:spcPts val="0"/>
              </a:spcBef>
              <a:spcAft>
                <a:spcPts val="0"/>
              </a:spcAft>
              <a:buClr>
                <a:schemeClr val="dk1"/>
              </a:buClr>
              <a:buSzPts val="1200"/>
              <a:buChar char="▪"/>
            </a:pPr>
            <a:r>
              <a:rPr lang="en" sz="1200" b="1">
                <a:solidFill>
                  <a:schemeClr val="dk1"/>
                </a:solidFill>
              </a:rPr>
              <a:t>Social Media Messaging</a:t>
            </a:r>
            <a:endParaRPr sz="1200" b="1">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Catch-up vaccination</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#FightFlu (CDC)</a:t>
            </a:r>
            <a:endParaRPr sz="1200">
              <a:solidFill>
                <a:schemeClr val="dk1"/>
              </a:solidFill>
            </a:endParaRPr>
          </a:p>
          <a:p>
            <a:pPr marL="457200" lvl="0" indent="-304800" algn="l" rtl="0">
              <a:spcBef>
                <a:spcPts val="0"/>
              </a:spcBef>
              <a:spcAft>
                <a:spcPts val="0"/>
              </a:spcAft>
              <a:buClr>
                <a:schemeClr val="dk1"/>
              </a:buClr>
              <a:buSzPts val="1200"/>
              <a:buChar char="▪"/>
            </a:pPr>
            <a:r>
              <a:rPr lang="en" sz="1200" b="1">
                <a:solidFill>
                  <a:schemeClr val="dk1"/>
                </a:solidFill>
              </a:rPr>
              <a:t>Clinic Guidance</a:t>
            </a:r>
            <a:endParaRPr sz="1200" b="1">
              <a:solidFill>
                <a:schemeClr val="dk1"/>
              </a:solidFill>
            </a:endParaRPr>
          </a:p>
          <a:p>
            <a:pPr marL="457200" lvl="0" indent="-304800" algn="l" rtl="0">
              <a:spcBef>
                <a:spcPts val="0"/>
              </a:spcBef>
              <a:spcAft>
                <a:spcPts val="0"/>
              </a:spcAft>
              <a:buClr>
                <a:schemeClr val="dk1"/>
              </a:buClr>
              <a:buSzPts val="1200"/>
              <a:buChar char="▪"/>
            </a:pPr>
            <a:r>
              <a:rPr lang="en" sz="1200" b="1">
                <a:solidFill>
                  <a:schemeClr val="dk1"/>
                </a:solidFill>
              </a:rPr>
              <a:t>Immunize Nevada Flu Campaign Graphics</a:t>
            </a:r>
            <a:endParaRPr sz="1200" b="1">
              <a:solidFill>
                <a:schemeClr val="dk1"/>
              </a:solidFill>
            </a:endParaRPr>
          </a:p>
          <a:p>
            <a:pPr marL="457200" lvl="0" indent="-304800" algn="l" rtl="0">
              <a:spcBef>
                <a:spcPts val="0"/>
              </a:spcBef>
              <a:spcAft>
                <a:spcPts val="0"/>
              </a:spcAft>
              <a:buClr>
                <a:schemeClr val="dk1"/>
              </a:buClr>
              <a:buSzPts val="1200"/>
              <a:buChar char="▪"/>
            </a:pPr>
            <a:r>
              <a:rPr lang="en" sz="1200" b="1">
                <a:solidFill>
                  <a:schemeClr val="dk1"/>
                </a:solidFill>
              </a:rPr>
              <a:t>Immunize Nevada/NSIP Action Plan for 2020-21 Season</a:t>
            </a:r>
            <a:endParaRPr sz="1200" b="1">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Target populations</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Key messaging</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Flu vaccination within the context of COVID-19</a:t>
            </a:r>
            <a:endParaRPr sz="1200">
              <a:solidFill>
                <a:schemeClr val="dk1"/>
              </a:solidFill>
            </a:endParaRPr>
          </a:p>
          <a:p>
            <a:pPr marL="0" lvl="0" indent="0" algn="l" rtl="0">
              <a:spcBef>
                <a:spcPts val="0"/>
              </a:spcBef>
              <a:spcAft>
                <a:spcPts val="0"/>
              </a:spcAft>
              <a:buNone/>
            </a:pPr>
            <a:endParaRPr sz="1300"/>
          </a:p>
        </p:txBody>
      </p:sp>
      <p:sp>
        <p:nvSpPr>
          <p:cNvPr id="387" name="Google Shape;387;p42"/>
          <p:cNvSpPr/>
          <p:nvPr/>
        </p:nvSpPr>
        <p:spPr>
          <a:xfrm>
            <a:off x="4398150" y="3930225"/>
            <a:ext cx="347700" cy="347700"/>
          </a:xfrm>
          <a:prstGeom prst="pie">
            <a:avLst>
              <a:gd name="adj1" fmla="val 10800000"/>
              <a:gd name="adj2" fmla="val 638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8" name="Google Shape;388;p42"/>
          <p:cNvPicPr preferRelativeResize="0"/>
          <p:nvPr/>
        </p:nvPicPr>
        <p:blipFill>
          <a:blip r:embed="rId3">
            <a:alphaModFix/>
          </a:blip>
          <a:stretch>
            <a:fillRect/>
          </a:stretch>
        </p:blipFill>
        <p:spPr>
          <a:xfrm>
            <a:off x="7799375" y="152407"/>
            <a:ext cx="1344625" cy="1156393"/>
          </a:xfrm>
          <a:prstGeom prst="rect">
            <a:avLst/>
          </a:prstGeom>
          <a:noFill/>
          <a:ln>
            <a:noFill/>
          </a:ln>
        </p:spPr>
      </p:pic>
      <p:sp>
        <p:nvSpPr>
          <p:cNvPr id="389" name="Google Shape;389;p42"/>
          <p:cNvSpPr txBox="1"/>
          <p:nvPr/>
        </p:nvSpPr>
        <p:spPr>
          <a:xfrm>
            <a:off x="22650" y="4207425"/>
            <a:ext cx="4526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Questrial"/>
                <a:ea typeface="Questrial"/>
                <a:cs typeface="Questrial"/>
                <a:sym typeface="Questrial"/>
              </a:rPr>
              <a:t>Download social media graphics and more: </a:t>
            </a:r>
            <a:r>
              <a:rPr lang="en">
                <a:solidFill>
                  <a:srgbClr val="4A86E8"/>
                </a:solidFill>
                <a:latin typeface="Questrial"/>
                <a:ea typeface="Questrial"/>
                <a:cs typeface="Questrial"/>
                <a:sym typeface="Questrial"/>
              </a:rPr>
              <a:t>https://loom.ly/ExQnRZY</a:t>
            </a:r>
            <a:endParaRPr>
              <a:solidFill>
                <a:srgbClr val="4A86E8"/>
              </a:solidFill>
              <a:latin typeface="Questrial"/>
              <a:ea typeface="Questrial"/>
              <a:cs typeface="Questrial"/>
              <a:sym typeface="Questrial"/>
            </a:endParaRPr>
          </a:p>
        </p:txBody>
      </p:sp>
      <p:pic>
        <p:nvPicPr>
          <p:cNvPr id="390" name="Google Shape;390;p42"/>
          <p:cNvPicPr preferRelativeResize="0"/>
          <p:nvPr/>
        </p:nvPicPr>
        <p:blipFill>
          <a:blip r:embed="rId4">
            <a:alphaModFix/>
          </a:blip>
          <a:stretch>
            <a:fillRect/>
          </a:stretch>
        </p:blipFill>
        <p:spPr>
          <a:xfrm>
            <a:off x="152400" y="1511700"/>
            <a:ext cx="4267201" cy="224196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43"/>
          <p:cNvPicPr preferRelativeResize="0"/>
          <p:nvPr/>
        </p:nvPicPr>
        <p:blipFill>
          <a:blip r:embed="rId3">
            <a:alphaModFix/>
          </a:blip>
          <a:stretch>
            <a:fillRect/>
          </a:stretch>
        </p:blipFill>
        <p:spPr>
          <a:xfrm>
            <a:off x="785375" y="677400"/>
            <a:ext cx="3448050" cy="3362325"/>
          </a:xfrm>
          <a:prstGeom prst="rect">
            <a:avLst/>
          </a:prstGeom>
          <a:noFill/>
          <a:ln>
            <a:noFill/>
          </a:ln>
        </p:spPr>
      </p:pic>
      <p:sp>
        <p:nvSpPr>
          <p:cNvPr id="396" name="Google Shape;396;p43"/>
          <p:cNvSpPr txBox="1">
            <a:spLocks noGrp="1"/>
          </p:cNvSpPr>
          <p:nvPr>
            <p:ph type="title"/>
          </p:nvPr>
        </p:nvSpPr>
        <p:spPr>
          <a:xfrm>
            <a:off x="5006150" y="1053275"/>
            <a:ext cx="3862500" cy="475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chemeClr val="accent3"/>
                </a:solidFill>
              </a:rPr>
              <a:t>COMMUNITY PRESENTATIONS</a:t>
            </a:r>
            <a:endParaRPr sz="3000"/>
          </a:p>
        </p:txBody>
      </p:sp>
      <p:sp>
        <p:nvSpPr>
          <p:cNvPr id="397" name="Google Shape;397;p43"/>
          <p:cNvSpPr txBox="1">
            <a:spLocks noGrp="1"/>
          </p:cNvSpPr>
          <p:nvPr>
            <p:ph type="body" idx="1"/>
          </p:nvPr>
        </p:nvSpPr>
        <p:spPr>
          <a:xfrm>
            <a:off x="5006150" y="1864625"/>
            <a:ext cx="3862500" cy="221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a:t>
            </a:r>
            <a:r>
              <a:rPr lang="en" b="1">
                <a:solidFill>
                  <a:schemeClr val="dk1"/>
                </a:solidFill>
              </a:rPr>
              <a:t> </a:t>
            </a:r>
            <a:r>
              <a:rPr lang="en">
                <a:solidFill>
                  <a:schemeClr val="dk1"/>
                </a:solidFill>
              </a:rPr>
              <a:t>Immunize Nevada</a:t>
            </a:r>
            <a:r>
              <a:rPr lang="en" b="1">
                <a:solidFill>
                  <a:schemeClr val="dk1"/>
                </a:solidFill>
              </a:rPr>
              <a:t> </a:t>
            </a:r>
            <a:r>
              <a:rPr lang="en">
                <a:solidFill>
                  <a:schemeClr val="dk1"/>
                </a:solidFill>
              </a:rPr>
              <a:t>team</a:t>
            </a:r>
            <a:r>
              <a:rPr lang="en" b="1">
                <a:solidFill>
                  <a:schemeClr val="dk1"/>
                </a:solidFill>
              </a:rPr>
              <a:t> </a:t>
            </a:r>
            <a:r>
              <a:rPr lang="en">
                <a:solidFill>
                  <a:schemeClr val="dk1"/>
                </a:solidFill>
              </a:rPr>
              <a:t>is available to present flu prevention information to staff and/or clients.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Email info@immunizenevada.org or call 775-624-7117 to schedule.</a:t>
            </a:r>
            <a:endParaRPr sz="1900" b="1">
              <a:solidFill>
                <a:schemeClr val="dk1"/>
              </a:solidFill>
            </a:endParaRPr>
          </a:p>
        </p:txBody>
      </p:sp>
      <p:sp>
        <p:nvSpPr>
          <p:cNvPr id="398" name="Google Shape;398;p43"/>
          <p:cNvSpPr/>
          <p:nvPr/>
        </p:nvSpPr>
        <p:spPr>
          <a:xfrm>
            <a:off x="4398150" y="3930225"/>
            <a:ext cx="347700" cy="347700"/>
          </a:xfrm>
          <a:prstGeom prst="pie">
            <a:avLst>
              <a:gd name="adj1" fmla="val 10800000"/>
              <a:gd name="adj2" fmla="val 638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9" name="Google Shape;399;p43"/>
          <p:cNvPicPr preferRelativeResize="0"/>
          <p:nvPr/>
        </p:nvPicPr>
        <p:blipFill>
          <a:blip r:embed="rId4">
            <a:alphaModFix/>
          </a:blip>
          <a:stretch>
            <a:fillRect/>
          </a:stretch>
        </p:blipFill>
        <p:spPr>
          <a:xfrm>
            <a:off x="7559788" y="3854507"/>
            <a:ext cx="1344625" cy="1156393"/>
          </a:xfrm>
          <a:prstGeom prst="rect">
            <a:avLst/>
          </a:prstGeom>
          <a:noFill/>
          <a:ln>
            <a:noFill/>
          </a:ln>
        </p:spPr>
      </p:pic>
      <p:pic>
        <p:nvPicPr>
          <p:cNvPr id="400" name="Google Shape;400;p43"/>
          <p:cNvPicPr preferRelativeResize="0"/>
          <p:nvPr/>
        </p:nvPicPr>
        <p:blipFill>
          <a:blip r:embed="rId5">
            <a:alphaModFix/>
          </a:blip>
          <a:stretch>
            <a:fillRect/>
          </a:stretch>
        </p:blipFill>
        <p:spPr>
          <a:xfrm>
            <a:off x="1236600" y="1155500"/>
            <a:ext cx="2545624" cy="15314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04"/>
        <p:cNvGrpSpPr/>
        <p:nvPr/>
      </p:nvGrpSpPr>
      <p:grpSpPr>
        <a:xfrm>
          <a:off x="0" y="0"/>
          <a:ext cx="0" cy="0"/>
          <a:chOff x="0" y="0"/>
          <a:chExt cx="0" cy="0"/>
        </a:xfrm>
      </p:grpSpPr>
      <p:sp>
        <p:nvSpPr>
          <p:cNvPr id="405" name="Google Shape;405;p44"/>
          <p:cNvSpPr/>
          <p:nvPr/>
        </p:nvSpPr>
        <p:spPr>
          <a:xfrm>
            <a:off x="1743663" y="1244150"/>
            <a:ext cx="2253900" cy="15438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4"/>
          <p:cNvSpPr/>
          <p:nvPr/>
        </p:nvSpPr>
        <p:spPr>
          <a:xfrm>
            <a:off x="5146213" y="1244150"/>
            <a:ext cx="2253900" cy="15438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4"/>
          <p:cNvSpPr/>
          <p:nvPr/>
        </p:nvSpPr>
        <p:spPr>
          <a:xfrm>
            <a:off x="1743663" y="3057225"/>
            <a:ext cx="2253900" cy="1543800"/>
          </a:xfrm>
          <a:prstGeom prst="rect">
            <a:avLst/>
          </a:prstGeom>
          <a:solidFill>
            <a:srgbClr val="FFFFFF"/>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4"/>
          <p:cNvSpPr/>
          <p:nvPr/>
        </p:nvSpPr>
        <p:spPr>
          <a:xfrm>
            <a:off x="5146213" y="3057225"/>
            <a:ext cx="2253900" cy="1543800"/>
          </a:xfrm>
          <a:prstGeom prst="rect">
            <a:avLst/>
          </a:prstGeom>
          <a:solidFill>
            <a:srgbClr val="FFFFFF"/>
          </a:solidFill>
          <a:ln w="19050" cap="flat" cmpd="sng">
            <a:solidFill>
              <a:srgbClr val="FABF3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4"/>
          <p:cNvSpPr/>
          <p:nvPr/>
        </p:nvSpPr>
        <p:spPr>
          <a:xfrm rot="10800000">
            <a:off x="2696763" y="1070300"/>
            <a:ext cx="347700" cy="347700"/>
          </a:xfrm>
          <a:prstGeom prst="pie">
            <a:avLst>
              <a:gd name="adj1" fmla="val 10800000"/>
              <a:gd name="adj2" fmla="val 2157060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4"/>
          <p:cNvSpPr/>
          <p:nvPr/>
        </p:nvSpPr>
        <p:spPr>
          <a:xfrm rot="10800000">
            <a:off x="6099313" y="1070300"/>
            <a:ext cx="347700" cy="347700"/>
          </a:xfrm>
          <a:prstGeom prst="pie">
            <a:avLst>
              <a:gd name="adj1" fmla="val 10800000"/>
              <a:gd name="adj2" fmla="val 2157060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4"/>
          <p:cNvSpPr/>
          <p:nvPr/>
        </p:nvSpPr>
        <p:spPr>
          <a:xfrm rot="10800000">
            <a:off x="2696763" y="2882375"/>
            <a:ext cx="347700" cy="347700"/>
          </a:xfrm>
          <a:prstGeom prst="pie">
            <a:avLst>
              <a:gd name="adj1" fmla="val 10800000"/>
              <a:gd name="adj2" fmla="val 2157060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4"/>
          <p:cNvSpPr/>
          <p:nvPr/>
        </p:nvSpPr>
        <p:spPr>
          <a:xfrm rot="10800000">
            <a:off x="6099313" y="2882375"/>
            <a:ext cx="347700" cy="347700"/>
          </a:xfrm>
          <a:prstGeom prst="pie">
            <a:avLst>
              <a:gd name="adj1" fmla="val 10800000"/>
              <a:gd name="adj2" fmla="val 2157060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txBox="1">
            <a:spLocks noGrp="1"/>
          </p:cNvSpPr>
          <p:nvPr>
            <p:ph type="subTitle" idx="1"/>
          </p:nvPr>
        </p:nvSpPr>
        <p:spPr>
          <a:xfrm>
            <a:off x="1862463" y="1291925"/>
            <a:ext cx="2016300" cy="531900"/>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en"/>
              <a:t>LEAD BY EXAMPLE</a:t>
            </a:r>
            <a:endParaRPr/>
          </a:p>
        </p:txBody>
      </p:sp>
      <p:sp>
        <p:nvSpPr>
          <p:cNvPr id="414" name="Google Shape;414;p44"/>
          <p:cNvSpPr txBox="1">
            <a:spLocks noGrp="1"/>
          </p:cNvSpPr>
          <p:nvPr>
            <p:ph type="subTitle" idx="2"/>
          </p:nvPr>
        </p:nvSpPr>
        <p:spPr>
          <a:xfrm>
            <a:off x="1862463" y="1904372"/>
            <a:ext cx="2016300" cy="683400"/>
          </a:xfrm>
          <a:prstGeom prst="rect">
            <a:avLst/>
          </a:prstGeom>
        </p:spPr>
        <p:txBody>
          <a:bodyPr spcFirstLastPara="1" wrap="square" lIns="91425" tIns="0" rIns="91425" bIns="0" anchor="t" anchorCtr="0">
            <a:noAutofit/>
          </a:bodyPr>
          <a:lstStyle/>
          <a:p>
            <a:pPr marL="0" lvl="0" indent="0" algn="ctr" rtl="0">
              <a:spcBef>
                <a:spcPts val="0"/>
              </a:spcBef>
              <a:spcAft>
                <a:spcPts val="0"/>
              </a:spcAft>
              <a:buNone/>
            </a:pPr>
            <a:r>
              <a:rPr lang="en"/>
              <a:t>Get vaccinated and post a flu shot selfie. Tag @immunizenv and #ProtectNV</a:t>
            </a:r>
            <a:endParaRPr/>
          </a:p>
        </p:txBody>
      </p:sp>
      <p:sp>
        <p:nvSpPr>
          <p:cNvPr id="415" name="Google Shape;415;p44"/>
          <p:cNvSpPr txBox="1">
            <a:spLocks noGrp="1"/>
          </p:cNvSpPr>
          <p:nvPr>
            <p:ph type="title"/>
          </p:nvPr>
        </p:nvSpPr>
        <p:spPr>
          <a:xfrm>
            <a:off x="709400" y="240550"/>
            <a:ext cx="7725000" cy="863100"/>
          </a:xfrm>
          <a:prstGeom prst="rect">
            <a:avLst/>
          </a:prstGeom>
          <a:solidFill>
            <a:schemeClr val="accent1"/>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lt1"/>
                </a:solidFill>
              </a:rPr>
              <a:t>CALL TO ACTION:</a:t>
            </a:r>
            <a:endParaRPr sz="2800">
              <a:solidFill>
                <a:schemeClr val="lt1"/>
              </a:solidFill>
            </a:endParaRPr>
          </a:p>
          <a:p>
            <a:pPr marL="0" lvl="0" indent="0" algn="ctr" rtl="0">
              <a:spcBef>
                <a:spcPts val="0"/>
              </a:spcBef>
              <a:spcAft>
                <a:spcPts val="0"/>
              </a:spcAft>
              <a:buNone/>
            </a:pPr>
            <a:r>
              <a:rPr lang="en" sz="2800">
                <a:solidFill>
                  <a:schemeClr val="lt1"/>
                </a:solidFill>
              </a:rPr>
              <a:t>WHAT CAN </a:t>
            </a:r>
            <a:r>
              <a:rPr lang="en" sz="2800" u="sng">
                <a:solidFill>
                  <a:schemeClr val="lt1"/>
                </a:solidFill>
              </a:rPr>
              <a:t>YOU</a:t>
            </a:r>
            <a:r>
              <a:rPr lang="en" sz="2800">
                <a:solidFill>
                  <a:schemeClr val="lt1"/>
                </a:solidFill>
              </a:rPr>
              <a:t> DO TO BE A #NVFluFighter?</a:t>
            </a:r>
            <a:endParaRPr sz="2800">
              <a:solidFill>
                <a:schemeClr val="lt1"/>
              </a:solidFill>
            </a:endParaRPr>
          </a:p>
        </p:txBody>
      </p:sp>
      <p:sp>
        <p:nvSpPr>
          <p:cNvPr id="416" name="Google Shape;416;p44"/>
          <p:cNvSpPr txBox="1">
            <a:spLocks noGrp="1"/>
          </p:cNvSpPr>
          <p:nvPr>
            <p:ph type="subTitle" idx="3"/>
          </p:nvPr>
        </p:nvSpPr>
        <p:spPr>
          <a:xfrm>
            <a:off x="5265013" y="1372475"/>
            <a:ext cx="2016300" cy="531900"/>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en"/>
              <a:t>JOIN NEVADA’S FLU/COVID-19 TASK FORCE</a:t>
            </a:r>
            <a:endParaRPr/>
          </a:p>
        </p:txBody>
      </p:sp>
      <p:sp>
        <p:nvSpPr>
          <p:cNvPr id="417" name="Google Shape;417;p44"/>
          <p:cNvSpPr txBox="1">
            <a:spLocks noGrp="1"/>
          </p:cNvSpPr>
          <p:nvPr>
            <p:ph type="subTitle" idx="4"/>
          </p:nvPr>
        </p:nvSpPr>
        <p:spPr>
          <a:xfrm>
            <a:off x="5265013" y="1968872"/>
            <a:ext cx="2016300" cy="683400"/>
          </a:xfrm>
          <a:prstGeom prst="rect">
            <a:avLst/>
          </a:prstGeom>
        </p:spPr>
        <p:txBody>
          <a:bodyPr spcFirstLastPara="1" wrap="square" lIns="91425" tIns="0" rIns="91425" bIns="0" anchor="t" anchorCtr="0">
            <a:noAutofit/>
          </a:bodyPr>
          <a:lstStyle/>
          <a:p>
            <a:pPr marL="0" lvl="0" indent="0" algn="ctr" rtl="0">
              <a:spcBef>
                <a:spcPts val="0"/>
              </a:spcBef>
              <a:spcAft>
                <a:spcPts val="0"/>
              </a:spcAft>
              <a:buNone/>
            </a:pPr>
            <a:r>
              <a:rPr lang="en"/>
              <a:t>Join us in our fight against flu and COVID-19 by emailing info@immunizenevada.org</a:t>
            </a:r>
            <a:endParaRPr/>
          </a:p>
        </p:txBody>
      </p:sp>
      <p:sp>
        <p:nvSpPr>
          <p:cNvPr id="418" name="Google Shape;418;p44"/>
          <p:cNvSpPr txBox="1">
            <a:spLocks noGrp="1"/>
          </p:cNvSpPr>
          <p:nvPr>
            <p:ph type="subTitle" idx="5"/>
          </p:nvPr>
        </p:nvSpPr>
        <p:spPr>
          <a:xfrm>
            <a:off x="1862463" y="3207825"/>
            <a:ext cx="2016300" cy="531900"/>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en"/>
              <a:t>PRACTICE OTHER PREVENTATIVE MEASURES</a:t>
            </a:r>
            <a:endParaRPr/>
          </a:p>
        </p:txBody>
      </p:sp>
      <p:sp>
        <p:nvSpPr>
          <p:cNvPr id="419" name="Google Shape;419;p44"/>
          <p:cNvSpPr txBox="1">
            <a:spLocks noGrp="1"/>
          </p:cNvSpPr>
          <p:nvPr>
            <p:ph type="subTitle" idx="6"/>
          </p:nvPr>
        </p:nvSpPr>
        <p:spPr>
          <a:xfrm>
            <a:off x="1862463" y="3814297"/>
            <a:ext cx="2016300" cy="683400"/>
          </a:xfrm>
          <a:prstGeom prst="rect">
            <a:avLst/>
          </a:prstGeom>
        </p:spPr>
        <p:txBody>
          <a:bodyPr spcFirstLastPara="1" wrap="square" lIns="91425" tIns="0" rIns="91425" bIns="0" anchor="t" anchorCtr="0">
            <a:noAutofit/>
          </a:bodyPr>
          <a:lstStyle/>
          <a:p>
            <a:pPr marL="0" lvl="0" indent="0" algn="ctr" rtl="0">
              <a:spcBef>
                <a:spcPts val="0"/>
              </a:spcBef>
              <a:spcAft>
                <a:spcPts val="0"/>
              </a:spcAft>
              <a:buNone/>
            </a:pPr>
            <a:r>
              <a:rPr lang="en">
                <a:solidFill>
                  <a:schemeClr val="dk1"/>
                </a:solidFill>
              </a:rPr>
              <a:t>Physical distancing, washing hands, wearing a mask, cleaning surfaces, and staying home if sick.</a:t>
            </a:r>
            <a:endParaRPr>
              <a:solidFill>
                <a:schemeClr val="dk1"/>
              </a:solidFill>
            </a:endParaRPr>
          </a:p>
        </p:txBody>
      </p:sp>
      <p:sp>
        <p:nvSpPr>
          <p:cNvPr id="420" name="Google Shape;420;p44"/>
          <p:cNvSpPr txBox="1">
            <a:spLocks noGrp="1"/>
          </p:cNvSpPr>
          <p:nvPr>
            <p:ph type="subTitle" idx="7"/>
          </p:nvPr>
        </p:nvSpPr>
        <p:spPr>
          <a:xfrm>
            <a:off x="5265025" y="3339819"/>
            <a:ext cx="2016300" cy="267900"/>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en"/>
              <a:t>HOST A VACCINE CLINIC</a:t>
            </a:r>
            <a:endParaRPr/>
          </a:p>
        </p:txBody>
      </p:sp>
      <p:sp>
        <p:nvSpPr>
          <p:cNvPr id="421" name="Google Shape;421;p44"/>
          <p:cNvSpPr txBox="1">
            <a:spLocks noGrp="1"/>
          </p:cNvSpPr>
          <p:nvPr>
            <p:ph type="subTitle" idx="8"/>
          </p:nvPr>
        </p:nvSpPr>
        <p:spPr>
          <a:xfrm>
            <a:off x="5265013" y="3636897"/>
            <a:ext cx="2016300" cy="683400"/>
          </a:xfrm>
          <a:prstGeom prst="rect">
            <a:avLst/>
          </a:prstGeom>
        </p:spPr>
        <p:txBody>
          <a:bodyPr spcFirstLastPara="1" wrap="square" lIns="91425" tIns="0" rIns="91425" bIns="0" anchor="t" anchorCtr="0">
            <a:noAutofit/>
          </a:bodyPr>
          <a:lstStyle/>
          <a:p>
            <a:pPr marL="0" lvl="0" indent="0" algn="ctr" rtl="0">
              <a:spcBef>
                <a:spcPts val="0"/>
              </a:spcBef>
              <a:spcAft>
                <a:spcPts val="0"/>
              </a:spcAft>
              <a:buNone/>
            </a:pPr>
            <a:r>
              <a:rPr lang="en">
                <a:solidFill>
                  <a:schemeClr val="dk1"/>
                </a:solidFill>
              </a:rPr>
              <a:t>The Immunize Nevada team can host a clinic just about anywhere. Fill out our Clinic Request Form to get started!</a:t>
            </a:r>
            <a:endParaRPr>
              <a:solidFill>
                <a:schemeClr val="dk1"/>
              </a:solidFill>
            </a:endParaRPr>
          </a:p>
          <a:p>
            <a:pPr marL="0" lvl="0" indent="0" algn="ctr" rtl="0">
              <a:spcBef>
                <a:spcPts val="0"/>
              </a:spcBef>
              <a:spcAft>
                <a:spcPts val="0"/>
              </a:spcAft>
              <a:buNone/>
            </a:pPr>
            <a:endParaRPr>
              <a:solidFill>
                <a:schemeClr val="dk1"/>
              </a:solidFill>
            </a:endParaRPr>
          </a:p>
        </p:txBody>
      </p:sp>
      <p:pic>
        <p:nvPicPr>
          <p:cNvPr id="422" name="Google Shape;422;p44"/>
          <p:cNvPicPr preferRelativeResize="0"/>
          <p:nvPr/>
        </p:nvPicPr>
        <p:blipFill>
          <a:blip r:embed="rId3">
            <a:alphaModFix/>
          </a:blip>
          <a:stretch>
            <a:fillRect/>
          </a:stretch>
        </p:blipFill>
        <p:spPr>
          <a:xfrm>
            <a:off x="7785851" y="4001075"/>
            <a:ext cx="1152900" cy="9915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6"/>
        <p:cNvGrpSpPr/>
        <p:nvPr/>
      </p:nvGrpSpPr>
      <p:grpSpPr>
        <a:xfrm>
          <a:off x="0" y="0"/>
          <a:ext cx="0" cy="0"/>
          <a:chOff x="0" y="0"/>
          <a:chExt cx="0" cy="0"/>
        </a:xfrm>
      </p:grpSpPr>
      <p:sp>
        <p:nvSpPr>
          <p:cNvPr id="427" name="Google Shape;427;p45"/>
          <p:cNvSpPr txBox="1">
            <a:spLocks noGrp="1"/>
          </p:cNvSpPr>
          <p:nvPr>
            <p:ph type="ctrTitle"/>
          </p:nvPr>
        </p:nvSpPr>
        <p:spPr>
          <a:xfrm>
            <a:off x="2924400" y="1066318"/>
            <a:ext cx="3295200" cy="1084200"/>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en" dirty="0"/>
              <a:t>THANKS!</a:t>
            </a:r>
            <a:endParaRPr dirty="0"/>
          </a:p>
        </p:txBody>
      </p:sp>
      <p:sp>
        <p:nvSpPr>
          <p:cNvPr id="428" name="Google Shape;428;p45"/>
          <p:cNvSpPr txBox="1">
            <a:spLocks noGrp="1"/>
          </p:cNvSpPr>
          <p:nvPr>
            <p:ph type="subTitle" idx="1"/>
          </p:nvPr>
        </p:nvSpPr>
        <p:spPr>
          <a:xfrm>
            <a:off x="2938256" y="2382214"/>
            <a:ext cx="3222900" cy="1011600"/>
          </a:xfrm>
          <a:prstGeom prst="rect">
            <a:avLst/>
          </a:prstGeom>
        </p:spPr>
        <p:txBody>
          <a:bodyPr spcFirstLastPara="1" wrap="square" lIns="91425" tIns="0" rIns="91425" bIns="0" anchor="t" anchorCtr="0">
            <a:noAutofit/>
          </a:bodyPr>
          <a:lstStyle/>
          <a:p>
            <a:pPr marL="0" lvl="0" indent="0" algn="ctr" rtl="0">
              <a:spcBef>
                <a:spcPts val="0"/>
              </a:spcBef>
              <a:spcAft>
                <a:spcPts val="0"/>
              </a:spcAft>
              <a:buClr>
                <a:schemeClr val="dk1"/>
              </a:buClr>
              <a:buSzPts val="1100"/>
              <a:buFont typeface="Arial"/>
              <a:buNone/>
            </a:pPr>
            <a:r>
              <a:rPr lang="en" dirty="0"/>
              <a:t>Questions?</a:t>
            </a:r>
            <a:endParaRPr dirty="0"/>
          </a:p>
          <a:p>
            <a:pPr marL="0" lvl="0" indent="0" algn="ctr" rtl="0">
              <a:spcBef>
                <a:spcPts val="0"/>
              </a:spcBef>
              <a:spcAft>
                <a:spcPts val="0"/>
              </a:spcAft>
              <a:buClr>
                <a:schemeClr val="dk1"/>
              </a:buClr>
              <a:buSzPts val="1100"/>
              <a:buFont typeface="Arial"/>
              <a:buNone/>
            </a:pPr>
            <a:r>
              <a:rPr lang="en" dirty="0"/>
              <a:t>Info@ImmunizeNevada.org </a:t>
            </a:r>
            <a:endParaRPr dirty="0"/>
          </a:p>
          <a:p>
            <a:pPr marL="0" lvl="0" indent="0" algn="ctr" rtl="0">
              <a:spcBef>
                <a:spcPts val="0"/>
              </a:spcBef>
              <a:spcAft>
                <a:spcPts val="0"/>
              </a:spcAft>
              <a:buClr>
                <a:schemeClr val="dk1"/>
              </a:buClr>
              <a:buSzPts val="1100"/>
              <a:buFont typeface="Arial"/>
              <a:buNone/>
            </a:pPr>
            <a:r>
              <a:rPr lang="en" dirty="0"/>
              <a:t>(775) 624-7117</a:t>
            </a:r>
            <a:endParaRPr dirty="0"/>
          </a:p>
          <a:p>
            <a:pPr marL="0" lvl="0" indent="0" algn="ctr" rtl="0">
              <a:spcBef>
                <a:spcPts val="0"/>
              </a:spcBef>
              <a:spcAft>
                <a:spcPts val="0"/>
              </a:spcAft>
              <a:buNone/>
            </a:pPr>
            <a:r>
              <a:rPr lang="en" dirty="0"/>
              <a:t>ImmunizeNevada.org</a:t>
            </a:r>
            <a:endParaRPr dirty="0"/>
          </a:p>
        </p:txBody>
      </p:sp>
      <p:grpSp>
        <p:nvGrpSpPr>
          <p:cNvPr id="430" name="Google Shape;430;p45"/>
          <p:cNvGrpSpPr/>
          <p:nvPr/>
        </p:nvGrpSpPr>
        <p:grpSpPr>
          <a:xfrm>
            <a:off x="4902544" y="3625510"/>
            <a:ext cx="313186" cy="312869"/>
            <a:chOff x="4201447" y="3817349"/>
            <a:chExt cx="346024" cy="345674"/>
          </a:xfrm>
        </p:grpSpPr>
        <p:sp>
          <p:nvSpPr>
            <p:cNvPr id="431" name="Google Shape;431;p45"/>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5"/>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45"/>
          <p:cNvGrpSpPr/>
          <p:nvPr/>
        </p:nvGrpSpPr>
        <p:grpSpPr>
          <a:xfrm>
            <a:off x="4371274" y="3625510"/>
            <a:ext cx="362920" cy="356865"/>
            <a:chOff x="3314750" y="3817357"/>
            <a:chExt cx="362920" cy="356865"/>
          </a:xfrm>
        </p:grpSpPr>
        <p:sp>
          <p:nvSpPr>
            <p:cNvPr id="434" name="Google Shape;434;p45"/>
            <p:cNvSpPr/>
            <p:nvPr/>
          </p:nvSpPr>
          <p:spPr>
            <a:xfrm>
              <a:off x="3314750"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5"/>
            <p:cNvSpPr/>
            <p:nvPr/>
          </p:nvSpPr>
          <p:spPr>
            <a:xfrm>
              <a:off x="3469891" y="3817357"/>
              <a:ext cx="207780" cy="356865"/>
            </a:xfrm>
            <a:custGeom>
              <a:avLst/>
              <a:gdLst/>
              <a:ahLst/>
              <a:cxnLst/>
              <a:rect l="l" t="t" r="r" b="b"/>
              <a:pathLst>
                <a:path w="7926" h="13613" extrusionOk="0">
                  <a:moveTo>
                    <a:pt x="881" y="0"/>
                  </a:moveTo>
                  <a:cubicBezTo>
                    <a:pt x="884" y="0"/>
                    <a:pt x="886" y="0"/>
                    <a:pt x="888" y="0"/>
                  </a:cubicBezTo>
                  <a:lnTo>
                    <a:pt x="888" y="0"/>
                  </a:lnTo>
                  <a:cubicBezTo>
                    <a:pt x="891" y="0"/>
                    <a:pt x="893" y="0"/>
                    <a:pt x="896" y="0"/>
                  </a:cubicBezTo>
                  <a:close/>
                  <a:moveTo>
                    <a:pt x="888" y="0"/>
                  </a:moveTo>
                  <a:lnTo>
                    <a:pt x="888" y="0"/>
                  </a:lnTo>
                  <a:cubicBezTo>
                    <a:pt x="588" y="0"/>
                    <a:pt x="301" y="15"/>
                    <a:pt x="1" y="58"/>
                  </a:cubicBezTo>
                  <a:cubicBezTo>
                    <a:pt x="3393" y="491"/>
                    <a:pt x="5934" y="3378"/>
                    <a:pt x="5934" y="6799"/>
                  </a:cubicBezTo>
                  <a:cubicBezTo>
                    <a:pt x="5934" y="10220"/>
                    <a:pt x="3393" y="13107"/>
                    <a:pt x="1" y="13555"/>
                  </a:cubicBezTo>
                  <a:cubicBezTo>
                    <a:pt x="299" y="13594"/>
                    <a:pt x="595" y="13612"/>
                    <a:pt x="887" y="13612"/>
                  </a:cubicBezTo>
                  <a:cubicBezTo>
                    <a:pt x="4418" y="13612"/>
                    <a:pt x="7441" y="10873"/>
                    <a:pt x="7680" y="7247"/>
                  </a:cubicBezTo>
                  <a:cubicBezTo>
                    <a:pt x="7926" y="3323"/>
                    <a:pt x="4826" y="4"/>
                    <a:pt x="888" y="0"/>
                  </a:cubicBez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5"/>
            <p:cNvSpPr/>
            <p:nvPr/>
          </p:nvSpPr>
          <p:spPr>
            <a:xfrm>
              <a:off x="3379082" y="3881296"/>
              <a:ext cx="228595" cy="228595"/>
            </a:xfrm>
            <a:custGeom>
              <a:avLst/>
              <a:gdLst/>
              <a:ahLst/>
              <a:cxnLst/>
              <a:rect l="l" t="t" r="r" b="b"/>
              <a:pathLst>
                <a:path w="8720" h="8720" extrusionOk="0">
                  <a:moveTo>
                    <a:pt x="6886" y="448"/>
                  </a:moveTo>
                  <a:cubicBezTo>
                    <a:pt x="7651" y="448"/>
                    <a:pt x="8272" y="1069"/>
                    <a:pt x="8272" y="1834"/>
                  </a:cubicBezTo>
                  <a:lnTo>
                    <a:pt x="8272" y="6872"/>
                  </a:lnTo>
                  <a:lnTo>
                    <a:pt x="8272" y="6886"/>
                  </a:lnTo>
                  <a:cubicBezTo>
                    <a:pt x="8272" y="7652"/>
                    <a:pt x="7651" y="8272"/>
                    <a:pt x="6872" y="8272"/>
                  </a:cubicBezTo>
                  <a:lnTo>
                    <a:pt x="1848" y="8272"/>
                  </a:lnTo>
                  <a:cubicBezTo>
                    <a:pt x="1069" y="8272"/>
                    <a:pt x="448" y="7652"/>
                    <a:pt x="448" y="6886"/>
                  </a:cubicBezTo>
                  <a:lnTo>
                    <a:pt x="448" y="1834"/>
                  </a:lnTo>
                  <a:cubicBezTo>
                    <a:pt x="448" y="1069"/>
                    <a:pt x="1069" y="448"/>
                    <a:pt x="1848" y="448"/>
                  </a:cubicBezTo>
                  <a:close/>
                  <a:moveTo>
                    <a:pt x="1848" y="1"/>
                  </a:moveTo>
                  <a:cubicBezTo>
                    <a:pt x="823" y="1"/>
                    <a:pt x="0" y="824"/>
                    <a:pt x="0" y="1834"/>
                  </a:cubicBezTo>
                  <a:lnTo>
                    <a:pt x="0" y="6872"/>
                  </a:lnTo>
                  <a:cubicBezTo>
                    <a:pt x="0" y="7897"/>
                    <a:pt x="823" y="8720"/>
                    <a:pt x="1848" y="8720"/>
                  </a:cubicBezTo>
                  <a:lnTo>
                    <a:pt x="6886" y="8720"/>
                  </a:lnTo>
                  <a:cubicBezTo>
                    <a:pt x="7897" y="8720"/>
                    <a:pt x="8719" y="7897"/>
                    <a:pt x="8719" y="6886"/>
                  </a:cubicBezTo>
                  <a:lnTo>
                    <a:pt x="8719" y="1834"/>
                  </a:lnTo>
                  <a:cubicBezTo>
                    <a:pt x="8719" y="824"/>
                    <a:pt x="7897" y="1"/>
                    <a:pt x="6872" y="1"/>
                  </a:cubicBez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5"/>
            <p:cNvSpPr/>
            <p:nvPr/>
          </p:nvSpPr>
          <p:spPr>
            <a:xfrm>
              <a:off x="3412768" y="3935430"/>
              <a:ext cx="140408" cy="120274"/>
            </a:xfrm>
            <a:custGeom>
              <a:avLst/>
              <a:gdLst/>
              <a:ahLst/>
              <a:cxnLst/>
              <a:rect l="l" t="t" r="r" b="b"/>
              <a:pathLst>
                <a:path w="5356" h="4588" extrusionOk="0">
                  <a:moveTo>
                    <a:pt x="3063" y="447"/>
                  </a:moveTo>
                  <a:cubicBezTo>
                    <a:pt x="4013" y="447"/>
                    <a:pt x="4923" y="1183"/>
                    <a:pt x="4923" y="2295"/>
                  </a:cubicBezTo>
                  <a:cubicBezTo>
                    <a:pt x="4908" y="3320"/>
                    <a:pt x="4085" y="4143"/>
                    <a:pt x="3075" y="4143"/>
                  </a:cubicBezTo>
                  <a:cubicBezTo>
                    <a:pt x="1429" y="4143"/>
                    <a:pt x="592" y="2151"/>
                    <a:pt x="1761" y="996"/>
                  </a:cubicBezTo>
                  <a:cubicBezTo>
                    <a:pt x="2140" y="617"/>
                    <a:pt x="2606" y="447"/>
                    <a:pt x="3063" y="447"/>
                  </a:cubicBezTo>
                  <a:close/>
                  <a:moveTo>
                    <a:pt x="3075" y="0"/>
                  </a:moveTo>
                  <a:cubicBezTo>
                    <a:pt x="1025" y="0"/>
                    <a:pt x="0" y="2468"/>
                    <a:pt x="1444" y="3912"/>
                  </a:cubicBezTo>
                  <a:cubicBezTo>
                    <a:pt x="1910" y="4379"/>
                    <a:pt x="2484" y="4587"/>
                    <a:pt x="3047" y="4587"/>
                  </a:cubicBezTo>
                  <a:cubicBezTo>
                    <a:pt x="4225" y="4587"/>
                    <a:pt x="5356" y="3673"/>
                    <a:pt x="5356" y="2295"/>
                  </a:cubicBezTo>
                  <a:cubicBezTo>
                    <a:pt x="5356" y="1025"/>
                    <a:pt x="4331" y="0"/>
                    <a:pt x="3075" y="0"/>
                  </a:cubicBez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5"/>
            <p:cNvSpPr/>
            <p:nvPr/>
          </p:nvSpPr>
          <p:spPr>
            <a:xfrm>
              <a:off x="3539518" y="3910447"/>
              <a:ext cx="31065" cy="31039"/>
            </a:xfrm>
            <a:custGeom>
              <a:avLst/>
              <a:gdLst/>
              <a:ahLst/>
              <a:cxnLst/>
              <a:rect l="l" t="t" r="r" b="b"/>
              <a:pathLst>
                <a:path w="1185" h="1184" extrusionOk="0">
                  <a:moveTo>
                    <a:pt x="593" y="0"/>
                  </a:moveTo>
                  <a:cubicBezTo>
                    <a:pt x="275" y="0"/>
                    <a:pt x="1" y="260"/>
                    <a:pt x="1" y="592"/>
                  </a:cubicBezTo>
                  <a:cubicBezTo>
                    <a:pt x="1" y="910"/>
                    <a:pt x="275" y="1184"/>
                    <a:pt x="593" y="1184"/>
                  </a:cubicBezTo>
                  <a:cubicBezTo>
                    <a:pt x="925" y="1184"/>
                    <a:pt x="1185" y="910"/>
                    <a:pt x="1185" y="592"/>
                  </a:cubicBezTo>
                  <a:cubicBezTo>
                    <a:pt x="1185" y="260"/>
                    <a:pt x="925" y="0"/>
                    <a:pt x="593" y="0"/>
                  </a:cubicBez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9" name="Google Shape;439;p45"/>
          <p:cNvSpPr txBox="1"/>
          <p:nvPr/>
        </p:nvSpPr>
        <p:spPr>
          <a:xfrm>
            <a:off x="1239825" y="3684550"/>
            <a:ext cx="2963100" cy="642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Questrial"/>
              <a:ea typeface="Questrial"/>
              <a:cs typeface="Questrial"/>
              <a:sym typeface="Questrial"/>
            </a:endParaRPr>
          </a:p>
        </p:txBody>
      </p:sp>
      <p:pic>
        <p:nvPicPr>
          <p:cNvPr id="440" name="Google Shape;440;p45"/>
          <p:cNvPicPr preferRelativeResize="0"/>
          <p:nvPr/>
        </p:nvPicPr>
        <p:blipFill>
          <a:blip r:embed="rId3">
            <a:alphaModFix/>
          </a:blip>
          <a:stretch>
            <a:fillRect/>
          </a:stretch>
        </p:blipFill>
        <p:spPr>
          <a:xfrm>
            <a:off x="7746951" y="3938379"/>
            <a:ext cx="1176302" cy="1011600"/>
          </a:xfrm>
          <a:prstGeom prst="rect">
            <a:avLst/>
          </a:prstGeom>
          <a:noFill/>
          <a:ln>
            <a:noFill/>
          </a:ln>
        </p:spPr>
      </p:pic>
      <p:sp>
        <p:nvSpPr>
          <p:cNvPr id="429" name="Google Shape;429;p45"/>
          <p:cNvSpPr/>
          <p:nvPr/>
        </p:nvSpPr>
        <p:spPr>
          <a:xfrm>
            <a:off x="3889891" y="3647109"/>
            <a:ext cx="312877" cy="313222"/>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44"/>
        <p:cNvGrpSpPr/>
        <p:nvPr/>
      </p:nvGrpSpPr>
      <p:grpSpPr>
        <a:xfrm>
          <a:off x="0" y="0"/>
          <a:ext cx="0" cy="0"/>
          <a:chOff x="0" y="0"/>
          <a:chExt cx="0" cy="0"/>
        </a:xfrm>
      </p:grpSpPr>
      <p:sp>
        <p:nvSpPr>
          <p:cNvPr id="445" name="Google Shape;445;p46"/>
          <p:cNvSpPr txBox="1">
            <a:spLocks noGrp="1"/>
          </p:cNvSpPr>
          <p:nvPr>
            <p:ph type="ctrTitle"/>
          </p:nvPr>
        </p:nvSpPr>
        <p:spPr>
          <a:xfrm>
            <a:off x="2372850" y="1377500"/>
            <a:ext cx="4398300" cy="1084200"/>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en" dirty="0"/>
              <a:t>QUESTIONS?</a:t>
            </a:r>
            <a:endParaRPr dirty="0"/>
          </a:p>
        </p:txBody>
      </p:sp>
      <p:sp>
        <p:nvSpPr>
          <p:cNvPr id="446" name="Google Shape;446;p46"/>
          <p:cNvSpPr txBox="1"/>
          <p:nvPr/>
        </p:nvSpPr>
        <p:spPr>
          <a:xfrm>
            <a:off x="1140775" y="3766000"/>
            <a:ext cx="2963100" cy="642000"/>
          </a:xfrm>
          <a:prstGeom prst="rect">
            <a:avLst/>
          </a:prstGeom>
          <a:solidFill>
            <a:srgbClr val="FABF3A"/>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Questrial"/>
              <a:ea typeface="Questrial"/>
              <a:cs typeface="Questrial"/>
              <a:sym typeface="Questrial"/>
            </a:endParaRPr>
          </a:p>
        </p:txBody>
      </p:sp>
      <p:sp>
        <p:nvSpPr>
          <p:cNvPr id="447" name="Google Shape;447;p46"/>
          <p:cNvSpPr txBox="1">
            <a:spLocks noGrp="1"/>
          </p:cNvSpPr>
          <p:nvPr>
            <p:ph type="subTitle" idx="1"/>
          </p:nvPr>
        </p:nvSpPr>
        <p:spPr>
          <a:xfrm>
            <a:off x="2960550" y="2681801"/>
            <a:ext cx="3222900" cy="481200"/>
          </a:xfrm>
          <a:prstGeom prst="rect">
            <a:avLst/>
          </a:prstGeom>
        </p:spPr>
        <p:txBody>
          <a:bodyPr spcFirstLastPara="1" wrap="square" lIns="91425" tIns="0" rIns="91425" bIns="0" anchor="t" anchorCtr="0">
            <a:noAutofit/>
          </a:bodyPr>
          <a:lstStyle/>
          <a:p>
            <a:pPr marL="0" lvl="0" indent="0" algn="ctr" rtl="0">
              <a:spcBef>
                <a:spcPts val="0"/>
              </a:spcBef>
              <a:spcAft>
                <a:spcPts val="0"/>
              </a:spcAft>
              <a:buNone/>
            </a:pPr>
            <a:r>
              <a:rPr lang="en" dirty="0">
                <a:solidFill>
                  <a:srgbClr val="394B53"/>
                </a:solidFill>
              </a:rPr>
              <a:t>Type your questions for </a:t>
            </a:r>
          </a:p>
          <a:p>
            <a:pPr marL="0" lvl="0" indent="0" algn="ctr" rtl="0">
              <a:spcBef>
                <a:spcPts val="0"/>
              </a:spcBef>
              <a:spcAft>
                <a:spcPts val="0"/>
              </a:spcAft>
              <a:buNone/>
            </a:pPr>
            <a:r>
              <a:rPr lang="en" dirty="0">
                <a:solidFill>
                  <a:srgbClr val="394B53"/>
                </a:solidFill>
              </a:rPr>
              <a:t>Max, Dr. Forest or Breanne </a:t>
            </a:r>
          </a:p>
          <a:p>
            <a:pPr marL="0" lvl="0" indent="0" algn="ctr" rtl="0">
              <a:spcBef>
                <a:spcPts val="0"/>
              </a:spcBef>
              <a:spcAft>
                <a:spcPts val="0"/>
              </a:spcAft>
              <a:buNone/>
            </a:pPr>
            <a:r>
              <a:rPr lang="en" dirty="0">
                <a:solidFill>
                  <a:srgbClr val="394B53"/>
                </a:solidFill>
              </a:rPr>
              <a:t>in the Q&amp;A box!</a:t>
            </a:r>
          </a:p>
          <a:p>
            <a:pPr marL="0" lvl="0" indent="0" algn="ctr" rtl="0">
              <a:spcBef>
                <a:spcPts val="0"/>
              </a:spcBef>
              <a:spcAft>
                <a:spcPts val="0"/>
              </a:spcAft>
              <a:buNone/>
            </a:pPr>
            <a:endParaRPr lang="en" dirty="0">
              <a:solidFill>
                <a:srgbClr val="394B53"/>
              </a:solidFill>
            </a:endParaRPr>
          </a:p>
          <a:p>
            <a:pPr marL="0" lvl="0" indent="0" algn="ctr" rtl="0">
              <a:spcBef>
                <a:spcPts val="0"/>
              </a:spcBef>
              <a:spcAft>
                <a:spcPts val="0"/>
              </a:spcAft>
              <a:buNone/>
            </a:pPr>
            <a:endParaRPr dirty="0"/>
          </a:p>
        </p:txBody>
      </p:sp>
      <p:pic>
        <p:nvPicPr>
          <p:cNvPr id="448" name="Google Shape;448;p46"/>
          <p:cNvPicPr preferRelativeResize="0"/>
          <p:nvPr/>
        </p:nvPicPr>
        <p:blipFill>
          <a:blip r:embed="rId3">
            <a:alphaModFix/>
          </a:blip>
          <a:stretch>
            <a:fillRect/>
          </a:stretch>
        </p:blipFill>
        <p:spPr>
          <a:xfrm>
            <a:off x="7746951" y="3938379"/>
            <a:ext cx="1176302" cy="1011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21CC3-5889-488F-AF1C-124822F91758}"/>
              </a:ext>
            </a:extLst>
          </p:cNvPr>
          <p:cNvSpPr>
            <a:spLocks noGrp="1"/>
          </p:cNvSpPr>
          <p:nvPr>
            <p:ph type="ctrTitle"/>
          </p:nvPr>
        </p:nvSpPr>
        <p:spPr>
          <a:xfrm>
            <a:off x="205265" y="-353815"/>
            <a:ext cx="8602979" cy="2604342"/>
          </a:xfrm>
        </p:spPr>
        <p:txBody>
          <a:bodyPr>
            <a:normAutofit/>
          </a:bodyPr>
          <a:lstStyle/>
          <a:p>
            <a:r>
              <a:rPr lang="en-US" sz="4125" dirty="0"/>
              <a:t>2019-2020 Nevada Influenza Season: Summary, Updates, and This Season’s Expectations</a:t>
            </a:r>
          </a:p>
        </p:txBody>
      </p:sp>
      <p:sp>
        <p:nvSpPr>
          <p:cNvPr id="3" name="Subtitle 2">
            <a:extLst>
              <a:ext uri="{FF2B5EF4-FFF2-40B4-BE49-F238E27FC236}">
                <a16:creationId xmlns:a16="http://schemas.microsoft.com/office/drawing/2014/main" id="{AE0802D9-BC83-4F36-B095-F1A74EE5CD06}"/>
              </a:ext>
            </a:extLst>
          </p:cNvPr>
          <p:cNvSpPr>
            <a:spLocks noGrp="1"/>
          </p:cNvSpPr>
          <p:nvPr>
            <p:ph type="subTitle" idx="1"/>
          </p:nvPr>
        </p:nvSpPr>
        <p:spPr>
          <a:xfrm>
            <a:off x="866216" y="2892973"/>
            <a:ext cx="6619244" cy="1336127"/>
          </a:xfrm>
        </p:spPr>
        <p:txBody>
          <a:bodyPr>
            <a:normAutofit/>
          </a:bodyPr>
          <a:lstStyle/>
          <a:p>
            <a:r>
              <a:rPr lang="en-US" dirty="0"/>
              <a:t>Maximilian Wegener, MPH</a:t>
            </a:r>
          </a:p>
          <a:p>
            <a:r>
              <a:rPr lang="en-US" dirty="0"/>
              <a:t>Influenza Coordinator</a:t>
            </a:r>
          </a:p>
          <a:p>
            <a:r>
              <a:rPr lang="en-US" dirty="0"/>
              <a:t>Office of Public Health Investigations &amp; Epidemiology</a:t>
            </a:r>
          </a:p>
          <a:p>
            <a:r>
              <a:rPr lang="en-US" dirty="0">
                <a:hlinkClick r:id="rId2"/>
              </a:rPr>
              <a:t>mwegener@health.nv.gov</a:t>
            </a:r>
            <a:endParaRPr lang="en-US" dirty="0"/>
          </a:p>
          <a:p>
            <a:endParaRPr lang="en-US" dirty="0"/>
          </a:p>
        </p:txBody>
      </p:sp>
    </p:spTree>
    <p:extLst>
      <p:ext uri="{BB962C8B-B14F-4D97-AF65-F5344CB8AC3E}">
        <p14:creationId xmlns:p14="http://schemas.microsoft.com/office/powerpoint/2010/main" val="2245043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034D0-2F65-428D-B28A-D95538E771A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61F67E9E-38E6-4F7B-BC23-7A68243FF7B0}"/>
              </a:ext>
            </a:extLst>
          </p:cNvPr>
          <p:cNvSpPr>
            <a:spLocks noGrp="1"/>
          </p:cNvSpPr>
          <p:nvPr>
            <p:ph idx="1"/>
          </p:nvPr>
        </p:nvSpPr>
        <p:spPr>
          <a:xfrm>
            <a:off x="827484" y="1185241"/>
            <a:ext cx="6709906" cy="3501059"/>
          </a:xfrm>
        </p:spPr>
        <p:txBody>
          <a:bodyPr>
            <a:normAutofit/>
          </a:bodyPr>
          <a:lstStyle/>
          <a:p>
            <a:r>
              <a:rPr lang="en-US" sz="2400" dirty="0"/>
              <a:t>Introduction</a:t>
            </a:r>
          </a:p>
          <a:p>
            <a:pPr marL="0" indent="0">
              <a:buNone/>
            </a:pPr>
            <a:endParaRPr lang="en-US" sz="2400" dirty="0"/>
          </a:p>
          <a:p>
            <a:r>
              <a:rPr lang="en-US" sz="2400" dirty="0"/>
              <a:t>2019-2020 season</a:t>
            </a:r>
          </a:p>
          <a:p>
            <a:endParaRPr lang="en-US" sz="2400" dirty="0"/>
          </a:p>
          <a:p>
            <a:r>
              <a:rPr lang="en-US" sz="2400" dirty="0"/>
              <a:t>COVID-19</a:t>
            </a:r>
          </a:p>
          <a:p>
            <a:endParaRPr lang="en-US" sz="2400" dirty="0"/>
          </a:p>
          <a:p>
            <a:r>
              <a:rPr lang="en-US" sz="2400" dirty="0"/>
              <a:t>Looking ahead</a:t>
            </a:r>
          </a:p>
        </p:txBody>
      </p:sp>
    </p:spTree>
    <p:extLst>
      <p:ext uri="{BB962C8B-B14F-4D97-AF65-F5344CB8AC3E}">
        <p14:creationId xmlns:p14="http://schemas.microsoft.com/office/powerpoint/2010/main" val="1525807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D5984-6D3C-40AF-87B5-3154C34C8902}"/>
              </a:ext>
            </a:extLst>
          </p:cNvPr>
          <p:cNvSpPr>
            <a:spLocks noGrp="1"/>
          </p:cNvSpPr>
          <p:nvPr>
            <p:ph type="title"/>
          </p:nvPr>
        </p:nvSpPr>
        <p:spPr/>
        <p:txBody>
          <a:bodyPr/>
          <a:lstStyle/>
          <a:p>
            <a:r>
              <a:rPr lang="en-US" dirty="0"/>
              <a:t>Introduction – Reporting Requirements</a:t>
            </a:r>
          </a:p>
        </p:txBody>
      </p:sp>
      <p:sp>
        <p:nvSpPr>
          <p:cNvPr id="3" name="Content Placeholder 2">
            <a:extLst>
              <a:ext uri="{FF2B5EF4-FFF2-40B4-BE49-F238E27FC236}">
                <a16:creationId xmlns:a16="http://schemas.microsoft.com/office/drawing/2014/main" id="{E2F20680-E0C8-4A25-9CFC-0790B7DF63A7}"/>
              </a:ext>
            </a:extLst>
          </p:cNvPr>
          <p:cNvSpPr>
            <a:spLocks noGrp="1"/>
          </p:cNvSpPr>
          <p:nvPr>
            <p:ph idx="1"/>
          </p:nvPr>
        </p:nvSpPr>
        <p:spPr/>
        <p:txBody>
          <a:bodyPr>
            <a:normAutofit fontScale="77500" lnSpcReduction="20000"/>
          </a:bodyPr>
          <a:lstStyle/>
          <a:p>
            <a:r>
              <a:rPr lang="it-IT" b="1" dirty="0"/>
              <a:t>NAC 441A.575 Influenza (NRS 439.200, 441A.120) </a:t>
            </a:r>
          </a:p>
          <a:p>
            <a:pPr marL="0" indent="0">
              <a:buNone/>
            </a:pPr>
            <a:endParaRPr lang="en-US" dirty="0"/>
          </a:p>
          <a:p>
            <a:r>
              <a:rPr lang="en-US" dirty="0"/>
              <a:t>Prior to the 2019-2020 flu season</a:t>
            </a:r>
          </a:p>
          <a:p>
            <a:pPr lvl="1">
              <a:buFont typeface="Wingdings" panose="05000000000000000000" pitchFamily="2" charset="2"/>
              <a:buChar char="§"/>
            </a:pPr>
            <a:r>
              <a:rPr lang="en-US" dirty="0"/>
              <a:t>All cases of influenza were reportable</a:t>
            </a:r>
          </a:p>
          <a:p>
            <a:pPr marL="1028700" lvl="2" indent="-342900">
              <a:buFont typeface="+mj-lt"/>
              <a:buAutoNum type="alphaLcPeriod"/>
            </a:pPr>
            <a:r>
              <a:rPr lang="en-US" dirty="0"/>
              <a:t>The presence of influenza viruses in clinical specimens tested by a medical laboratory using either viral culture or polymerase chain reaction; or </a:t>
            </a:r>
          </a:p>
          <a:p>
            <a:pPr marL="1028700" lvl="2" indent="-342900">
              <a:buFont typeface="+mj-lt"/>
              <a:buAutoNum type="alphaLcPeriod"/>
            </a:pPr>
            <a:r>
              <a:rPr lang="en-US" dirty="0"/>
              <a:t>A positive rapid influenza diagnostic test in a patient with an influenza-like illness</a:t>
            </a:r>
          </a:p>
          <a:p>
            <a:pPr marL="685800" lvl="2" indent="0">
              <a:buNone/>
            </a:pPr>
            <a:endParaRPr lang="en-US" dirty="0"/>
          </a:p>
          <a:p>
            <a:r>
              <a:rPr lang="en-US" dirty="0"/>
              <a:t>During the 2019-2020 flu season</a:t>
            </a:r>
          </a:p>
          <a:p>
            <a:pPr lvl="1">
              <a:buFont typeface="Wingdings" panose="05000000000000000000" pitchFamily="2" charset="2"/>
              <a:buChar char="§"/>
            </a:pPr>
            <a:r>
              <a:rPr lang="en-US" dirty="0"/>
              <a:t>Hospitalized influenza cases</a:t>
            </a:r>
          </a:p>
          <a:p>
            <a:pPr lvl="1">
              <a:buFont typeface="Wingdings" panose="05000000000000000000" pitchFamily="2" charset="2"/>
              <a:buChar char="§"/>
            </a:pPr>
            <a:r>
              <a:rPr lang="en-US" dirty="0"/>
              <a:t>Influenza cases who are under 18 that die</a:t>
            </a:r>
          </a:p>
          <a:p>
            <a:pPr lvl="1">
              <a:buFont typeface="Wingdings" panose="05000000000000000000" pitchFamily="2" charset="2"/>
              <a:buChar char="§"/>
            </a:pPr>
            <a:r>
              <a:rPr lang="en-US" dirty="0"/>
              <a:t>A strain of influenza that poses a pandemic risk (determined by the CDC or WHO)</a:t>
            </a:r>
          </a:p>
          <a:p>
            <a:pPr lvl="1">
              <a:buFont typeface="Wingdings" panose="05000000000000000000" pitchFamily="2" charset="2"/>
              <a:buChar char="§"/>
            </a:pPr>
            <a:r>
              <a:rPr lang="en-US" dirty="0"/>
              <a:t>Strain of novel or </a:t>
            </a:r>
            <a:r>
              <a:rPr lang="en-US" dirty="0" err="1"/>
              <a:t>untypeable</a:t>
            </a:r>
            <a:r>
              <a:rPr lang="en-US" dirty="0"/>
              <a:t> influenza</a:t>
            </a:r>
          </a:p>
          <a:p>
            <a:pPr lvl="1">
              <a:buFont typeface="Wingdings" panose="05000000000000000000" pitchFamily="2" charset="2"/>
              <a:buChar char="§"/>
            </a:pPr>
            <a:r>
              <a:rPr lang="en-US" dirty="0"/>
              <a:t>Influenza outbreaks</a:t>
            </a:r>
          </a:p>
          <a:p>
            <a:pPr lvl="1">
              <a:buFont typeface="Wingdings" panose="05000000000000000000" pitchFamily="2" charset="2"/>
              <a:buChar char="§"/>
            </a:pPr>
            <a:endParaRPr lang="en-US" dirty="0"/>
          </a:p>
          <a:p>
            <a:endParaRPr lang="en-US" dirty="0"/>
          </a:p>
          <a:p>
            <a:pPr lvl="1">
              <a:buFont typeface="Wingdings" panose="05000000000000000000" pitchFamily="2" charset="2"/>
              <a:buChar char="§"/>
            </a:pPr>
            <a:endParaRPr lang="en-US" dirty="0"/>
          </a:p>
        </p:txBody>
      </p:sp>
    </p:spTree>
    <p:extLst>
      <p:ext uri="{BB962C8B-B14F-4D97-AF65-F5344CB8AC3E}">
        <p14:creationId xmlns:p14="http://schemas.microsoft.com/office/powerpoint/2010/main" val="1637638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D3450-49D3-4EC8-945E-9B10D039CCBC}"/>
              </a:ext>
            </a:extLst>
          </p:cNvPr>
          <p:cNvSpPr>
            <a:spLocks noGrp="1"/>
          </p:cNvSpPr>
          <p:nvPr>
            <p:ph type="title"/>
          </p:nvPr>
        </p:nvSpPr>
        <p:spPr/>
        <p:txBody>
          <a:bodyPr/>
          <a:lstStyle/>
          <a:p>
            <a:r>
              <a:rPr lang="en-US" dirty="0"/>
              <a:t>Introduction – Data Sources</a:t>
            </a:r>
          </a:p>
        </p:txBody>
      </p:sp>
      <p:sp>
        <p:nvSpPr>
          <p:cNvPr id="3" name="Content Placeholder 2">
            <a:extLst>
              <a:ext uri="{FF2B5EF4-FFF2-40B4-BE49-F238E27FC236}">
                <a16:creationId xmlns:a16="http://schemas.microsoft.com/office/drawing/2014/main" id="{5DE54799-853D-46B2-8C06-EF2EDCA4A291}"/>
              </a:ext>
            </a:extLst>
          </p:cNvPr>
          <p:cNvSpPr>
            <a:spLocks noGrp="1"/>
          </p:cNvSpPr>
          <p:nvPr>
            <p:ph idx="1"/>
          </p:nvPr>
        </p:nvSpPr>
        <p:spPr>
          <a:xfrm>
            <a:off x="628650" y="914400"/>
            <a:ext cx="7886700" cy="4157663"/>
          </a:xfrm>
        </p:spPr>
        <p:txBody>
          <a:bodyPr>
            <a:normAutofit/>
          </a:bodyPr>
          <a:lstStyle/>
          <a:p>
            <a:r>
              <a:rPr lang="en-US" dirty="0"/>
              <a:t>Data sources</a:t>
            </a:r>
          </a:p>
          <a:p>
            <a:pPr lvl="1">
              <a:buFont typeface="Wingdings" panose="05000000000000000000" pitchFamily="2" charset="2"/>
              <a:buChar char="§"/>
            </a:pPr>
            <a:r>
              <a:rPr lang="en-US" dirty="0" err="1"/>
              <a:t>ILINet</a:t>
            </a:r>
            <a:endParaRPr lang="en-US" dirty="0"/>
          </a:p>
          <a:p>
            <a:pPr lvl="2">
              <a:buFont typeface="Wingdings" panose="05000000000000000000" pitchFamily="2" charset="2"/>
              <a:buChar char="Ø"/>
            </a:pPr>
            <a:r>
              <a:rPr lang="en-US" dirty="0"/>
              <a:t>Sentinel surveillance for ILI</a:t>
            </a:r>
          </a:p>
          <a:p>
            <a:pPr lvl="2">
              <a:buFont typeface="Wingdings" panose="05000000000000000000" pitchFamily="2" charset="2"/>
              <a:buChar char="Ø"/>
            </a:pPr>
            <a:r>
              <a:rPr lang="en-US" dirty="0"/>
              <a:t>Influenza typing from sentinel labs</a:t>
            </a:r>
          </a:p>
          <a:p>
            <a:pPr lvl="1">
              <a:buFont typeface="Wingdings" panose="05000000000000000000" pitchFamily="2" charset="2"/>
              <a:buChar char="§"/>
            </a:pPr>
            <a:r>
              <a:rPr lang="en-US" dirty="0"/>
              <a:t>ESSENCE</a:t>
            </a:r>
          </a:p>
          <a:p>
            <a:pPr lvl="2">
              <a:buFont typeface="Wingdings" panose="05000000000000000000" pitchFamily="2" charset="2"/>
              <a:buChar char="Ø"/>
            </a:pPr>
            <a:r>
              <a:rPr lang="en-US" dirty="0"/>
              <a:t>Syndromic Surveillance (ILI with patient category)</a:t>
            </a:r>
          </a:p>
          <a:p>
            <a:pPr lvl="1">
              <a:buFont typeface="Wingdings" panose="05000000000000000000" pitchFamily="2" charset="2"/>
              <a:buChar char="§"/>
            </a:pPr>
            <a:r>
              <a:rPr lang="en-US" dirty="0" err="1"/>
              <a:t>FluView</a:t>
            </a:r>
            <a:r>
              <a:rPr lang="en-US" dirty="0"/>
              <a:t> dashboards</a:t>
            </a:r>
          </a:p>
          <a:p>
            <a:pPr lvl="2">
              <a:buFont typeface="Wingdings" panose="05000000000000000000" pitchFamily="2" charset="2"/>
              <a:buChar char="Ø"/>
            </a:pPr>
            <a:r>
              <a:rPr lang="en-US" dirty="0"/>
              <a:t>Influenza surveillance data compiled by the CDC from state, local, and territorial health departments, public health and clinical laboratories, vital statistics offices, healthcare providers, clinics, and emergency departments</a:t>
            </a:r>
          </a:p>
          <a:p>
            <a:pPr lvl="2">
              <a:buFont typeface="Wingdings" panose="05000000000000000000" pitchFamily="2" charset="2"/>
              <a:buChar char="Ø"/>
            </a:pPr>
            <a:r>
              <a:rPr lang="en-US" dirty="0"/>
              <a:t>Pneumonia deaths and cases – state, regional, and national levels</a:t>
            </a:r>
          </a:p>
          <a:p>
            <a:pPr lvl="1">
              <a:buFont typeface="Wingdings" panose="05000000000000000000" pitchFamily="2" charset="2"/>
              <a:buChar char="§"/>
            </a:pPr>
            <a:r>
              <a:rPr lang="en-US" dirty="0"/>
              <a:t>LHAs</a:t>
            </a:r>
          </a:p>
          <a:p>
            <a:pPr lvl="2">
              <a:buFont typeface="Wingdings" panose="05000000000000000000" pitchFamily="2" charset="2"/>
              <a:buChar char="Ø"/>
            </a:pPr>
            <a:r>
              <a:rPr lang="en-US" dirty="0"/>
              <a:t>Hospitalizations</a:t>
            </a:r>
          </a:p>
          <a:p>
            <a:pPr lvl="2">
              <a:buFont typeface="Wingdings" panose="05000000000000000000" pitchFamily="2" charset="2"/>
              <a:buChar char="Ø"/>
            </a:pPr>
            <a:r>
              <a:rPr lang="en-US" dirty="0"/>
              <a:t>Deaths</a:t>
            </a:r>
          </a:p>
          <a:p>
            <a:pPr lvl="2">
              <a:buFont typeface="Wingdings" panose="05000000000000000000" pitchFamily="2" charset="2"/>
              <a:buChar char="Ø"/>
            </a:pPr>
            <a:endParaRPr lang="en-US" dirty="0"/>
          </a:p>
        </p:txBody>
      </p:sp>
    </p:spTree>
    <p:extLst>
      <p:ext uri="{BB962C8B-B14F-4D97-AF65-F5344CB8AC3E}">
        <p14:creationId xmlns:p14="http://schemas.microsoft.com/office/powerpoint/2010/main" val="308430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27EBE-5311-413A-A908-564A21F1B29B}"/>
              </a:ext>
            </a:extLst>
          </p:cNvPr>
          <p:cNvSpPr>
            <a:spLocks noGrp="1"/>
          </p:cNvSpPr>
          <p:nvPr>
            <p:ph type="title"/>
          </p:nvPr>
        </p:nvSpPr>
        <p:spPr/>
        <p:txBody>
          <a:bodyPr/>
          <a:lstStyle/>
          <a:p>
            <a:r>
              <a:rPr lang="en-US" dirty="0"/>
              <a:t>Introduction – Definitions</a:t>
            </a:r>
          </a:p>
        </p:txBody>
      </p:sp>
      <p:sp>
        <p:nvSpPr>
          <p:cNvPr id="3" name="Content Placeholder 2">
            <a:extLst>
              <a:ext uri="{FF2B5EF4-FFF2-40B4-BE49-F238E27FC236}">
                <a16:creationId xmlns:a16="http://schemas.microsoft.com/office/drawing/2014/main" id="{30A30C5D-0CFB-449F-879B-AAC37D9BD8C6}"/>
              </a:ext>
            </a:extLst>
          </p:cNvPr>
          <p:cNvSpPr>
            <a:spLocks noGrp="1"/>
          </p:cNvSpPr>
          <p:nvPr>
            <p:ph idx="1"/>
          </p:nvPr>
        </p:nvSpPr>
        <p:spPr>
          <a:xfrm>
            <a:off x="827484" y="931794"/>
            <a:ext cx="6709906" cy="3754506"/>
          </a:xfrm>
        </p:spPr>
        <p:txBody>
          <a:bodyPr>
            <a:normAutofit/>
          </a:bodyPr>
          <a:lstStyle/>
          <a:p>
            <a:r>
              <a:rPr lang="en-US" dirty="0" err="1"/>
              <a:t>ILINet</a:t>
            </a:r>
            <a:endParaRPr lang="en-US" dirty="0"/>
          </a:p>
          <a:p>
            <a:pPr lvl="1">
              <a:buFont typeface="Wingdings" panose="05000000000000000000" pitchFamily="2" charset="2"/>
              <a:buChar char="Ø"/>
            </a:pPr>
            <a:r>
              <a:rPr lang="en-US" dirty="0"/>
              <a:t>Fever (≥ 100° F)</a:t>
            </a:r>
          </a:p>
          <a:p>
            <a:pPr lvl="1">
              <a:buFont typeface="Wingdings" panose="05000000000000000000" pitchFamily="2" charset="2"/>
              <a:buChar char="§"/>
            </a:pPr>
            <a:r>
              <a:rPr lang="en-US" dirty="0"/>
              <a:t>Cough and/or sore throat</a:t>
            </a:r>
          </a:p>
          <a:p>
            <a:pPr lvl="1">
              <a:buFont typeface="Wingdings" panose="05000000000000000000" pitchFamily="2" charset="2"/>
              <a:buChar char="§"/>
            </a:pPr>
            <a:r>
              <a:rPr lang="en-US" dirty="0"/>
              <a:t>Without a known cause other than influenza</a:t>
            </a:r>
          </a:p>
          <a:p>
            <a:pPr marL="342900" lvl="1" indent="0">
              <a:buNone/>
            </a:pPr>
            <a:endParaRPr lang="en-US" dirty="0"/>
          </a:p>
          <a:p>
            <a:r>
              <a:rPr lang="en-US" dirty="0"/>
              <a:t>ESSECE</a:t>
            </a:r>
          </a:p>
          <a:p>
            <a:pPr lvl="1">
              <a:buFont typeface="Wingdings" panose="05000000000000000000" pitchFamily="2" charset="2"/>
              <a:buChar char="§"/>
            </a:pPr>
            <a:r>
              <a:rPr lang="en-US" dirty="0"/>
              <a:t>ILI = </a:t>
            </a:r>
            <a:r>
              <a:rPr lang="en-US" b="1" dirty="0">
                <a:hlinkClick r:id="rId2"/>
              </a:rPr>
              <a:t>Influenza</a:t>
            </a:r>
            <a:r>
              <a:rPr lang="en-US" b="1" dirty="0"/>
              <a:t> </a:t>
            </a:r>
            <a:r>
              <a:rPr lang="en-US" dirty="0"/>
              <a:t>or (</a:t>
            </a:r>
            <a:r>
              <a:rPr lang="en-US" b="1" dirty="0" err="1">
                <a:hlinkClick r:id="rId3"/>
              </a:rPr>
              <a:t>FeverPlus</a:t>
            </a:r>
            <a:r>
              <a:rPr lang="en-US" b="1" dirty="0"/>
              <a:t> </a:t>
            </a:r>
            <a:r>
              <a:rPr lang="en-US" dirty="0"/>
              <a:t>and (</a:t>
            </a:r>
            <a:r>
              <a:rPr lang="en-US" b="1" dirty="0">
                <a:hlinkClick r:id="rId4"/>
              </a:rPr>
              <a:t>Cough</a:t>
            </a:r>
            <a:r>
              <a:rPr lang="en-US" dirty="0"/>
              <a:t> or </a:t>
            </a:r>
            <a:r>
              <a:rPr lang="en-US" b="1" dirty="0" err="1">
                <a:hlinkClick r:id="rId5"/>
              </a:rPr>
              <a:t>SoreThroat</a:t>
            </a:r>
            <a:r>
              <a:rPr lang="en-US" dirty="0"/>
              <a:t>) and not</a:t>
            </a:r>
            <a:r>
              <a:rPr lang="en-US" b="1" dirty="0"/>
              <a:t> </a:t>
            </a:r>
            <a:r>
              <a:rPr lang="en-US" b="1" dirty="0" err="1">
                <a:hlinkClick r:id="rId6"/>
              </a:rPr>
              <a:t>NonILIFevers</a:t>
            </a:r>
            <a:r>
              <a:rPr lang="en-US" dirty="0"/>
              <a:t>)</a:t>
            </a:r>
          </a:p>
          <a:p>
            <a:pPr lvl="1">
              <a:buFont typeface="Wingdings" panose="05000000000000000000" pitchFamily="2" charset="2"/>
              <a:buChar char="§"/>
            </a:pPr>
            <a:r>
              <a:rPr lang="en-US" dirty="0"/>
              <a:t>Patient class = ED, IP, OP, other</a:t>
            </a:r>
          </a:p>
          <a:p>
            <a:pPr marL="342900" lvl="1" indent="0">
              <a:buNone/>
            </a:pPr>
            <a:endParaRPr lang="en-US" dirty="0"/>
          </a:p>
          <a:p>
            <a:r>
              <a:rPr lang="en-US" dirty="0"/>
              <a:t>Hospitalization</a:t>
            </a:r>
          </a:p>
          <a:p>
            <a:pPr lvl="1">
              <a:buFont typeface="Wingdings" panose="05000000000000000000" pitchFamily="2" charset="2"/>
              <a:buChar char="§"/>
            </a:pPr>
            <a:r>
              <a:rPr lang="en-US" dirty="0"/>
              <a:t>Anyone who is hospitalized that tests positive for influenza </a:t>
            </a:r>
          </a:p>
        </p:txBody>
      </p:sp>
    </p:spTree>
    <p:extLst>
      <p:ext uri="{BB962C8B-B14F-4D97-AF65-F5344CB8AC3E}">
        <p14:creationId xmlns:p14="http://schemas.microsoft.com/office/powerpoint/2010/main" val="171717182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 disease">
  <a:themeElements>
    <a:clrScheme name="Simple Light">
      <a:dk1>
        <a:srgbClr val="394B53"/>
      </a:dk1>
      <a:lt1>
        <a:srgbClr val="FFFFFF"/>
      </a:lt1>
      <a:dk2>
        <a:srgbClr val="595959"/>
      </a:dk2>
      <a:lt2>
        <a:srgbClr val="EEEEEE"/>
      </a:lt2>
      <a:accent1>
        <a:srgbClr val="789C48"/>
      </a:accent1>
      <a:accent2>
        <a:srgbClr val="FABF3A"/>
      </a:accent2>
      <a:accent3>
        <a:srgbClr val="323C40"/>
      </a:accent3>
      <a:accent4>
        <a:srgbClr val="C1CBD2"/>
      </a:accent4>
      <a:accent5>
        <a:srgbClr val="4E677C"/>
      </a:accent5>
      <a:accent6>
        <a:srgbClr val="C7D2D9"/>
      </a:accent6>
      <a:hlink>
        <a:srgbClr val="187AA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HSDO_SlideMaster_Standard_DRAFT_101719_V7" id="{CC259206-DCF0-4050-B2C8-33C44D1E2D4B}" vid="{B6813DF6-DE62-4C80-AC46-4236E8C98796}"/>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A3FCB4267EF643A7E8FA8FC2A2DA0E" ma:contentTypeVersion="12" ma:contentTypeDescription="Create a new document." ma:contentTypeScope="" ma:versionID="407541118f8578b18aaa7d22eca5ec22">
  <xsd:schema xmlns:xsd="http://www.w3.org/2001/XMLSchema" xmlns:xs="http://www.w3.org/2001/XMLSchema" xmlns:p="http://schemas.microsoft.com/office/2006/metadata/properties" xmlns:ns2="62277ea4-3f0e-4230-9fd5-3801f4873312" xmlns:ns3="c3c62813-faad-48eb-ad23-2067076f96ca" targetNamespace="http://schemas.microsoft.com/office/2006/metadata/properties" ma:root="true" ma:fieldsID="9113df198f2f94832b383254018fa618" ns2:_="" ns3:_="">
    <xsd:import namespace="62277ea4-3f0e-4230-9fd5-3801f4873312"/>
    <xsd:import namespace="c3c62813-faad-48eb-ad23-2067076f96c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277ea4-3f0e-4230-9fd5-3801f487331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c62813-faad-48eb-ad23-2067076f96c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54394CC-6D7A-4D15-8827-F6356AAD4239}"/>
</file>

<file path=customXml/itemProps2.xml><?xml version="1.0" encoding="utf-8"?>
<ds:datastoreItem xmlns:ds="http://schemas.openxmlformats.org/officeDocument/2006/customXml" ds:itemID="{CF980093-2AC1-41E2-8D19-3C78F37F9CCE}"/>
</file>

<file path=customXml/itemProps3.xml><?xml version="1.0" encoding="utf-8"?>
<ds:datastoreItem xmlns:ds="http://schemas.openxmlformats.org/officeDocument/2006/customXml" ds:itemID="{62C62632-22CB-4EFD-9F29-A4B782B921AE}"/>
</file>

<file path=docProps/app.xml><?xml version="1.0" encoding="utf-8"?>
<Properties xmlns="http://schemas.openxmlformats.org/officeDocument/2006/extended-properties" xmlns:vt="http://schemas.openxmlformats.org/officeDocument/2006/docPropsVTypes">
  <TotalTime>0</TotalTime>
  <Words>2257</Words>
  <Application>Microsoft Office PowerPoint</Application>
  <PresentationFormat>On-screen Show (16:9)</PresentationFormat>
  <Paragraphs>340</Paragraphs>
  <Slides>49</Slides>
  <Notes>20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49</vt:i4>
      </vt:variant>
    </vt:vector>
  </HeadingPairs>
  <TitlesOfParts>
    <vt:vector size="62" baseType="lpstr">
      <vt:lpstr>Fjalla One</vt:lpstr>
      <vt:lpstr>Questrial</vt:lpstr>
      <vt:lpstr>Wingdings 3</vt:lpstr>
      <vt:lpstr>Roboto</vt:lpstr>
      <vt:lpstr>Century Gothic</vt:lpstr>
      <vt:lpstr>Arial</vt:lpstr>
      <vt:lpstr>Wingdings</vt:lpstr>
      <vt:lpstr>Calibri</vt:lpstr>
      <vt:lpstr>Fira Sans Extra Condensed Medium</vt:lpstr>
      <vt:lpstr>Fira Sans</vt:lpstr>
      <vt:lpstr>Flu disease</vt:lpstr>
      <vt:lpstr>Ion</vt:lpstr>
      <vt:lpstr>Office Theme</vt:lpstr>
      <vt:lpstr>WELCOME TO SUPER NILE:  FLU EDITION  Immunize Nevada is a nonprofit 501c3 coalition that is widely recognized as Nevada’s trusted resource for immunization information and community health outreach for all ages. We accomplish this by fostering education and statewide collaboration with a variety of health partners and collaborators.   You may view upcoming web trainings at ImmunizeNevada.org/webinars  Thank you for joining us today!  </vt:lpstr>
      <vt:lpstr>HOUSEKEEPING ITEMS</vt:lpstr>
      <vt:lpstr>2020-21 Flu Season Kick-Off in Nevada: Lessons from Last Season and How Our State Can Increase Flu Vaccine Uptake  September 21, 2020 Nevada Immunization Learning Exchange (NILE) </vt:lpstr>
      <vt:lpstr>Max Wegener,  MPH</vt:lpstr>
      <vt:lpstr>2019-2020 Nevada Influenza Season: Summary, Updates, and This Season’s Expectations</vt:lpstr>
      <vt:lpstr>Outline</vt:lpstr>
      <vt:lpstr>Introduction – Reporting Requirements</vt:lpstr>
      <vt:lpstr>Introduction – Data Sources</vt:lpstr>
      <vt:lpstr>Introduction – Definitions</vt:lpstr>
      <vt:lpstr>2019-2020 Season - Disclaimer</vt:lpstr>
      <vt:lpstr>2019-2020 Season –  ILI Reported</vt:lpstr>
      <vt:lpstr>2019-2020 Season - Hospitalizations</vt:lpstr>
      <vt:lpstr>2019-2020 Season - Deaths</vt:lpstr>
      <vt:lpstr>2019-2020 Season –  Age Group</vt:lpstr>
      <vt:lpstr>COVID-19 – Impact on 2019-2020 Season</vt:lpstr>
      <vt:lpstr>Looking Ahead - Improvements</vt:lpstr>
      <vt:lpstr>Looking ahead – 2020-2021 Flu season</vt:lpstr>
      <vt:lpstr>Acknowledgements</vt:lpstr>
      <vt:lpstr>Pam Forest,  MD</vt:lpstr>
      <vt:lpstr>Division of Public and Behavioral Health</vt:lpstr>
      <vt:lpstr>PowerPoint Presentation</vt:lpstr>
      <vt:lpstr>Influenza Vaccine - History</vt:lpstr>
      <vt:lpstr>By Nevada Day,</vt:lpstr>
      <vt:lpstr>2020-2021 Seasonal Influenza Vaccine</vt:lpstr>
      <vt:lpstr>2020-2021 Seasonal Influenza Vaccine</vt:lpstr>
      <vt:lpstr>2020-2021 Seasonal Influenza Vaccine</vt:lpstr>
      <vt:lpstr>2020-2021 Seasonal Influenza Vaccine</vt:lpstr>
      <vt:lpstr>2020-2021 Seasonal Influenza Vaccine</vt:lpstr>
      <vt:lpstr>2020-2021 Seasonal Flu Vaccine  Children ages 6 month – 8 years</vt:lpstr>
      <vt:lpstr>2020-2021 Seasonal Influenza Vaccine</vt:lpstr>
      <vt:lpstr>2020-2021 Seasonal Influenza Vaccine</vt:lpstr>
      <vt:lpstr>2020-2021 Seasonal Flu Vaccine</vt:lpstr>
      <vt:lpstr>2020-2021 Seasonal Flu Vaccine</vt:lpstr>
      <vt:lpstr>2020-2021 Seasonal Flu Vaccine</vt:lpstr>
      <vt:lpstr>CONTACT INFORMATION</vt:lpstr>
      <vt:lpstr>Breanne Van Dyne</vt:lpstr>
      <vt:lpstr>2020-21 Flu Season Resources</vt:lpstr>
      <vt:lpstr>2020-2021 FLU SEASON GOALS</vt:lpstr>
      <vt:lpstr>01</vt:lpstr>
      <vt:lpstr>WHERE TO GO &amp;  HOW TO GET THERE: CLINIC LOCATIONS</vt:lpstr>
      <vt:lpstr>WHERE TO GO &amp;  HOW TO GET THERE: UNINSURED INDIVIDUALS</vt:lpstr>
      <vt:lpstr>WHERE TO GO &amp;  HOW TO GET THERE: TRANSPORTATION</vt:lpstr>
      <vt:lpstr>TEXT REMINDERS</vt:lpstr>
      <vt:lpstr>FREE FLU VACCINE PROMOTIONAL MATERIALS: PRINT</vt:lpstr>
      <vt:lpstr>FREE FLU VACCINE PROMOTIONAL MATERIALS:  COMMUNICATIONS</vt:lpstr>
      <vt:lpstr>COMMUNITY PRESENTATIONS</vt:lpstr>
      <vt:lpstr>CALL TO ACTION: WHAT CAN YOU DO TO BE A #NVFluFighter?</vt:lpstr>
      <vt:lpstr>THANKS!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SUPER NILE:  FLU EDITION  Immunize Nevada is a nonprofit 501c3 coalition that is widely recognized as Nevada’s trusted resource for immunization information and community health outreach for all ages. We accomplish this by fostering education and statewide collaboration with a variety of health partners and collaborators.   You may view upcoming web trainings at ImmunizeNevada.org/webinars  Thank you for joining us today!  </dc:title>
  <cp:lastModifiedBy>Breanne Van Dyne</cp:lastModifiedBy>
  <cp:revision>1</cp:revision>
  <dcterms:modified xsi:type="dcterms:W3CDTF">2020-09-21T17:33:41Z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0x010100ECA3FCB4267EF643A7E8FA8FC2A2DA0E</vt:lpwstr>
  </property>
</Properties>
</file>